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5" r:id="rId4"/>
    <p:sldId id="260" r:id="rId5"/>
    <p:sldId id="261" r:id="rId6"/>
    <p:sldId id="267" r:id="rId7"/>
    <p:sldId id="268" r:id="rId8"/>
    <p:sldId id="269" r:id="rId9"/>
    <p:sldId id="262" r:id="rId10"/>
    <p:sldId id="270" r:id="rId11"/>
    <p:sldId id="271" r:id="rId12"/>
    <p:sldId id="272" r:id="rId13"/>
    <p:sldId id="273" r:id="rId14"/>
    <p:sldId id="263" r:id="rId15"/>
    <p:sldId id="274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C37F-F1A5-46E8-8A3B-E53B99E679AA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44031-AAD2-4D6A-B18D-441C2B2D4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n-lt"/>
              </a:rPr>
              <a:t>Vysoká škola technická a ekonomická v Českých Budějovicích</a:t>
            </a:r>
            <a:endParaRPr lang="cs-CZ" sz="24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5357826"/>
            <a:ext cx="1330036" cy="13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cs-CZ" sz="5400" dirty="0" smtClean="0">
              <a:cs typeface="Arial" pitchFamily="34" charset="0"/>
            </a:endParaRPr>
          </a:p>
          <a:p>
            <a:pPr algn="ctr">
              <a:buNone/>
            </a:pPr>
            <a:r>
              <a:rPr lang="cs-CZ" sz="5900" dirty="0" smtClean="0">
                <a:cs typeface="Arial" pitchFamily="34" charset="0"/>
              </a:rPr>
              <a:t>Návrh </a:t>
            </a:r>
            <a:r>
              <a:rPr lang="cs-CZ" sz="5900" dirty="0">
                <a:cs typeface="Arial" pitchFamily="34" charset="0"/>
              </a:rPr>
              <a:t>organizace dopravních procesů ve vybrané </a:t>
            </a:r>
            <a:r>
              <a:rPr lang="cs-CZ" sz="5900" dirty="0" smtClean="0">
                <a:cs typeface="Arial" pitchFamily="34" charset="0"/>
              </a:rPr>
              <a:t>firmě</a:t>
            </a:r>
          </a:p>
          <a:p>
            <a:pPr>
              <a:buNone/>
            </a:pPr>
            <a:endParaRPr lang="cs-CZ" altLang="cs-CZ" sz="5400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None/>
            </a:pPr>
            <a:r>
              <a:rPr lang="cs-CZ" altLang="cs-CZ" sz="2200" dirty="0">
                <a:cs typeface="Arial" pitchFamily="34" charset="0"/>
              </a:rPr>
              <a:t>A</a:t>
            </a:r>
            <a:r>
              <a:rPr lang="cs-CZ" altLang="cs-CZ" sz="2600" dirty="0" smtClean="0">
                <a:solidFill>
                  <a:schemeClr val="tx1"/>
                </a:solidFill>
                <a:cs typeface="Arial" pitchFamily="34" charset="0"/>
              </a:rPr>
              <a:t>utor diplomové práce: Bc. Kristýna Jedličková</a:t>
            </a:r>
          </a:p>
          <a:p>
            <a:pPr>
              <a:buNone/>
            </a:pPr>
            <a:r>
              <a:rPr lang="cs-CZ" altLang="cs-CZ" sz="2600" dirty="0" smtClean="0">
                <a:solidFill>
                  <a:schemeClr val="tx1"/>
                </a:solidFill>
                <a:cs typeface="Arial" pitchFamily="34" charset="0"/>
              </a:rPr>
              <a:t>Vedoucí diplomové práce: doc. Ing. Rudolf </a:t>
            </a:r>
            <a:r>
              <a:rPr lang="cs-CZ" altLang="cs-CZ" sz="2600" dirty="0" err="1" smtClean="0">
                <a:solidFill>
                  <a:schemeClr val="tx1"/>
                </a:solidFill>
                <a:cs typeface="Arial" pitchFamily="34" charset="0"/>
              </a:rPr>
              <a:t>Kampf</a:t>
            </a:r>
            <a:r>
              <a:rPr lang="cs-CZ" altLang="cs-CZ" sz="2600" dirty="0" smtClean="0">
                <a:solidFill>
                  <a:schemeClr val="tx1"/>
                </a:solidFill>
                <a:cs typeface="Arial" pitchFamily="34" charset="0"/>
              </a:rPr>
              <a:t>, Ph.D., MBA</a:t>
            </a:r>
          </a:p>
          <a:p>
            <a:pPr>
              <a:buNone/>
            </a:pPr>
            <a:r>
              <a:rPr lang="cs-CZ" altLang="cs-CZ" sz="2600" dirty="0" smtClean="0">
                <a:solidFill>
                  <a:schemeClr val="tx1"/>
                </a:solidFill>
                <a:cs typeface="Arial" pitchFamily="34" charset="0"/>
              </a:rPr>
              <a:t>Oponent diplomové práce: doc. Ing. Petr Průša, Ph.D.</a:t>
            </a:r>
          </a:p>
          <a:p>
            <a:pPr>
              <a:buNone/>
            </a:pPr>
            <a:r>
              <a:rPr lang="cs-CZ" altLang="cs-CZ" sz="2600" dirty="0" smtClean="0">
                <a:solidFill>
                  <a:schemeClr val="tx1"/>
                </a:solidFill>
                <a:cs typeface="Arial" pitchFamily="34" charset="0"/>
              </a:rPr>
              <a:t>České Budějovice, červen 2021</a:t>
            </a:r>
          </a:p>
          <a:p>
            <a:pPr>
              <a:buNone/>
            </a:pPr>
            <a:r>
              <a:rPr lang="cs-CZ" altLang="cs-CZ" sz="2600" dirty="0" smtClean="0">
                <a:solidFill>
                  <a:schemeClr val="tx1"/>
                </a:solidFill>
                <a:cs typeface="Arial" pitchFamily="34" charset="0"/>
              </a:rPr>
              <a:t>UČO: 19340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Výsledek metody nejbližšího souseda</a:t>
            </a:r>
            <a:endParaRPr lang="cs-CZ" sz="3600" dirty="0"/>
          </a:p>
        </p:txBody>
      </p:sp>
      <p:pic>
        <p:nvPicPr>
          <p:cNvPr id="4" name="Zástupný symbol pro obsah 3" descr="Výstřižek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03" y="2943890"/>
            <a:ext cx="8491795" cy="25568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Výsledek metody nejbližšího souseda</a:t>
            </a:r>
            <a:endParaRPr lang="cs-CZ" sz="3600" dirty="0"/>
          </a:p>
        </p:txBody>
      </p:sp>
      <p:pic>
        <p:nvPicPr>
          <p:cNvPr id="4" name="Zástupný symbol pro obsah 3" descr="C:\Users\Týna\Desktop\Diplomová práce\mapa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8492" y="1781678"/>
            <a:ext cx="6887016" cy="45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Kalkulace nákladů</a:t>
            </a:r>
            <a:endParaRPr lang="cs-CZ" sz="3600" dirty="0"/>
          </a:p>
        </p:txBody>
      </p:sp>
      <p:pic>
        <p:nvPicPr>
          <p:cNvPr id="2050" name="Picture 2" descr="C:\Users\Týna\Desktop\Výstřižek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4714908" cy="53884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Kalkulace nákladů</a:t>
            </a:r>
            <a:endParaRPr lang="cs-CZ" sz="3600" dirty="0"/>
          </a:p>
        </p:txBody>
      </p:sp>
      <p:pic>
        <p:nvPicPr>
          <p:cNvPr id="3074" name="Picture 2" descr="C:\Users\Týna\Desktop\Výstřižek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482653"/>
            <a:ext cx="8001055" cy="45968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Závěrečné shrnutí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800" dirty="0" smtClean="0"/>
              <a:t>Nově vytvořený okruh</a:t>
            </a:r>
          </a:p>
          <a:p>
            <a:pPr>
              <a:buNone/>
            </a:pPr>
            <a:endParaRPr lang="cs-CZ" sz="2800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5008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/>
              <a:t>Délka této trasy je 363,5 km a časová náročnost je přibližně 7,55 hodiny včetně AETR = 475 minut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Doplňující dotazy vedoucího diplomové práce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Jaké jsou přínosy (potenciální) IT pro firmu a pro zákazníka?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Budou výsledky práce aplikované? </a:t>
            </a:r>
            <a:endParaRPr lang="cs-CZ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Doplňující dotazy oponenta diplomové práce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Objasněte detaily nasazení a konkrétní přínosy aplikace </a:t>
            </a:r>
            <a:r>
              <a:rPr lang="cs-CZ" sz="2400" dirty="0" err="1" smtClean="0"/>
              <a:t>Smart</a:t>
            </a:r>
            <a:r>
              <a:rPr lang="cs-CZ" sz="2400" dirty="0" smtClean="0"/>
              <a:t> Auto ve vašem případě.</a:t>
            </a:r>
            <a:endParaRPr lang="cs-CZ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+mn-lt"/>
              </a:rPr>
              <a:t>Motivace k výběru tématu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Orientace a dobrá znalost firmy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Vybrané téma je velmi aktuální</a:t>
            </a:r>
            <a:endParaRPr lang="cs-CZ" sz="2400" dirty="0"/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Návrh, který zefektivní přepravní procesy ve vybrané firmě</a:t>
            </a:r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>
              <a:buFont typeface="Courier New" pitchFamily="49" charset="0"/>
              <a:buChar char="o"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0326_072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0202"/>
            <a:ext cx="8573845" cy="64156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Cíl diplomové práce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Představení vybrané společnosti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Návrh opatření pro zlepšení přepravních procesů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Zhodnocení návrhu </a:t>
            </a:r>
            <a:endParaRPr lang="cs-CZ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Použité metody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Mayerova metoda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Metoda nejbližšího souseda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cs-CZ" sz="2400" dirty="0" smtClean="0"/>
              <a:t>Kalkulace nákladů</a:t>
            </a:r>
            <a:endParaRPr lang="cs-CZ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+mn-lt"/>
              </a:rPr>
              <a:t>Vstupní hodnoty metod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400" dirty="0" smtClean="0"/>
              <a:t>Matice vzdáleností</a:t>
            </a:r>
          </a:p>
          <a:p>
            <a:pPr>
              <a:buNone/>
            </a:pPr>
            <a:endParaRPr lang="cs-CZ" sz="2400" dirty="0"/>
          </a:p>
        </p:txBody>
      </p:sp>
      <p:pic>
        <p:nvPicPr>
          <p:cNvPr id="5" name="Obrázek 4" descr="Výstřiže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11" y="2428868"/>
            <a:ext cx="8434379" cy="1785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Vstupní hodnoty metod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</p:txBody>
      </p:sp>
      <p:pic>
        <p:nvPicPr>
          <p:cNvPr id="4" name="Obrázek 3" descr="Výstřiže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7" y="2538288"/>
            <a:ext cx="7963106" cy="23194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Výsledek Mayerovy metody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800" dirty="0" smtClean="0"/>
              <a:t>Sklad v Českých </a:t>
            </a:r>
            <a:r>
              <a:rPr lang="cs-CZ" sz="2800" dirty="0"/>
              <a:t>Budějovicích </a:t>
            </a:r>
            <a:r>
              <a:rPr lang="cs-CZ" sz="2800" dirty="0" smtClean="0"/>
              <a:t>– pobočka Jindřichův Hradec – sklad v Českých Budějovicích – Strakonice – Písek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>
              <a:buFont typeface="Courier New" pitchFamily="49" charset="0"/>
              <a:buChar char="o"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Výsledek Mayerovy metody</a:t>
            </a:r>
            <a:endParaRPr lang="cs-CZ" sz="3600" dirty="0"/>
          </a:p>
        </p:txBody>
      </p:sp>
      <p:pic>
        <p:nvPicPr>
          <p:cNvPr id="4" name="Zástupný symbol pro obsah 3" descr="C:\Users\Týna\Desktop\Výstřižek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6617" y="1910284"/>
            <a:ext cx="6410766" cy="423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216</Words>
  <Application>Microsoft Office PowerPoint</Application>
  <PresentationFormat>Předvádění na obrazovce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Vysoká škola technická a ekonomická v Českých Budějovicích</vt:lpstr>
      <vt:lpstr>Motivace k výběru tématu</vt:lpstr>
      <vt:lpstr>Snímek 3</vt:lpstr>
      <vt:lpstr>Cíl diplomové práce</vt:lpstr>
      <vt:lpstr>Použité metody</vt:lpstr>
      <vt:lpstr>Vstupní hodnoty metod</vt:lpstr>
      <vt:lpstr>Vstupní hodnoty metod</vt:lpstr>
      <vt:lpstr>Výsledek Mayerovy metody</vt:lpstr>
      <vt:lpstr>Výsledek Mayerovy metody</vt:lpstr>
      <vt:lpstr>Výsledek metody nejbližšího souseda</vt:lpstr>
      <vt:lpstr>Výsledek metody nejbližšího souseda</vt:lpstr>
      <vt:lpstr>Kalkulace nákladů</vt:lpstr>
      <vt:lpstr>Kalkulace nákladů</vt:lpstr>
      <vt:lpstr>Závěrečné shrnutí</vt:lpstr>
      <vt:lpstr>Závěrečné shrnutí</vt:lpstr>
      <vt:lpstr>Doplňující dotazy vedoucího diplomové práce</vt:lpstr>
      <vt:lpstr>Doplňující dotazy oponenta diplomové práce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Týna</dc:creator>
  <cp:lastModifiedBy>Týna</cp:lastModifiedBy>
  <cp:revision>7</cp:revision>
  <dcterms:created xsi:type="dcterms:W3CDTF">2021-06-07T19:31:17Z</dcterms:created>
  <dcterms:modified xsi:type="dcterms:W3CDTF">2021-06-09T19:12:33Z</dcterms:modified>
</cp:coreProperties>
</file>