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EA98D-6CF5-44F6-A444-DDFA88BC6580}" type="datetimeFigureOut">
              <a:rPr lang="cs-CZ" smtClean="0"/>
              <a:t>8. 6. 2021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6233E-8718-4D5B-83E3-C4084D5325B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3FCBE6-3C45-4904-A72B-738F4C4A5AE4}" type="datetime1">
              <a:rPr lang="cs-CZ" smtClean="0"/>
              <a:t>8. 6. 2021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94858-D076-4C02-AEDF-FFD733E051CC}" type="datetime1">
              <a:rPr lang="cs-CZ" smtClean="0"/>
              <a:t>8. 6. 2021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D48F3-231A-4039-BE53-DFF8C4AE5465}" type="datetime1">
              <a:rPr lang="cs-CZ" smtClean="0"/>
              <a:t>8. 6. 2021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B2624F-A9EB-4865-8416-92C9CD332CBB}" type="datetime1">
              <a:rPr lang="cs-CZ" smtClean="0"/>
              <a:t>8. 6. 2021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1221A-08E4-40C5-98DE-18461F93135E}" type="datetime1">
              <a:rPr lang="cs-CZ" smtClean="0"/>
              <a:t>8. 6. 2021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E7F91-DCFC-4D50-9D76-AFC595FA8BAD}" type="datetime1">
              <a:rPr lang="cs-CZ" smtClean="0"/>
              <a:t>8. 6. 2021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0802A8-8844-41CF-89B6-68A074A57799}" type="datetime1">
              <a:rPr lang="cs-CZ" smtClean="0"/>
              <a:t>8. 6. 2021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D2B32-59DE-4D33-87DD-9DFD19E8F6BC}" type="datetime1">
              <a:rPr lang="cs-CZ" smtClean="0"/>
              <a:t>8. 6. 2021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7DB07-2981-4AE0-AD92-345C02AAB9DA}" type="datetime1">
              <a:rPr lang="cs-CZ" smtClean="0"/>
              <a:t>8. 6. 2021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CE7822-2BF7-499F-B8B1-2282BADBE9C3}" type="datetime1">
              <a:rPr lang="cs-CZ" smtClean="0"/>
              <a:t>8. 6. 2021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F1BF8-4455-4577-BF8D-121A52E7DA0E}" type="datetime1">
              <a:rPr lang="cs-CZ" smtClean="0"/>
              <a:t>8. 6. 2021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63DC6B9-A206-4374-B1B2-C748C05A3829}" type="datetime1">
              <a:rPr lang="cs-CZ" smtClean="0"/>
              <a:t>8. 6. 2021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D135B0E-2BEC-4737-BB62-4782414A58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7772400" cy="1470025"/>
          </a:xfrm>
        </p:spPr>
        <p:txBody>
          <a:bodyPr>
            <a:noAutofit/>
          </a:bodyPr>
          <a:lstStyle/>
          <a:p>
            <a:r>
              <a:rPr lang="cs-CZ" sz="4000" dirty="0" smtClean="0"/>
              <a:t>Návrh implementace technologie automatické identifikace ve vybrané společnosti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4214818"/>
            <a:ext cx="7772432" cy="221457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Autor práce: Bc. Pavel Dvořák</a:t>
            </a:r>
          </a:p>
          <a:p>
            <a:r>
              <a:rPr lang="cs-CZ" sz="2000" dirty="0" smtClean="0"/>
              <a:t>Vedoucí práce: doc. Ing. Ján </a:t>
            </a:r>
            <a:r>
              <a:rPr lang="cs-CZ" sz="2000" dirty="0" err="1" smtClean="0"/>
              <a:t>Ližbetin</a:t>
            </a:r>
            <a:r>
              <a:rPr lang="cs-CZ" sz="2000" dirty="0" smtClean="0"/>
              <a:t>, PhD.</a:t>
            </a:r>
          </a:p>
          <a:p>
            <a:r>
              <a:rPr lang="cs-CZ" sz="2000" dirty="0" smtClean="0"/>
              <a:t>Oponent práce: prof. Ing. Václav </a:t>
            </a:r>
            <a:r>
              <a:rPr lang="cs-CZ" sz="2000" dirty="0" err="1" smtClean="0"/>
              <a:t>Cempírek</a:t>
            </a:r>
            <a:r>
              <a:rPr lang="cs-CZ" sz="2000" dirty="0" smtClean="0"/>
              <a:t>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</a:p>
          <a:p>
            <a:endParaRPr lang="cs-CZ" sz="2400" dirty="0" smtClean="0"/>
          </a:p>
          <a:p>
            <a:r>
              <a:rPr lang="cs-CZ" sz="1800" dirty="0" smtClean="0"/>
              <a:t>České Budějovice, 2021</a:t>
            </a:r>
            <a:endParaRPr lang="cs-CZ" sz="18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4929198"/>
            <a:ext cx="1428728" cy="1674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1428728" y="214290"/>
            <a:ext cx="607223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" algn="ctr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cs-CZ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Vysoká škola technická a ekonomická v Českých Budějovicích</a:t>
            </a:r>
          </a:p>
          <a:p>
            <a:pPr marL="27432" algn="ctr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cs-CZ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Ústav technicko-technologický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928934"/>
            <a:ext cx="7498080" cy="1143000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5B0E-2BEC-4737-BB62-4782414A5886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Cíl práce,</a:t>
            </a:r>
          </a:p>
          <a:p>
            <a:r>
              <a:rPr lang="cs-CZ" sz="2800" dirty="0" smtClean="0"/>
              <a:t>představení společnosti, </a:t>
            </a:r>
          </a:p>
          <a:p>
            <a:r>
              <a:rPr lang="cs-CZ" sz="2800" dirty="0" smtClean="0"/>
              <a:t>definované hypotézy,</a:t>
            </a:r>
          </a:p>
          <a:p>
            <a:r>
              <a:rPr lang="cs-CZ" sz="2800" dirty="0" smtClean="0"/>
              <a:t>metodika práce,</a:t>
            </a:r>
          </a:p>
          <a:p>
            <a:r>
              <a:rPr lang="cs-CZ" sz="2800" dirty="0" smtClean="0"/>
              <a:t>dosažené výsledky,</a:t>
            </a:r>
          </a:p>
          <a:p>
            <a:r>
              <a:rPr lang="cs-CZ" sz="2800" dirty="0" smtClean="0"/>
              <a:t>shrnutí,</a:t>
            </a:r>
          </a:p>
          <a:p>
            <a:r>
              <a:rPr lang="cs-CZ" sz="2800" dirty="0" smtClean="0"/>
              <a:t>otázky vedoucího práce a oponenta.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5B0E-2BEC-4737-BB62-4782414A588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4110" cy="4800600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Cílem práce bude návrh implementace technologie automatické identifikace v podniku. Konkrétně se bude jednat o zavedení systému čárových kódů a elektronické výměny dat v společnosti </a:t>
            </a:r>
            <a:r>
              <a:rPr lang="cs-CZ" sz="2400" dirty="0" err="1" smtClean="0"/>
              <a:t>Dentamed</a:t>
            </a:r>
            <a:r>
              <a:rPr lang="cs-CZ" sz="2400" dirty="0" smtClean="0"/>
              <a:t>. Práce bude obsahovat variantní možnosti implementace systémů s provozně-ekonomickým zhodnocením. 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5B0E-2BEC-4737-BB62-4782414A5886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Dentamed</a:t>
            </a:r>
            <a:r>
              <a:rPr lang="cs-CZ" dirty="0" smtClean="0"/>
              <a:t> spol. s.r.o.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Obchodní společnost působící na trhu se stomatologickými potřebami,</a:t>
            </a:r>
          </a:p>
          <a:p>
            <a:r>
              <a:rPr lang="cs-CZ" sz="2400" dirty="0" smtClean="0"/>
              <a:t>v nabídce více než 35 000 položek od více než 200 dodavatelů,</a:t>
            </a:r>
          </a:p>
          <a:p>
            <a:r>
              <a:rPr lang="cs-CZ" sz="2400" dirty="0" smtClean="0"/>
              <a:t>vybavení ordinací i laboratoří,</a:t>
            </a:r>
          </a:p>
          <a:p>
            <a:r>
              <a:rPr lang="cs-CZ" sz="2400" dirty="0" smtClean="0"/>
              <a:t>fungování skladu s využitím tužky a papíru.</a:t>
            </a:r>
            <a:endParaRPr lang="cs-CZ" sz="2400" dirty="0"/>
          </a:p>
        </p:txBody>
      </p:sp>
      <p:pic>
        <p:nvPicPr>
          <p:cNvPr id="4" name="Obrázek 3" descr="Dentamed -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4286256"/>
            <a:ext cx="4357718" cy="1673267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5B0E-2BEC-4737-BB62-4782414A588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Definované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cs-CZ" sz="2400" dirty="0" smtClean="0"/>
              <a:t>Návratnost investice po zavedení systému čárových a QR kódů alespoň jednou ze dvou nejvhodnějších IT společností podle získaného užitku je do jednoho roku.</a:t>
            </a:r>
          </a:p>
          <a:p>
            <a:pPr lvl="0" algn="just"/>
            <a:r>
              <a:rPr lang="cs-CZ" sz="2400" dirty="0" smtClean="0"/>
              <a:t>Z hlediska užitku je nejvhodnější variantou pro implementaci systému čárových a QR kódů současný správce interního systému společnost </a:t>
            </a:r>
            <a:r>
              <a:rPr lang="cs-CZ" sz="2400" dirty="0" err="1" smtClean="0"/>
              <a:t>Tresoft</a:t>
            </a:r>
            <a:r>
              <a:rPr lang="cs-CZ" sz="2400" dirty="0" smtClean="0"/>
              <a:t> s.r.o.</a:t>
            </a:r>
          </a:p>
          <a:p>
            <a:pPr lvl="0" algn="just"/>
            <a:r>
              <a:rPr lang="cs-CZ" sz="2400" dirty="0" smtClean="0"/>
              <a:t>Návratnost investice po implementaci elektronické výměny dat je delší jak dva roky.</a:t>
            </a:r>
          </a:p>
          <a:p>
            <a:pPr lvl="0" algn="just"/>
            <a:r>
              <a:rPr lang="cs-CZ" sz="2400" dirty="0" smtClean="0"/>
              <a:t>Nejvhodnější variantou z hlediska užitku je pro implementace elektronické výměny dat současný správce interního systému společnost </a:t>
            </a:r>
            <a:r>
              <a:rPr lang="cs-CZ" sz="2400" dirty="0" err="1" smtClean="0"/>
              <a:t>Tresoft</a:t>
            </a:r>
            <a:r>
              <a:rPr lang="cs-CZ" sz="2400" dirty="0" smtClean="0"/>
              <a:t> s.r.o.</a:t>
            </a:r>
          </a:p>
          <a:p>
            <a:pPr lvl="0" algn="just"/>
            <a:r>
              <a:rPr lang="cs-CZ" sz="2400" dirty="0" smtClean="0"/>
              <a:t>Návratnost investice po zavedení systémů čárových a QR kódů a elektronické výměny dat je do tří let. </a:t>
            </a:r>
          </a:p>
          <a:p>
            <a:pPr algn="just"/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5B0E-2BEC-4737-BB62-4782414A588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Sběr dat formou dotazníkového šetření,</a:t>
            </a:r>
          </a:p>
          <a:p>
            <a:r>
              <a:rPr lang="cs-CZ" sz="2800" dirty="0" smtClean="0"/>
              <a:t>určení vah jednotlivých otázek – bodovací metoda a vlastní určení vah,</a:t>
            </a:r>
          </a:p>
          <a:p>
            <a:r>
              <a:rPr lang="cs-CZ" sz="2800" dirty="0" smtClean="0"/>
              <a:t>analýza získaných dat pomocí metody váženého součtu – pro samotnou implementaci systému čárových a QR kódů, samotnou implementaci EDI a kompletní implementaci systému čárových a QR kódů a EDI.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5B0E-2BEC-4737-BB62-4782414A5886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Dosažené 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000" dirty="0" smtClean="0"/>
              <a:t>Implementace systému čárových a QR kódů:</a:t>
            </a:r>
          </a:p>
          <a:p>
            <a:pPr marL="916686" lvl="1" indent="-514350">
              <a:buFont typeface="+mj-lt"/>
              <a:buAutoNum type="arabicPeriod"/>
            </a:pPr>
            <a:r>
              <a:rPr lang="cs-CZ" sz="2600" dirty="0" err="1" smtClean="0"/>
              <a:t>Bartech</a:t>
            </a:r>
            <a:r>
              <a:rPr lang="cs-CZ" sz="2600" dirty="0" smtClean="0"/>
              <a:t>, s.r.o. (návratnost 14,44 měsíců),</a:t>
            </a:r>
          </a:p>
          <a:p>
            <a:pPr marL="916686" lvl="1" indent="-514350">
              <a:buFont typeface="+mj-lt"/>
              <a:buAutoNum type="arabicPeriod"/>
            </a:pPr>
            <a:r>
              <a:rPr lang="cs-CZ" sz="2600" dirty="0" err="1" smtClean="0"/>
              <a:t>Tresoft</a:t>
            </a:r>
            <a:r>
              <a:rPr lang="cs-CZ" sz="2600" dirty="0" smtClean="0"/>
              <a:t> s.r.o. (návratnost 13,77 měsíců).</a:t>
            </a:r>
          </a:p>
          <a:p>
            <a:r>
              <a:rPr lang="cs-CZ" sz="3000" dirty="0" smtClean="0"/>
              <a:t>Implementace elektronické výměny dat:</a:t>
            </a:r>
          </a:p>
          <a:p>
            <a:pPr marL="870966" lvl="1" indent="-514350">
              <a:buFont typeface="+mj-lt"/>
              <a:buAutoNum type="arabicPeriod"/>
            </a:pPr>
            <a:r>
              <a:rPr lang="cs-CZ" sz="2600" dirty="0" smtClean="0"/>
              <a:t>EDITEL CZ (návratnost 5,5 let),</a:t>
            </a:r>
          </a:p>
          <a:p>
            <a:pPr marL="870966" lvl="1" indent="-514350">
              <a:buFont typeface="+mj-lt"/>
              <a:buAutoNum type="arabicPeriod"/>
            </a:pPr>
            <a:r>
              <a:rPr lang="cs-CZ" sz="2600" dirty="0" err="1" smtClean="0"/>
              <a:t>GRiT</a:t>
            </a:r>
            <a:r>
              <a:rPr lang="cs-CZ" sz="2600" dirty="0" smtClean="0"/>
              <a:t> s.r.o. (návratnost necelých 7 let).</a:t>
            </a:r>
          </a:p>
          <a:p>
            <a:r>
              <a:rPr lang="cs-CZ" sz="3000" dirty="0" smtClean="0"/>
              <a:t>Implementace systému čárových a QR kódů a elektronické výměny dat:</a:t>
            </a:r>
          </a:p>
          <a:p>
            <a:pPr marL="870966" lvl="1" indent="-514350">
              <a:buFont typeface="+mj-lt"/>
              <a:buAutoNum type="arabicPeriod"/>
            </a:pPr>
            <a:r>
              <a:rPr lang="cs-CZ" sz="2600" dirty="0" err="1" smtClean="0"/>
              <a:t>Bartech</a:t>
            </a:r>
            <a:r>
              <a:rPr lang="cs-CZ" sz="2600" dirty="0" smtClean="0"/>
              <a:t>, s.r.o. (návratnost 21,65 měsíce), </a:t>
            </a:r>
          </a:p>
          <a:p>
            <a:pPr marL="870966" lvl="1" indent="-514350">
              <a:buFont typeface="+mj-lt"/>
              <a:buAutoNum type="arabicPeriod"/>
            </a:pPr>
            <a:r>
              <a:rPr lang="cs-CZ" sz="2600" dirty="0" err="1" smtClean="0"/>
              <a:t>Tresoft</a:t>
            </a:r>
            <a:r>
              <a:rPr lang="cs-CZ" sz="2600" dirty="0" smtClean="0"/>
              <a:t> s.r.o. (návratnost 16,12 měsíců).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5B0E-2BEC-4737-BB62-4782414A5886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Implementace EDI je v současné době nereálná,</a:t>
            </a:r>
          </a:p>
          <a:p>
            <a:r>
              <a:rPr lang="cs-CZ" sz="2400" dirty="0" smtClean="0"/>
              <a:t>pro implementaci čárových a QR kódů navrhnut </a:t>
            </a:r>
            <a:r>
              <a:rPr lang="cs-CZ" sz="2400" dirty="0" err="1" smtClean="0"/>
              <a:t>Ganttův</a:t>
            </a:r>
            <a:r>
              <a:rPr lang="cs-CZ" sz="2400" dirty="0" smtClean="0"/>
              <a:t> diagram.</a:t>
            </a:r>
            <a:endParaRPr lang="cs-CZ" sz="2400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928934"/>
            <a:ext cx="871540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5B0E-2BEC-4737-BB62-4782414A588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Otázky vedoucího práce a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 jakou variantu se nakonec podnik rozhodne?</a:t>
            </a:r>
          </a:p>
          <a:p>
            <a:r>
              <a:rPr lang="cs-CZ" sz="2800" dirty="0" smtClean="0"/>
              <a:t>Jak byl návrh hodnocen vedením společnosti?</a:t>
            </a:r>
          </a:p>
          <a:p>
            <a:r>
              <a:rPr lang="cs-CZ" sz="2800" dirty="0" smtClean="0"/>
              <a:t>Která identifikační technologie je vhodnější pro označování zboží – čárové kódy nebo QR kódy?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5B0E-2BEC-4737-BB62-4782414A588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100</TotalTime>
  <Words>357</Words>
  <Application>Microsoft Office PowerPoint</Application>
  <PresentationFormat>Předvádění na obrazovce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Slunovrat</vt:lpstr>
      <vt:lpstr>Návrh implementace technologie automatické identifikace ve vybrané společnosti</vt:lpstr>
      <vt:lpstr>Osnova</vt:lpstr>
      <vt:lpstr>Cíl práce</vt:lpstr>
      <vt:lpstr>Dentamed spol. s.r.o.</vt:lpstr>
      <vt:lpstr>Definované hypotézy</vt:lpstr>
      <vt:lpstr>Metodika práce</vt:lpstr>
      <vt:lpstr>Dosažené výsledky</vt:lpstr>
      <vt:lpstr>Shrnutí</vt:lpstr>
      <vt:lpstr>Otázky vedoucího práce a oponenta</vt:lpstr>
      <vt:lpstr>Děkuji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implementace technologie automatické identifikace ve vybrané společnosti</dc:title>
  <dc:creator>and.sindelarova@gmail.com</dc:creator>
  <cp:lastModifiedBy>and.sindelarova@gmail.com</cp:lastModifiedBy>
  <cp:revision>8</cp:revision>
  <dcterms:created xsi:type="dcterms:W3CDTF">2021-06-06T14:01:16Z</dcterms:created>
  <dcterms:modified xsi:type="dcterms:W3CDTF">2021-06-08T21:30:36Z</dcterms:modified>
</cp:coreProperties>
</file>