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1" r:id="rId9"/>
    <p:sldId id="272" r:id="rId10"/>
    <p:sldId id="274" r:id="rId11"/>
    <p:sldId id="273" r:id="rId12"/>
    <p:sldId id="275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Franklin Gothic Book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Zdenek" initials="DZ" lastIdx="1" clrIdx="0">
    <p:extLst>
      <p:ext uri="{19B8F6BF-5375-455C-9EA6-DF929625EA0E}">
        <p15:presenceInfo xmlns="" xmlns:p15="http://schemas.microsoft.com/office/powerpoint/2012/main" userId="721f72a67a337b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47F2F-0867-4F4F-B85C-DDFDC5A0DC50}" v="54" dt="2019-06-19T18:24:35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Zdenek" userId="721f72a67a337bc8" providerId="LiveId" clId="{29347F2F-0867-4F4F-B85C-DDFDC5A0DC50}"/>
    <pc:docChg chg="undo custSel addSld modSld">
      <pc:chgData name="Dominik Zdenek" userId="721f72a67a337bc8" providerId="LiveId" clId="{29347F2F-0867-4F4F-B85C-DDFDC5A0DC50}" dt="2019-06-19T18:25:14.065" v="1990" actId="1076"/>
      <pc:docMkLst>
        <pc:docMk/>
      </pc:docMkLst>
      <pc:sldChg chg="addSp modSp">
        <pc:chgData name="Dominik Zdenek" userId="721f72a67a337bc8" providerId="LiveId" clId="{29347F2F-0867-4F4F-B85C-DDFDC5A0DC50}" dt="2019-06-19T17:23:08.085" v="1722" actId="1076"/>
        <pc:sldMkLst>
          <pc:docMk/>
          <pc:sldMk cId="3533212494" sldId="256"/>
        </pc:sldMkLst>
        <pc:spChg chg="mod">
          <ac:chgData name="Dominik Zdenek" userId="721f72a67a337bc8" providerId="LiveId" clId="{29347F2F-0867-4F4F-B85C-DDFDC5A0DC50}" dt="2019-06-19T17:23:08.085" v="1722" actId="1076"/>
          <ac:spMkLst>
            <pc:docMk/>
            <pc:sldMk cId="3533212494" sldId="256"/>
            <ac:spMk id="3" creationId="{A38F1DF1-9496-4935-9D82-DEA7BB27C3D2}"/>
          </ac:spMkLst>
        </pc:spChg>
        <pc:picChg chg="add mod">
          <ac:chgData name="Dominik Zdenek" userId="721f72a67a337bc8" providerId="LiveId" clId="{29347F2F-0867-4F4F-B85C-DDFDC5A0DC50}" dt="2019-06-19T17:22:52.880" v="1721" actId="14100"/>
          <ac:picMkLst>
            <pc:docMk/>
            <pc:sldMk cId="3533212494" sldId="256"/>
            <ac:picMk id="1026" creationId="{3780B71E-4D9A-46DE-B8A2-55BC07B4BD2E}"/>
          </ac:picMkLst>
        </pc:picChg>
      </pc:sldChg>
      <pc:sldChg chg="modSp">
        <pc:chgData name="Dominik Zdenek" userId="721f72a67a337bc8" providerId="LiveId" clId="{29347F2F-0867-4F4F-B85C-DDFDC5A0DC50}" dt="2019-06-19T18:15:13.258" v="1911" actId="20577"/>
        <pc:sldMkLst>
          <pc:docMk/>
          <pc:sldMk cId="246156452" sldId="257"/>
        </pc:sldMkLst>
        <pc:spChg chg="mod">
          <ac:chgData name="Dominik Zdenek" userId="721f72a67a337bc8" providerId="LiveId" clId="{29347F2F-0867-4F4F-B85C-DDFDC5A0DC50}" dt="2019-06-19T18:09:29.728" v="1741" actId="20577"/>
          <ac:spMkLst>
            <pc:docMk/>
            <pc:sldMk cId="246156452" sldId="257"/>
            <ac:spMk id="2" creationId="{B08B0C18-B741-49A9-B0FC-47F520D88D67}"/>
          </ac:spMkLst>
        </pc:spChg>
        <pc:spChg chg="mod">
          <ac:chgData name="Dominik Zdenek" userId="721f72a67a337bc8" providerId="LiveId" clId="{29347F2F-0867-4F4F-B85C-DDFDC5A0DC50}" dt="2019-06-19T18:15:13.258" v="1911" actId="20577"/>
          <ac:spMkLst>
            <pc:docMk/>
            <pc:sldMk cId="246156452" sldId="257"/>
            <ac:spMk id="9" creationId="{A32EB1E9-F40D-4665-A291-43FCB08ECCAA}"/>
          </ac:spMkLst>
        </pc:spChg>
      </pc:sldChg>
      <pc:sldChg chg="modSp">
        <pc:chgData name="Dominik Zdenek" userId="721f72a67a337bc8" providerId="LiveId" clId="{29347F2F-0867-4F4F-B85C-DDFDC5A0DC50}" dt="2019-06-18T17:32:43.144" v="1607" actId="20577"/>
        <pc:sldMkLst>
          <pc:docMk/>
          <pc:sldMk cId="297575138" sldId="258"/>
        </pc:sldMkLst>
        <pc:spChg chg="mod">
          <ac:chgData name="Dominik Zdenek" userId="721f72a67a337bc8" providerId="LiveId" clId="{29347F2F-0867-4F4F-B85C-DDFDC5A0DC50}" dt="2019-06-18T17:32:43.144" v="1607" actId="20577"/>
          <ac:spMkLst>
            <pc:docMk/>
            <pc:sldMk cId="297575138" sldId="258"/>
            <ac:spMk id="9" creationId="{A32EB1E9-F40D-4665-A291-43FCB08ECCAA}"/>
          </ac:spMkLst>
        </pc:spChg>
      </pc:sldChg>
      <pc:sldChg chg="modSp">
        <pc:chgData name="Dominik Zdenek" userId="721f72a67a337bc8" providerId="LiveId" clId="{29347F2F-0867-4F4F-B85C-DDFDC5A0DC50}" dt="2019-06-17T16:02:16.279" v="258" actId="20577"/>
        <pc:sldMkLst>
          <pc:docMk/>
          <pc:sldMk cId="4093398520" sldId="259"/>
        </pc:sldMkLst>
        <pc:spChg chg="mod">
          <ac:chgData name="Dominik Zdenek" userId="721f72a67a337bc8" providerId="LiveId" clId="{29347F2F-0867-4F4F-B85C-DDFDC5A0DC50}" dt="2019-06-17T16:02:16.279" v="258" actId="20577"/>
          <ac:spMkLst>
            <pc:docMk/>
            <pc:sldMk cId="4093398520" sldId="259"/>
            <ac:spMk id="9" creationId="{A32EB1E9-F40D-4665-A291-43FCB08ECCAA}"/>
          </ac:spMkLst>
        </pc:spChg>
      </pc:sldChg>
      <pc:sldChg chg="addSp delSp modSp">
        <pc:chgData name="Dominik Zdenek" userId="721f72a67a337bc8" providerId="LiveId" clId="{29347F2F-0867-4F4F-B85C-DDFDC5A0DC50}" dt="2019-06-17T16:23:56.114" v="880" actId="404"/>
        <pc:sldMkLst>
          <pc:docMk/>
          <pc:sldMk cId="2994593066" sldId="260"/>
        </pc:sldMkLst>
        <pc:spChg chg="mod">
          <ac:chgData name="Dominik Zdenek" userId="721f72a67a337bc8" providerId="LiveId" clId="{29347F2F-0867-4F4F-B85C-DDFDC5A0DC50}" dt="2019-06-17T16:23:56.114" v="880" actId="404"/>
          <ac:spMkLst>
            <pc:docMk/>
            <pc:sldMk cId="2994593066" sldId="260"/>
            <ac:spMk id="9" creationId="{A32EB1E9-F40D-4665-A291-43FCB08ECCAA}"/>
          </ac:spMkLst>
        </pc:spChg>
        <pc:picChg chg="mod">
          <ac:chgData name="Dominik Zdenek" userId="721f72a67a337bc8" providerId="LiveId" clId="{29347F2F-0867-4F4F-B85C-DDFDC5A0DC50}" dt="2019-06-17T16:10:49.983" v="486" actId="1076"/>
          <ac:picMkLst>
            <pc:docMk/>
            <pc:sldMk cId="2994593066" sldId="260"/>
            <ac:picMk id="6" creationId="{14847970-4E48-4D3B-B76F-D22628EEC10A}"/>
          </ac:picMkLst>
        </pc:picChg>
        <pc:picChg chg="add del mod">
          <ac:chgData name="Dominik Zdenek" userId="721f72a67a337bc8" providerId="LiveId" clId="{29347F2F-0867-4F4F-B85C-DDFDC5A0DC50}" dt="2019-06-17T16:10:18.629" v="479" actId="478"/>
          <ac:picMkLst>
            <pc:docMk/>
            <pc:sldMk cId="2994593066" sldId="260"/>
            <ac:picMk id="7" creationId="{19166F68-34EA-4F81-BF14-1139AE0D33B0}"/>
          </ac:picMkLst>
        </pc:picChg>
      </pc:sldChg>
      <pc:sldChg chg="modSp">
        <pc:chgData name="Dominik Zdenek" userId="721f72a67a337bc8" providerId="LiveId" clId="{29347F2F-0867-4F4F-B85C-DDFDC5A0DC50}" dt="2019-06-17T16:26:41.821" v="1017" actId="20577"/>
        <pc:sldMkLst>
          <pc:docMk/>
          <pc:sldMk cId="3892644558" sldId="261"/>
        </pc:sldMkLst>
        <pc:spChg chg="mod">
          <ac:chgData name="Dominik Zdenek" userId="721f72a67a337bc8" providerId="LiveId" clId="{29347F2F-0867-4F4F-B85C-DDFDC5A0DC50}" dt="2019-06-17T16:22:44.144" v="777" actId="20577"/>
          <ac:spMkLst>
            <pc:docMk/>
            <pc:sldMk cId="3892644558" sldId="261"/>
            <ac:spMk id="2" creationId="{B08B0C18-B741-49A9-B0FC-47F520D88D67}"/>
          </ac:spMkLst>
        </pc:spChg>
        <pc:spChg chg="mod">
          <ac:chgData name="Dominik Zdenek" userId="721f72a67a337bc8" providerId="LiveId" clId="{29347F2F-0867-4F4F-B85C-DDFDC5A0DC50}" dt="2019-06-17T16:26:41.821" v="1017" actId="20577"/>
          <ac:spMkLst>
            <pc:docMk/>
            <pc:sldMk cId="3892644558" sldId="261"/>
            <ac:spMk id="9" creationId="{A32EB1E9-F40D-4665-A291-43FCB08ECCAA}"/>
          </ac:spMkLst>
        </pc:spChg>
      </pc:sldChg>
      <pc:sldChg chg="modSp add">
        <pc:chgData name="Dominik Zdenek" userId="721f72a67a337bc8" providerId="LiveId" clId="{29347F2F-0867-4F4F-B85C-DDFDC5A0DC50}" dt="2019-06-17T16:09:35.652" v="477" actId="20577"/>
        <pc:sldMkLst>
          <pc:docMk/>
          <pc:sldMk cId="3079087234" sldId="262"/>
        </pc:sldMkLst>
        <pc:spChg chg="mod">
          <ac:chgData name="Dominik Zdenek" userId="721f72a67a337bc8" providerId="LiveId" clId="{29347F2F-0867-4F4F-B85C-DDFDC5A0DC50}" dt="2019-06-17T16:09:35.652" v="477" actId="20577"/>
          <ac:spMkLst>
            <pc:docMk/>
            <pc:sldMk cId="3079087234" sldId="262"/>
            <ac:spMk id="9" creationId="{A32EB1E9-F40D-4665-A291-43FCB08ECCAA}"/>
          </ac:spMkLst>
        </pc:spChg>
      </pc:sldChg>
      <pc:sldChg chg="addSp delSp modSp add addCm">
        <pc:chgData name="Dominik Zdenek" userId="721f72a67a337bc8" providerId="LiveId" clId="{29347F2F-0867-4F4F-B85C-DDFDC5A0DC50}" dt="2019-06-17T16:54:35.496" v="1506" actId="1076"/>
        <pc:sldMkLst>
          <pc:docMk/>
          <pc:sldMk cId="1016591449" sldId="263"/>
        </pc:sldMkLst>
        <pc:spChg chg="add mod">
          <ac:chgData name="Dominik Zdenek" userId="721f72a67a337bc8" providerId="LiveId" clId="{29347F2F-0867-4F4F-B85C-DDFDC5A0DC50}" dt="2019-06-17T16:44:21.858" v="1283" actId="1076"/>
          <ac:spMkLst>
            <pc:docMk/>
            <pc:sldMk cId="1016591449" sldId="263"/>
            <ac:spMk id="5" creationId="{3A0DD6CB-9C0F-4F36-9D15-14888BF27EE3}"/>
          </ac:spMkLst>
        </pc:spChg>
        <pc:spChg chg="add mod">
          <ac:chgData name="Dominik Zdenek" userId="721f72a67a337bc8" providerId="LiveId" clId="{29347F2F-0867-4F4F-B85C-DDFDC5A0DC50}" dt="2019-06-17T16:43:23.938" v="1259" actId="1076"/>
          <ac:spMkLst>
            <pc:docMk/>
            <pc:sldMk cId="1016591449" sldId="263"/>
            <ac:spMk id="8" creationId="{8C8109CB-CDF9-48F9-A11F-19D990C0B099}"/>
          </ac:spMkLst>
        </pc:spChg>
        <pc:spChg chg="mod">
          <ac:chgData name="Dominik Zdenek" userId="721f72a67a337bc8" providerId="LiveId" clId="{29347F2F-0867-4F4F-B85C-DDFDC5A0DC50}" dt="2019-06-17T16:16:54.296" v="691" actId="20577"/>
          <ac:spMkLst>
            <pc:docMk/>
            <pc:sldMk cId="1016591449" sldId="263"/>
            <ac:spMk id="9" creationId="{A32EB1E9-F40D-4665-A291-43FCB08ECCAA}"/>
          </ac:spMkLst>
        </pc:spChg>
        <pc:spChg chg="mod">
          <ac:chgData name="Dominik Zdenek" userId="721f72a67a337bc8" providerId="LiveId" clId="{29347F2F-0867-4F4F-B85C-DDFDC5A0DC50}" dt="2019-06-17T16:54:35.496" v="1506" actId="1076"/>
          <ac:spMkLst>
            <pc:docMk/>
            <pc:sldMk cId="1016591449" sldId="263"/>
            <ac:spMk id="12" creationId="{FB2A2C60-8F96-4446-85A8-C8FDD158A3BF}"/>
          </ac:spMkLst>
        </pc:spChg>
        <pc:spChg chg="add mod">
          <ac:chgData name="Dominik Zdenek" userId="721f72a67a337bc8" providerId="LiveId" clId="{29347F2F-0867-4F4F-B85C-DDFDC5A0DC50}" dt="2019-06-17T16:44:35.338" v="1286" actId="20577"/>
          <ac:spMkLst>
            <pc:docMk/>
            <pc:sldMk cId="1016591449" sldId="263"/>
            <ac:spMk id="13" creationId="{29EBE387-1987-47F6-852A-AEDDFE79D3DC}"/>
          </ac:spMkLst>
        </pc:spChg>
        <pc:picChg chg="add del">
          <ac:chgData name="Dominik Zdenek" userId="721f72a67a337bc8" providerId="LiveId" clId="{29347F2F-0867-4F4F-B85C-DDFDC5A0DC50}" dt="2019-06-17T16:17:39.888" v="695"/>
          <ac:picMkLst>
            <pc:docMk/>
            <pc:sldMk cId="1016591449" sldId="263"/>
            <ac:picMk id="3" creationId="{C538AE79-318B-47FB-88D1-50C71FA65945}"/>
          </ac:picMkLst>
        </pc:picChg>
        <pc:picChg chg="add del">
          <ac:chgData name="Dominik Zdenek" userId="721f72a67a337bc8" providerId="LiveId" clId="{29347F2F-0867-4F4F-B85C-DDFDC5A0DC50}" dt="2019-06-17T16:17:44.632" v="697"/>
          <ac:picMkLst>
            <pc:docMk/>
            <pc:sldMk cId="1016591449" sldId="263"/>
            <ac:picMk id="4" creationId="{B0CD877C-2C99-4FE6-AF90-56564ED8DF71}"/>
          </ac:picMkLst>
        </pc:picChg>
        <pc:picChg chg="del">
          <ac:chgData name="Dominik Zdenek" userId="721f72a67a337bc8" providerId="LiveId" clId="{29347F2F-0867-4F4F-B85C-DDFDC5A0DC50}" dt="2019-06-17T16:10:31.723" v="481" actId="478"/>
          <ac:picMkLst>
            <pc:docMk/>
            <pc:sldMk cId="1016591449" sldId="263"/>
            <ac:picMk id="6" creationId="{14847970-4E48-4D3B-B76F-D22628EEC10A}"/>
          </ac:picMkLst>
        </pc:picChg>
        <pc:picChg chg="mod">
          <ac:chgData name="Dominik Zdenek" userId="721f72a67a337bc8" providerId="LiveId" clId="{29347F2F-0867-4F4F-B85C-DDFDC5A0DC50}" dt="2019-06-17T16:17:48.386" v="698" actId="1076"/>
          <ac:picMkLst>
            <pc:docMk/>
            <pc:sldMk cId="1016591449" sldId="263"/>
            <ac:picMk id="7" creationId="{19166F68-34EA-4F81-BF14-1139AE0D33B0}"/>
          </ac:picMkLst>
        </pc:picChg>
        <pc:picChg chg="add mod">
          <ac:chgData name="Dominik Zdenek" userId="721f72a67a337bc8" providerId="LiveId" clId="{29347F2F-0867-4F4F-B85C-DDFDC5A0DC50}" dt="2019-06-17T16:44:14.204" v="1282" actId="14100"/>
          <ac:picMkLst>
            <pc:docMk/>
            <pc:sldMk cId="1016591449" sldId="263"/>
            <ac:picMk id="10" creationId="{4CC90328-369C-4179-874C-D0E77B2C1110}"/>
          </ac:picMkLst>
        </pc:picChg>
        <pc:picChg chg="add mod">
          <ac:chgData name="Dominik Zdenek" userId="721f72a67a337bc8" providerId="LiveId" clId="{29347F2F-0867-4F4F-B85C-DDFDC5A0DC50}" dt="2019-06-17T16:44:25.449" v="1284" actId="14100"/>
          <ac:picMkLst>
            <pc:docMk/>
            <pc:sldMk cId="1016591449" sldId="263"/>
            <ac:picMk id="11" creationId="{EBFA5340-09DC-4FB8-97FA-BBA9370B18C8}"/>
          </ac:picMkLst>
        </pc:picChg>
      </pc:sldChg>
      <pc:sldChg chg="addSp modSp add">
        <pc:chgData name="Dominik Zdenek" userId="721f72a67a337bc8" providerId="LiveId" clId="{29347F2F-0867-4F4F-B85C-DDFDC5A0DC50}" dt="2019-06-17T16:28:27.437" v="1055" actId="14734"/>
        <pc:sldMkLst>
          <pc:docMk/>
          <pc:sldMk cId="1286092032" sldId="264"/>
        </pc:sldMkLst>
        <pc:spChg chg="mod">
          <ac:chgData name="Dominik Zdenek" userId="721f72a67a337bc8" providerId="LiveId" clId="{29347F2F-0867-4F4F-B85C-DDFDC5A0DC50}" dt="2019-06-17T16:28:03.234" v="1049" actId="20577"/>
          <ac:spMkLst>
            <pc:docMk/>
            <pc:sldMk cId="1286092032" sldId="264"/>
            <ac:spMk id="9" creationId="{A32EB1E9-F40D-4665-A291-43FCB08ECCAA}"/>
          </ac:spMkLst>
        </pc:spChg>
        <pc:graphicFrameChg chg="add mod modGraphic">
          <ac:chgData name="Dominik Zdenek" userId="721f72a67a337bc8" providerId="LiveId" clId="{29347F2F-0867-4F4F-B85C-DDFDC5A0DC50}" dt="2019-06-17T16:28:27.437" v="1055" actId="14734"/>
          <ac:graphicFrameMkLst>
            <pc:docMk/>
            <pc:sldMk cId="1286092032" sldId="264"/>
            <ac:graphicFrameMk id="3" creationId="{E9D1CC5C-F0C3-4081-A5BF-8F33E27E507F}"/>
          </ac:graphicFrameMkLst>
        </pc:graphicFrameChg>
      </pc:sldChg>
      <pc:sldChg chg="addSp delSp modSp add">
        <pc:chgData name="Dominik Zdenek" userId="721f72a67a337bc8" providerId="LiveId" clId="{29347F2F-0867-4F4F-B85C-DDFDC5A0DC50}" dt="2019-06-17T16:43:10.375" v="1253" actId="14100"/>
        <pc:sldMkLst>
          <pc:docMk/>
          <pc:sldMk cId="860262144" sldId="265"/>
        </pc:sldMkLst>
        <pc:spChg chg="add mod">
          <ac:chgData name="Dominik Zdenek" userId="721f72a67a337bc8" providerId="LiveId" clId="{29347F2F-0867-4F4F-B85C-DDFDC5A0DC50}" dt="2019-06-17T16:43:10.375" v="1253" actId="14100"/>
          <ac:spMkLst>
            <pc:docMk/>
            <pc:sldMk cId="860262144" sldId="265"/>
            <ac:spMk id="4" creationId="{DDE22220-F56E-4E94-9E77-DBF6425DA4E8}"/>
          </ac:spMkLst>
        </pc:spChg>
        <pc:spChg chg="mod">
          <ac:chgData name="Dominik Zdenek" userId="721f72a67a337bc8" providerId="LiveId" clId="{29347F2F-0867-4F4F-B85C-DDFDC5A0DC50}" dt="2019-06-17T16:31:08.314" v="1086" actId="20577"/>
          <ac:spMkLst>
            <pc:docMk/>
            <pc:sldMk cId="860262144" sldId="265"/>
            <ac:spMk id="9" creationId="{A32EB1E9-F40D-4665-A291-43FCB08ECCAA}"/>
          </ac:spMkLst>
        </pc:spChg>
        <pc:spChg chg="add mod">
          <ac:chgData name="Dominik Zdenek" userId="721f72a67a337bc8" providerId="LiveId" clId="{29347F2F-0867-4F4F-B85C-DDFDC5A0DC50}" dt="2019-06-17T16:43:06.161" v="1251" actId="403"/>
          <ac:spMkLst>
            <pc:docMk/>
            <pc:sldMk cId="860262144" sldId="265"/>
            <ac:spMk id="10" creationId="{77532FD8-C66A-4FC0-AD94-6227C1619576}"/>
          </ac:spMkLst>
        </pc:spChg>
        <pc:graphicFrameChg chg="del">
          <ac:chgData name="Dominik Zdenek" userId="721f72a67a337bc8" providerId="LiveId" clId="{29347F2F-0867-4F4F-B85C-DDFDC5A0DC50}" dt="2019-06-17T16:29:49.231" v="1057" actId="478"/>
          <ac:graphicFrameMkLst>
            <pc:docMk/>
            <pc:sldMk cId="860262144" sldId="265"/>
            <ac:graphicFrameMk id="3" creationId="{E9D1CC5C-F0C3-4081-A5BF-8F33E27E507F}"/>
          </ac:graphicFrameMkLst>
        </pc:graphicFrameChg>
        <pc:picChg chg="add mod">
          <ac:chgData name="Dominik Zdenek" userId="721f72a67a337bc8" providerId="LiveId" clId="{29347F2F-0867-4F4F-B85C-DDFDC5A0DC50}" dt="2019-06-17T16:30:15.602" v="1081" actId="1076"/>
          <ac:picMkLst>
            <pc:docMk/>
            <pc:sldMk cId="860262144" sldId="265"/>
            <ac:picMk id="7" creationId="{951AE925-EFB5-4CDD-8B00-1A0990B28544}"/>
          </ac:picMkLst>
        </pc:picChg>
        <pc:picChg chg="add mod">
          <ac:chgData name="Dominik Zdenek" userId="721f72a67a337bc8" providerId="LiveId" clId="{29347F2F-0867-4F4F-B85C-DDFDC5A0DC50}" dt="2019-06-17T16:31:04.919" v="1085" actId="1076"/>
          <ac:picMkLst>
            <pc:docMk/>
            <pc:sldMk cId="860262144" sldId="265"/>
            <ac:picMk id="8" creationId="{D5D48FFE-DC37-4449-BCAE-7EAB657BC170}"/>
          </ac:picMkLst>
        </pc:picChg>
      </pc:sldChg>
      <pc:sldChg chg="addSp delSp modSp add">
        <pc:chgData name="Dominik Zdenek" userId="721f72a67a337bc8" providerId="LiveId" clId="{29347F2F-0867-4F4F-B85C-DDFDC5A0DC50}" dt="2019-06-17T16:54:44.362" v="1507" actId="1076"/>
        <pc:sldMkLst>
          <pc:docMk/>
          <pc:sldMk cId="284967399" sldId="266"/>
        </pc:sldMkLst>
        <pc:spChg chg="mod">
          <ac:chgData name="Dominik Zdenek" userId="721f72a67a337bc8" providerId="LiveId" clId="{29347F2F-0867-4F4F-B85C-DDFDC5A0DC50}" dt="2019-06-17T16:54:44.362" v="1507" actId="1076"/>
          <ac:spMkLst>
            <pc:docMk/>
            <pc:sldMk cId="284967399" sldId="266"/>
            <ac:spMk id="3" creationId="{73C1BDE8-4117-4786-B9AE-9E2EAAD32287}"/>
          </ac:spMkLst>
        </pc:spChg>
        <pc:spChg chg="mod">
          <ac:chgData name="Dominik Zdenek" userId="721f72a67a337bc8" providerId="LiveId" clId="{29347F2F-0867-4F4F-B85C-DDFDC5A0DC50}" dt="2019-06-17T16:41:44.267" v="1240" actId="1076"/>
          <ac:spMkLst>
            <pc:docMk/>
            <pc:sldMk cId="284967399" sldId="266"/>
            <ac:spMk id="4" creationId="{DDE22220-F56E-4E94-9E77-DBF6425DA4E8}"/>
          </ac:spMkLst>
        </pc:spChg>
        <pc:spChg chg="mod">
          <ac:chgData name="Dominik Zdenek" userId="721f72a67a337bc8" providerId="LiveId" clId="{29347F2F-0867-4F4F-B85C-DDFDC5A0DC50}" dt="2019-06-17T16:41:13.432" v="1230" actId="20577"/>
          <ac:spMkLst>
            <pc:docMk/>
            <pc:sldMk cId="284967399" sldId="266"/>
            <ac:spMk id="9" creationId="{A32EB1E9-F40D-4665-A291-43FCB08ECCAA}"/>
          </ac:spMkLst>
        </pc:spChg>
        <pc:spChg chg="mod">
          <ac:chgData name="Dominik Zdenek" userId="721f72a67a337bc8" providerId="LiveId" clId="{29347F2F-0867-4F4F-B85C-DDFDC5A0DC50}" dt="2019-06-17T16:41:26.326" v="1233" actId="14100"/>
          <ac:spMkLst>
            <pc:docMk/>
            <pc:sldMk cId="284967399" sldId="266"/>
            <ac:spMk id="10" creationId="{77532FD8-C66A-4FC0-AD94-6227C1619576}"/>
          </ac:spMkLst>
        </pc:spChg>
        <pc:spChg chg="add mod">
          <ac:chgData name="Dominik Zdenek" userId="721f72a67a337bc8" providerId="LiveId" clId="{29347F2F-0867-4F4F-B85C-DDFDC5A0DC50}" dt="2019-06-17T16:42:13.449" v="1248" actId="1076"/>
          <ac:spMkLst>
            <pc:docMk/>
            <pc:sldMk cId="284967399" sldId="266"/>
            <ac:spMk id="14" creationId="{5D61CA89-2DD9-4EC7-83AF-A34FC4E40915}"/>
          </ac:spMkLst>
        </pc:spChg>
        <pc:picChg chg="del">
          <ac:chgData name="Dominik Zdenek" userId="721f72a67a337bc8" providerId="LiveId" clId="{29347F2F-0867-4F4F-B85C-DDFDC5A0DC50}" dt="2019-06-17T16:33:33.362" v="1107" actId="478"/>
          <ac:picMkLst>
            <pc:docMk/>
            <pc:sldMk cId="284967399" sldId="266"/>
            <ac:picMk id="7" creationId="{951AE925-EFB5-4CDD-8B00-1A0990B28544}"/>
          </ac:picMkLst>
        </pc:picChg>
        <pc:picChg chg="del">
          <ac:chgData name="Dominik Zdenek" userId="721f72a67a337bc8" providerId="LiveId" clId="{29347F2F-0867-4F4F-B85C-DDFDC5A0DC50}" dt="2019-06-17T16:33:34.548" v="1108" actId="478"/>
          <ac:picMkLst>
            <pc:docMk/>
            <pc:sldMk cId="284967399" sldId="266"/>
            <ac:picMk id="8" creationId="{D5D48FFE-DC37-4449-BCAE-7EAB657BC170}"/>
          </ac:picMkLst>
        </pc:picChg>
        <pc:picChg chg="add mod">
          <ac:chgData name="Dominik Zdenek" userId="721f72a67a337bc8" providerId="LiveId" clId="{29347F2F-0867-4F4F-B85C-DDFDC5A0DC50}" dt="2019-06-17T16:41:47.713" v="1241" actId="1076"/>
          <ac:picMkLst>
            <pc:docMk/>
            <pc:sldMk cId="284967399" sldId="266"/>
            <ac:picMk id="11" creationId="{F279B608-ABD9-4AF2-A0A4-381BA5433F0E}"/>
          </ac:picMkLst>
        </pc:picChg>
        <pc:picChg chg="add mod">
          <ac:chgData name="Dominik Zdenek" userId="721f72a67a337bc8" providerId="LiveId" clId="{29347F2F-0867-4F4F-B85C-DDFDC5A0DC50}" dt="2019-06-17T16:41:29.177" v="1234" actId="1076"/>
          <ac:picMkLst>
            <pc:docMk/>
            <pc:sldMk cId="284967399" sldId="266"/>
            <ac:picMk id="12" creationId="{296CC51D-9E04-4763-9DD7-3079977A1CFE}"/>
          </ac:picMkLst>
        </pc:picChg>
        <pc:picChg chg="add mod">
          <ac:chgData name="Dominik Zdenek" userId="721f72a67a337bc8" providerId="LiveId" clId="{29347F2F-0867-4F4F-B85C-DDFDC5A0DC50}" dt="2019-06-17T16:42:15.443" v="1249" actId="1076"/>
          <ac:picMkLst>
            <pc:docMk/>
            <pc:sldMk cId="284967399" sldId="266"/>
            <ac:picMk id="13" creationId="{5D945487-CCDB-4D02-A27E-CD8B789B72DD}"/>
          </ac:picMkLst>
        </pc:picChg>
      </pc:sldChg>
      <pc:sldChg chg="addSp delSp modSp add">
        <pc:chgData name="Dominik Zdenek" userId="721f72a67a337bc8" providerId="LiveId" clId="{29347F2F-0867-4F4F-B85C-DDFDC5A0DC50}" dt="2019-06-17T16:40:56.750" v="1229" actId="1076"/>
        <pc:sldMkLst>
          <pc:docMk/>
          <pc:sldMk cId="1797013016" sldId="267"/>
        </pc:sldMkLst>
        <pc:spChg chg="mod">
          <ac:chgData name="Dominik Zdenek" userId="721f72a67a337bc8" providerId="LiveId" clId="{29347F2F-0867-4F4F-B85C-DDFDC5A0DC50}" dt="2019-06-17T16:40:56.750" v="1229" actId="1076"/>
          <ac:spMkLst>
            <pc:docMk/>
            <pc:sldMk cId="1797013016" sldId="267"/>
            <ac:spMk id="4" creationId="{DDE22220-F56E-4E94-9E77-DBF6425DA4E8}"/>
          </ac:spMkLst>
        </pc:spChg>
        <pc:spChg chg="mod">
          <ac:chgData name="Dominik Zdenek" userId="721f72a67a337bc8" providerId="LiveId" clId="{29347F2F-0867-4F4F-B85C-DDFDC5A0DC50}" dt="2019-06-17T16:40:12.785" v="1211" actId="20577"/>
          <ac:spMkLst>
            <pc:docMk/>
            <pc:sldMk cId="1797013016" sldId="267"/>
            <ac:spMk id="9" creationId="{A32EB1E9-F40D-4665-A291-43FCB08ECCAA}"/>
          </ac:spMkLst>
        </pc:spChg>
        <pc:spChg chg="mod">
          <ac:chgData name="Dominik Zdenek" userId="721f72a67a337bc8" providerId="LiveId" clId="{29347F2F-0867-4F4F-B85C-DDFDC5A0DC50}" dt="2019-06-17T16:40:52.798" v="1227" actId="1076"/>
          <ac:spMkLst>
            <pc:docMk/>
            <pc:sldMk cId="1797013016" sldId="267"/>
            <ac:spMk id="10" creationId="{77532FD8-C66A-4FC0-AD94-6227C1619576}"/>
          </ac:spMkLst>
        </pc:spChg>
        <pc:spChg chg="del">
          <ac:chgData name="Dominik Zdenek" userId="721f72a67a337bc8" providerId="LiveId" clId="{29347F2F-0867-4F4F-B85C-DDFDC5A0DC50}" dt="2019-06-17T16:39:12.041" v="1172" actId="478"/>
          <ac:spMkLst>
            <pc:docMk/>
            <pc:sldMk cId="1797013016" sldId="267"/>
            <ac:spMk id="14" creationId="{5D61CA89-2DD9-4EC7-83AF-A34FC4E40915}"/>
          </ac:spMkLst>
        </pc:spChg>
        <pc:picChg chg="del">
          <ac:chgData name="Dominik Zdenek" userId="721f72a67a337bc8" providerId="LiveId" clId="{29347F2F-0867-4F4F-B85C-DDFDC5A0DC50}" dt="2019-06-17T16:38:06.101" v="1148" actId="478"/>
          <ac:picMkLst>
            <pc:docMk/>
            <pc:sldMk cId="1797013016" sldId="267"/>
            <ac:picMk id="11" creationId="{F279B608-ABD9-4AF2-A0A4-381BA5433F0E}"/>
          </ac:picMkLst>
        </pc:picChg>
        <pc:picChg chg="del">
          <ac:chgData name="Dominik Zdenek" userId="721f72a67a337bc8" providerId="LiveId" clId="{29347F2F-0867-4F4F-B85C-DDFDC5A0DC50}" dt="2019-06-17T16:38:04.976" v="1146" actId="478"/>
          <ac:picMkLst>
            <pc:docMk/>
            <pc:sldMk cId="1797013016" sldId="267"/>
            <ac:picMk id="12" creationId="{296CC51D-9E04-4763-9DD7-3079977A1CFE}"/>
          </ac:picMkLst>
        </pc:picChg>
        <pc:picChg chg="del">
          <ac:chgData name="Dominik Zdenek" userId="721f72a67a337bc8" providerId="LiveId" clId="{29347F2F-0867-4F4F-B85C-DDFDC5A0DC50}" dt="2019-06-17T16:38:05.589" v="1147" actId="478"/>
          <ac:picMkLst>
            <pc:docMk/>
            <pc:sldMk cId="1797013016" sldId="267"/>
            <ac:picMk id="13" creationId="{5D945487-CCDB-4D02-A27E-CD8B789B72DD}"/>
          </ac:picMkLst>
        </pc:picChg>
        <pc:picChg chg="add del mod">
          <ac:chgData name="Dominik Zdenek" userId="721f72a67a337bc8" providerId="LiveId" clId="{29347F2F-0867-4F4F-B85C-DDFDC5A0DC50}" dt="2019-06-17T16:38:24.299" v="1153" actId="478"/>
          <ac:picMkLst>
            <pc:docMk/>
            <pc:sldMk cId="1797013016" sldId="267"/>
            <ac:picMk id="15" creationId="{A54A896E-B099-4D6E-A69B-A97053BEC777}"/>
          </ac:picMkLst>
        </pc:picChg>
        <pc:picChg chg="add mod">
          <ac:chgData name="Dominik Zdenek" userId="721f72a67a337bc8" providerId="LiveId" clId="{29347F2F-0867-4F4F-B85C-DDFDC5A0DC50}" dt="2019-06-17T16:40:25.300" v="1216" actId="14100"/>
          <ac:picMkLst>
            <pc:docMk/>
            <pc:sldMk cId="1797013016" sldId="267"/>
            <ac:picMk id="16" creationId="{8D787F0B-0D3B-4F1E-81FF-DB6142359C0F}"/>
          </ac:picMkLst>
        </pc:picChg>
        <pc:picChg chg="add mod">
          <ac:chgData name="Dominik Zdenek" userId="721f72a67a337bc8" providerId="LiveId" clId="{29347F2F-0867-4F4F-B85C-DDFDC5A0DC50}" dt="2019-06-17T16:40:27.443" v="1217" actId="1076"/>
          <ac:picMkLst>
            <pc:docMk/>
            <pc:sldMk cId="1797013016" sldId="267"/>
            <ac:picMk id="17" creationId="{851B9940-FA7D-45CA-B93E-044D4B3691A1}"/>
          </ac:picMkLst>
        </pc:picChg>
      </pc:sldChg>
      <pc:sldChg chg="modSp add">
        <pc:chgData name="Dominik Zdenek" userId="721f72a67a337bc8" providerId="LiveId" clId="{29347F2F-0867-4F4F-B85C-DDFDC5A0DC50}" dt="2019-06-19T18:19:52.640" v="1968" actId="20577"/>
        <pc:sldMkLst>
          <pc:docMk/>
          <pc:sldMk cId="3367954419" sldId="268"/>
        </pc:sldMkLst>
        <pc:spChg chg="mod">
          <ac:chgData name="Dominik Zdenek" userId="721f72a67a337bc8" providerId="LiveId" clId="{29347F2F-0867-4F4F-B85C-DDFDC5A0DC50}" dt="2019-06-17T16:55:48.967" v="1531" actId="20577"/>
          <ac:spMkLst>
            <pc:docMk/>
            <pc:sldMk cId="3367954419" sldId="268"/>
            <ac:spMk id="2" creationId="{985CF742-368D-4654-9ED9-468CCB487CF6}"/>
          </ac:spMkLst>
        </pc:spChg>
        <pc:spChg chg="mod">
          <ac:chgData name="Dominik Zdenek" userId="721f72a67a337bc8" providerId="LiveId" clId="{29347F2F-0867-4F4F-B85C-DDFDC5A0DC50}" dt="2019-06-19T18:19:52.640" v="1968" actId="20577"/>
          <ac:spMkLst>
            <pc:docMk/>
            <pc:sldMk cId="3367954419" sldId="268"/>
            <ac:spMk id="3" creationId="{FA42B8A2-4E39-45E4-95C2-12E9D2F1C521}"/>
          </ac:spMkLst>
        </pc:spChg>
      </pc:sldChg>
      <pc:sldChg chg="modSp add">
        <pc:chgData name="Dominik Zdenek" userId="721f72a67a337bc8" providerId="LiveId" clId="{29347F2F-0867-4F4F-B85C-DDFDC5A0DC50}" dt="2019-06-19T18:20:19.378" v="1972" actId="313"/>
        <pc:sldMkLst>
          <pc:docMk/>
          <pc:sldMk cId="594805628" sldId="269"/>
        </pc:sldMkLst>
        <pc:spChg chg="mod">
          <ac:chgData name="Dominik Zdenek" userId="721f72a67a337bc8" providerId="LiveId" clId="{29347F2F-0867-4F4F-B85C-DDFDC5A0DC50}" dt="2019-06-19T10:48:39.154" v="1619" actId="20577"/>
          <ac:spMkLst>
            <pc:docMk/>
            <pc:sldMk cId="594805628" sldId="269"/>
            <ac:spMk id="2" creationId="{526F2F8C-C21C-49BC-ACDE-8EBB51D28169}"/>
          </ac:spMkLst>
        </pc:spChg>
        <pc:spChg chg="mod">
          <ac:chgData name="Dominik Zdenek" userId="721f72a67a337bc8" providerId="LiveId" clId="{29347F2F-0867-4F4F-B85C-DDFDC5A0DC50}" dt="2019-06-19T18:20:19.378" v="1972" actId="313"/>
          <ac:spMkLst>
            <pc:docMk/>
            <pc:sldMk cId="594805628" sldId="269"/>
            <ac:spMk id="3" creationId="{615BFD6A-C552-4E11-9739-2C91197AA526}"/>
          </ac:spMkLst>
        </pc:spChg>
      </pc:sldChg>
      <pc:sldChg chg="addSp delSp modSp add">
        <pc:chgData name="Dominik Zdenek" userId="721f72a67a337bc8" providerId="LiveId" clId="{29347F2F-0867-4F4F-B85C-DDFDC5A0DC50}" dt="2019-06-19T18:25:14.065" v="1990" actId="1076"/>
        <pc:sldMkLst>
          <pc:docMk/>
          <pc:sldMk cId="1524668558" sldId="270"/>
        </pc:sldMkLst>
        <pc:spChg chg="del mod">
          <ac:chgData name="Dominik Zdenek" userId="721f72a67a337bc8" providerId="LiveId" clId="{29347F2F-0867-4F4F-B85C-DDFDC5A0DC50}" dt="2019-06-19T18:24:40.177" v="1979" actId="478"/>
          <ac:spMkLst>
            <pc:docMk/>
            <pc:sldMk cId="1524668558" sldId="270"/>
            <ac:spMk id="2" creationId="{86EF2ABD-6A78-4EB3-8520-FE32126ED317}"/>
          </ac:spMkLst>
        </pc:spChg>
        <pc:spChg chg="del mod">
          <ac:chgData name="Dominik Zdenek" userId="721f72a67a337bc8" providerId="LiveId" clId="{29347F2F-0867-4F4F-B85C-DDFDC5A0DC50}" dt="2019-06-19T18:24:29.398" v="1977" actId="478"/>
          <ac:spMkLst>
            <pc:docMk/>
            <pc:sldMk cId="1524668558" sldId="270"/>
            <ac:spMk id="3" creationId="{7E5BC9D7-D9DE-41EA-8EEC-1F86BFA5914F}"/>
          </ac:spMkLst>
        </pc:spChg>
        <pc:spChg chg="add mod">
          <ac:chgData name="Dominik Zdenek" userId="721f72a67a337bc8" providerId="LiveId" clId="{29347F2F-0867-4F4F-B85C-DDFDC5A0DC50}" dt="2019-06-19T18:25:14.065" v="1990" actId="1076"/>
          <ac:spMkLst>
            <pc:docMk/>
            <pc:sldMk cId="1524668558" sldId="270"/>
            <ac:spMk id="6" creationId="{2C7562A2-AE9F-437A-B94B-8FF70AD2CC65}"/>
          </ac:spMkLst>
        </pc:spChg>
        <pc:spChg chg="add del mod">
          <ac:chgData name="Dominik Zdenek" userId="721f72a67a337bc8" providerId="LiveId" clId="{29347F2F-0867-4F4F-B85C-DDFDC5A0DC50}" dt="2019-06-19T18:24:47.097" v="1980" actId="478"/>
          <ac:spMkLst>
            <pc:docMk/>
            <pc:sldMk cId="1524668558" sldId="270"/>
            <ac:spMk id="8" creationId="{DE82BCC7-401C-473A-90E0-C278E75796CA}"/>
          </ac:spMkLst>
        </pc:spChg>
        <pc:picChg chg="add mod">
          <ac:chgData name="Dominik Zdenek" userId="721f72a67a337bc8" providerId="LiveId" clId="{29347F2F-0867-4F4F-B85C-DDFDC5A0DC50}" dt="2019-06-19T18:24:20.452" v="1975" actId="1076"/>
          <ac:picMkLst>
            <pc:docMk/>
            <pc:sldMk cId="1524668558" sldId="270"/>
            <ac:picMk id="5" creationId="{A7230F14-6E9F-4A76-9BB8-29A6C6BE18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83E79-E8A6-4C2D-9E79-61537F6D10E4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BCC6-9151-43B8-9803-6F4892FC0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444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E96690-BA65-4F15-BF7F-71195019CA1A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23169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3F80-422A-4E40-9D0E-0951D9823059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0079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C37C-24E2-4CFA-80D7-678F54187170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7978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8493-FCA5-4561-947A-2F4B0656D343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326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0A74E9-47B2-43FC-9B89-CE1F760A3561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877077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4E27-625D-4CF4-A5E1-2CEDA74F994B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6443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B1DB-D76B-4EE8-9A04-7CB201392ABC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8624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22CC-9195-4E41-BCC0-47C76684341B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269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2412-C681-4DA3-AD52-40CD91FCB076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1640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18AE44-206B-455A-8810-5B0520CCB538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158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991061-CC86-4DEC-B53A-B7561D2155FF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00072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A95144-6320-49C6-BDDC-5518EA37F87C}" type="datetime1">
              <a:rPr lang="cs-CZ" smtClean="0"/>
              <a:pPr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A3CE9AD-CD8F-4D53-9DC2-01A10386B5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7647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A9BD240-9EB9-4FEA-AB2F-0742EE5ED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/>
              <a:t>Použití matematického softwaru v technické praxi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38F1DF1-9496-4935-9D82-DEA7BB27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129" y="4493174"/>
            <a:ext cx="6831673" cy="10862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1800" dirty="0"/>
              <a:t>Autor </a:t>
            </a:r>
            <a:r>
              <a:rPr lang="cs-CZ" sz="1800" dirty="0" smtClean="0"/>
              <a:t>diplomové </a:t>
            </a:r>
            <a:r>
              <a:rPr lang="cs-CZ" sz="1800" dirty="0"/>
              <a:t>práce: </a:t>
            </a:r>
            <a:r>
              <a:rPr lang="cs-CZ" sz="1800" dirty="0" smtClean="0"/>
              <a:t>Bc. Dominik </a:t>
            </a:r>
            <a:r>
              <a:rPr lang="cs-CZ" sz="1800" dirty="0"/>
              <a:t>Zděnek</a:t>
            </a:r>
          </a:p>
          <a:p>
            <a:pPr algn="l"/>
            <a:r>
              <a:rPr lang="cs-CZ" sz="1800" dirty="0"/>
              <a:t>Vedoucí </a:t>
            </a:r>
            <a:r>
              <a:rPr lang="cs-CZ" sz="1800" dirty="0" smtClean="0"/>
              <a:t>diplomové </a:t>
            </a:r>
            <a:r>
              <a:rPr lang="cs-CZ" sz="1800" dirty="0"/>
              <a:t>práce: doc. RNDr. Zdeněk Dušek, Ph.D</a:t>
            </a:r>
            <a:r>
              <a:rPr lang="cs-CZ" sz="1800" dirty="0" smtClean="0"/>
              <a:t>.</a:t>
            </a:r>
          </a:p>
          <a:p>
            <a:pPr algn="l"/>
            <a:r>
              <a:rPr lang="cs-CZ" sz="1800" dirty="0" smtClean="0"/>
              <a:t>Oponent diplomové práce: Ing. Vladimír Faltus, Ph.D.</a:t>
            </a:r>
          </a:p>
          <a:p>
            <a:pPr algn="l"/>
            <a:r>
              <a:rPr lang="cs-CZ" sz="1800" dirty="0" smtClean="0"/>
              <a:t>2021</a:t>
            </a:r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762ED5D-54BF-4B13-B881-547666E3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1026" name="Picture 2" descr="VÃ½sledek obrÃ¡zku pro vÅ¡te">
            <a:extLst>
              <a:ext uri="{FF2B5EF4-FFF2-40B4-BE49-F238E27FC236}">
                <a16:creationId xmlns="" xmlns:a16="http://schemas.microsoft.com/office/drawing/2014/main" id="{3780B71E-4D9A-46DE-B8A2-55BC07B4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2" y="3674377"/>
            <a:ext cx="1497442" cy="1830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32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809067" cy="37372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Použité situace, které mohou nastat:</a:t>
            </a:r>
          </a:p>
          <a:p>
            <a:pPr lvl="1"/>
            <a:r>
              <a:rPr lang="cs-CZ" dirty="0" smtClean="0"/>
              <a:t>S1: za celé období bude využito 100% výrobní kapacity,</a:t>
            </a:r>
          </a:p>
          <a:p>
            <a:pPr lvl="1"/>
            <a:r>
              <a:rPr lang="cs-CZ" dirty="0" smtClean="0"/>
              <a:t>S2: za celé období bude využito 75% výrobní kapacity,</a:t>
            </a:r>
          </a:p>
          <a:p>
            <a:pPr lvl="1"/>
            <a:r>
              <a:rPr lang="cs-CZ" dirty="0" smtClean="0"/>
              <a:t>S3: za celé období bude využito 50% výrobní kapacity,</a:t>
            </a:r>
          </a:p>
          <a:p>
            <a:pPr lvl="1"/>
            <a:r>
              <a:rPr lang="cs-CZ" dirty="0" smtClean="0"/>
              <a:t>S4: za celé období bude využito 25% výrobní kapacity.</a:t>
            </a:r>
          </a:p>
          <a:p>
            <a:endParaRPr lang="cs-CZ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7E39E2-AD56-42D9-8B55-AB45645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8370" y="1947334"/>
            <a:ext cx="602363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92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Výsledek za 2 roky: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Podle metody optimistického přístupu - optimální varianta je varianta 2</a:t>
            </a:r>
          </a:p>
          <a:p>
            <a:pPr lvl="1"/>
            <a:r>
              <a:rPr lang="cs-CZ" dirty="0" smtClean="0"/>
              <a:t>Podle metody pesimistického přístupu - optimální varianta je varianta 4</a:t>
            </a:r>
          </a:p>
          <a:p>
            <a:pPr lvl="1"/>
            <a:r>
              <a:rPr lang="cs-CZ" dirty="0" smtClean="0"/>
              <a:t>Podle metody realistického přístupu - optimální varianta je varianta 4</a:t>
            </a:r>
          </a:p>
          <a:p>
            <a:pPr lvl="1"/>
            <a:r>
              <a:rPr lang="cs-CZ" dirty="0" smtClean="0"/>
              <a:t>Podle metody Laplaceovo pravidlo - optimální varianta je varianta 4</a:t>
            </a:r>
          </a:p>
          <a:p>
            <a:pPr lvl="1"/>
            <a:r>
              <a:rPr lang="cs-CZ" dirty="0" smtClean="0"/>
              <a:t>Podle metody Savajegovo pravidlo - optimální varianta je varianta 4</a:t>
            </a:r>
          </a:p>
          <a:p>
            <a:endParaRPr lang="cs-CZ" sz="2400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7E39E2-AD56-42D9-8B55-AB45645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1" y="1608666"/>
            <a:ext cx="5897815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92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Výsledek za 10 let: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Podle metody optimistického přístupu - optimální varianta je varianta 3</a:t>
            </a:r>
          </a:p>
          <a:p>
            <a:pPr lvl="1"/>
            <a:r>
              <a:rPr lang="cs-CZ" dirty="0" smtClean="0"/>
              <a:t>Podle metody pesimistického přístupu - optimální varianta je varianta 2</a:t>
            </a:r>
          </a:p>
          <a:p>
            <a:pPr lvl="1"/>
            <a:r>
              <a:rPr lang="cs-CZ" dirty="0" smtClean="0"/>
              <a:t>Podle metody realistického přístupu - optimální varianta je varianta 3</a:t>
            </a:r>
          </a:p>
          <a:p>
            <a:pPr lvl="1"/>
            <a:r>
              <a:rPr lang="cs-CZ" dirty="0" smtClean="0"/>
              <a:t>Podle metody Laplaceovo pravidlo - optimální varianta je varianta 3</a:t>
            </a:r>
          </a:p>
          <a:p>
            <a:pPr lvl="1"/>
            <a:r>
              <a:rPr lang="cs-CZ" dirty="0" smtClean="0"/>
              <a:t>Podle metody Savajegovo pravidlo - optimální varianta je varianta 3</a:t>
            </a:r>
          </a:p>
          <a:p>
            <a:endParaRPr lang="cs-CZ" sz="2400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7E39E2-AD56-42D9-8B55-AB45645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337" y="1582998"/>
            <a:ext cx="6067447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92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5CF742-368D-4654-9ED9-468CCB48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A42B8A2-4E39-45E4-95C2-12E9D2F1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Ulehčení </a:t>
            </a:r>
            <a:r>
              <a:rPr lang="cs-CZ" sz="2400" dirty="0"/>
              <a:t>práce při řešení technického problému</a:t>
            </a:r>
          </a:p>
          <a:p>
            <a:pPr lvl="1"/>
            <a:r>
              <a:rPr lang="cs-CZ" dirty="0"/>
              <a:t>Rychlejší</a:t>
            </a:r>
          </a:p>
          <a:p>
            <a:pPr lvl="1"/>
            <a:r>
              <a:rPr lang="cs-CZ" dirty="0"/>
              <a:t>Přesnější </a:t>
            </a:r>
            <a:endParaRPr lang="cs-CZ" sz="2400" dirty="0"/>
          </a:p>
          <a:p>
            <a:r>
              <a:rPr lang="cs-CZ" sz="2400" dirty="0"/>
              <a:t>Praktické využití matematického softwaru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AEBB419-FE4F-4786-9BF1-4A4F7330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5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79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26F2F8C-C21C-49BC-ACDE-8EBB51D2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na 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15BFD6A-C552-4E11-9739-2C91197AA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Otázky oponenta </a:t>
            </a:r>
            <a:r>
              <a:rPr lang="cs-CZ" sz="2400" dirty="0"/>
              <a:t>práce:</a:t>
            </a:r>
          </a:p>
          <a:p>
            <a:pPr lvl="1"/>
            <a:r>
              <a:rPr lang="cs-CZ" dirty="0" smtClean="0"/>
              <a:t>Vzorové příklady v kap 4.1 nejsou doplněny odkazem na zdroj. Vytvořil je autor diplomové práce sám? Kde autor hledal inspiraci pro jejich témata?</a:t>
            </a:r>
          </a:p>
          <a:p>
            <a:pPr lvl="1"/>
            <a:r>
              <a:rPr lang="cs-CZ" dirty="0" smtClean="0"/>
              <a:t>Dal by se skalární součin uvedený na str. 30 ve vzorcích dole nahradit jednodušším maticovým/vektorovým zápisem?</a:t>
            </a:r>
          </a:p>
          <a:p>
            <a:pPr lvl="1"/>
            <a:r>
              <a:rPr lang="cs-CZ" dirty="0" smtClean="0"/>
              <a:t>Bylo by možné zjednodušit poměrně zdlouhavé zadávání rovnic uvedené na konci strany 29 a na začátku strany 30?</a:t>
            </a:r>
          </a:p>
          <a:p>
            <a:pPr lvl="1"/>
            <a:r>
              <a:rPr lang="cs-CZ" dirty="0" smtClean="0"/>
              <a:t>Mohl by autor práce objasnit základní ekonomickou terminologii, jako je např. zisk, ztráta, příjmy, náklady nebo výdaje?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B3C0012-E1AF-455F-8A49-7C838D4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48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F8D5F0F-78F2-4E5F-991D-59EB3E38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5" name="Picture 2" descr="VÃ½sledek obrÃ¡zku pro vÅ¡te">
            <a:extLst>
              <a:ext uri="{FF2B5EF4-FFF2-40B4-BE49-F238E27FC236}">
                <a16:creationId xmlns="" xmlns:a16="http://schemas.microsoft.com/office/drawing/2014/main" id="{A7230F14-6E9F-4A76-9BB8-29A6C6BE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65" y="4490532"/>
            <a:ext cx="1497442" cy="1830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2C7562A2-AE9F-437A-B94B-8FF70AD2CC65}"/>
              </a:ext>
            </a:extLst>
          </p:cNvPr>
          <p:cNvSpPr txBox="1">
            <a:spLocks/>
          </p:cNvSpPr>
          <p:nvPr/>
        </p:nvSpPr>
        <p:spPr>
          <a:xfrm>
            <a:off x="1405156" y="293830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="" xmlns:p14="http://schemas.microsoft.com/office/powerpoint/2010/main" val="15246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řešení problému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>
            <a:normAutofit/>
          </a:bodyPr>
          <a:lstStyle/>
          <a:p>
            <a:r>
              <a:rPr lang="cs-CZ" sz="2400" dirty="0"/>
              <a:t>Prohloubení znalostí v dané problematice</a:t>
            </a:r>
          </a:p>
          <a:p>
            <a:r>
              <a:rPr lang="cs-CZ" sz="2400" dirty="0"/>
              <a:t>Použití softwaru GNU </a:t>
            </a:r>
            <a:r>
              <a:rPr lang="cs-CZ" sz="2400" dirty="0" err="1"/>
              <a:t>Octave</a:t>
            </a:r>
            <a:endParaRPr lang="cs-CZ" sz="2400" dirty="0"/>
          </a:p>
          <a:p>
            <a:r>
              <a:rPr lang="cs-CZ" sz="2400" dirty="0"/>
              <a:t>Využití znalostí získaných během studia</a:t>
            </a:r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E39ECA6E-8496-42A8-B1D3-85ED92F6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61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>
            <a:normAutofit/>
          </a:bodyPr>
          <a:lstStyle/>
          <a:p>
            <a:r>
              <a:rPr lang="cs-CZ" sz="2400" dirty="0"/>
              <a:t>Seznámení se s matematickým softwarem </a:t>
            </a:r>
            <a:r>
              <a:rPr lang="cs-CZ" sz="2400" dirty="0" err="1"/>
              <a:t>Octave</a:t>
            </a:r>
            <a:endParaRPr lang="cs-CZ" sz="2400" dirty="0"/>
          </a:p>
          <a:p>
            <a:r>
              <a:rPr lang="cs-CZ" sz="2400" dirty="0"/>
              <a:t>Naučit se používat jeho základní funkce a zpracovat v něm </a:t>
            </a:r>
            <a:r>
              <a:rPr lang="cs-CZ" sz="2400" dirty="0" smtClean="0"/>
              <a:t>konkrétní </a:t>
            </a:r>
            <a:r>
              <a:rPr lang="cs-CZ" sz="2400" dirty="0"/>
              <a:t>problém – </a:t>
            </a:r>
            <a:r>
              <a:rPr lang="cs-CZ" sz="2400" dirty="0" smtClean="0"/>
              <a:t>rozhodování za rizika a nejistoty</a:t>
            </a:r>
            <a:endParaRPr lang="cs-CZ" sz="2400" dirty="0"/>
          </a:p>
          <a:p>
            <a:r>
              <a:rPr lang="cs-CZ" sz="2400" dirty="0"/>
              <a:t>V programu Octave vytvořit </a:t>
            </a:r>
            <a:r>
              <a:rPr lang="cs-CZ" sz="2400" dirty="0" smtClean="0"/>
              <a:t>programy </a:t>
            </a:r>
            <a:r>
              <a:rPr lang="cs-CZ" sz="2400" dirty="0"/>
              <a:t>ilustrující základní situace v závislosti na různých hodnotách vstupních parametrů</a:t>
            </a:r>
          </a:p>
          <a:p>
            <a:endParaRPr lang="cs-CZ" sz="2400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19FFFC23-0E3F-4098-A129-FD13C691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75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</a:t>
            </a:r>
            <a:r>
              <a:rPr lang="cs-CZ" dirty="0"/>
              <a:t>část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Rozhodování obecně </a:t>
            </a:r>
          </a:p>
          <a:p>
            <a:r>
              <a:rPr lang="cs-CZ" sz="2400" dirty="0" smtClean="0"/>
              <a:t>Teorie rozhodování </a:t>
            </a:r>
          </a:p>
          <a:p>
            <a:pPr lvl="1"/>
            <a:r>
              <a:rPr lang="cs-CZ" dirty="0" smtClean="0"/>
              <a:t>Rozdělení </a:t>
            </a:r>
          </a:p>
          <a:p>
            <a:pPr lvl="1"/>
            <a:r>
              <a:rPr lang="cs-CZ" dirty="0" smtClean="0"/>
              <a:t>Rozhodovací stromy </a:t>
            </a:r>
          </a:p>
          <a:p>
            <a:pPr lvl="1"/>
            <a:r>
              <a:rPr lang="cs-CZ" dirty="0" smtClean="0"/>
              <a:t>Rozhodování za rizika a nejistoty</a:t>
            </a:r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D3272C-8510-4C87-A2DC-AAEE0442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07" y="4442604"/>
            <a:ext cx="5935613" cy="219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33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</a:t>
            </a:r>
            <a:r>
              <a:rPr lang="cs-CZ" dirty="0"/>
              <a:t>část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Pravidla rozhodování za nejistoty</a:t>
            </a:r>
          </a:p>
          <a:p>
            <a:pPr lvl="1"/>
            <a:r>
              <a:rPr lang="cs-CZ" dirty="0" smtClean="0"/>
              <a:t>Optimistický přístup (pravidlo maximax)</a:t>
            </a:r>
          </a:p>
          <a:p>
            <a:pPr lvl="1"/>
            <a:r>
              <a:rPr lang="cs-CZ" dirty="0" smtClean="0"/>
              <a:t>Pesimistický přístup (pravidlo minimax, Waldův princip)</a:t>
            </a:r>
          </a:p>
          <a:p>
            <a:pPr lvl="1"/>
            <a:r>
              <a:rPr lang="cs-CZ" dirty="0" smtClean="0"/>
              <a:t>Laplaceovo pravidlo</a:t>
            </a:r>
          </a:p>
          <a:p>
            <a:pPr lvl="1"/>
            <a:r>
              <a:rPr lang="cs-CZ" dirty="0" smtClean="0"/>
              <a:t>Hurwiczovo pravidlo</a:t>
            </a:r>
          </a:p>
          <a:p>
            <a:pPr lvl="1"/>
            <a:r>
              <a:rPr lang="cs-CZ" dirty="0" smtClean="0"/>
              <a:t>Savageovo pravidlo</a:t>
            </a:r>
          </a:p>
          <a:p>
            <a:r>
              <a:rPr lang="cs-CZ" sz="2400" dirty="0" smtClean="0"/>
              <a:t>GNU Octave</a:t>
            </a:r>
          </a:p>
          <a:p>
            <a:pPr lvl="1"/>
            <a:r>
              <a:rPr lang="cs-CZ" dirty="0" smtClean="0"/>
              <a:t>Vyšší programovací jazyk, orientován na numerické operace</a:t>
            </a:r>
          </a:p>
          <a:p>
            <a:pPr lvl="1"/>
            <a:r>
              <a:rPr lang="cs-CZ" dirty="0" smtClean="0"/>
              <a:t>Volně dostupný software</a:t>
            </a:r>
            <a:endParaRPr lang="cs-CZ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895DA8C5-8926-476F-9737-A6C3DC77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790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problému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Vzorové příklady</a:t>
            </a:r>
          </a:p>
          <a:p>
            <a:pPr lvl="1"/>
            <a:r>
              <a:rPr lang="cs-CZ" dirty="0" smtClean="0"/>
              <a:t>Výpočet vzorových příkladů za použití popsaných metod</a:t>
            </a:r>
          </a:p>
          <a:p>
            <a:pPr lvl="1"/>
            <a:endParaRPr lang="cs-CZ" sz="2400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50C4D4F2-B701-4AC4-98E3-49FA5339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8583" y="3421355"/>
            <a:ext cx="4121151" cy="148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5" y="3424873"/>
            <a:ext cx="4046008" cy="14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1596" y="5138740"/>
            <a:ext cx="3724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945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/>
          <a:lstStyle/>
          <a:p>
            <a:r>
              <a:rPr lang="cs-CZ" sz="2400" dirty="0" smtClean="0"/>
              <a:t>Řešení vzorových příkladů pomocí matematického softwaru</a:t>
            </a:r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7E39E2-AD56-42D9-8B55-AB45645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4" y="3102833"/>
            <a:ext cx="4281007" cy="36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3221" y="3735237"/>
            <a:ext cx="2318851" cy="127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2" y="4220081"/>
            <a:ext cx="6220602" cy="3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ek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2370" y="4758267"/>
            <a:ext cx="7016963" cy="146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2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737295"/>
          </a:xfrm>
        </p:spPr>
        <p:txBody>
          <a:bodyPr/>
          <a:lstStyle/>
          <a:p>
            <a:r>
              <a:rPr lang="cs-CZ" sz="2400" dirty="0" smtClean="0"/>
              <a:t>Praktický příklad</a:t>
            </a:r>
          </a:p>
          <a:p>
            <a:pPr lvl="1"/>
            <a:r>
              <a:rPr lang="cs-CZ" dirty="0" smtClean="0"/>
              <a:t>Program pro výběr nové výrobní linky</a:t>
            </a:r>
          </a:p>
          <a:p>
            <a:pPr lvl="1"/>
            <a:r>
              <a:rPr lang="cs-CZ" dirty="0" smtClean="0"/>
              <a:t>Více proměnných</a:t>
            </a:r>
          </a:p>
          <a:p>
            <a:pPr lvl="1"/>
            <a:r>
              <a:rPr lang="cs-CZ" dirty="0" smtClean="0"/>
              <a:t>Výsledek za 2 roky, 5 let nebo 10 let...</a:t>
            </a:r>
          </a:p>
          <a:p>
            <a:pPr lvl="1"/>
            <a:r>
              <a:rPr lang="cs-CZ" dirty="0" smtClean="0"/>
              <a:t>Ušetření času</a:t>
            </a:r>
          </a:p>
          <a:p>
            <a:pPr lvl="1"/>
            <a:r>
              <a:rPr lang="cs-CZ" dirty="0" smtClean="0"/>
              <a:t>Menší pravděpodobnost chyb</a:t>
            </a:r>
            <a:endParaRPr lang="cs-CZ" dirty="0"/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7E39E2-AD56-42D9-8B55-AB45645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2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8B0C18-B741-49A9-B0FC-47F520D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A32EB1E9-F40D-4665-A291-43FCB08E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75826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Proměnné:</a:t>
            </a:r>
          </a:p>
          <a:p>
            <a:pPr lvl="1"/>
            <a:r>
              <a:rPr lang="cs-CZ" dirty="0" smtClean="0"/>
              <a:t>jednotlivé situace: kolik procent výrobní kapacity bude využito (poptáváno),</a:t>
            </a:r>
          </a:p>
          <a:p>
            <a:pPr lvl="1"/>
            <a:r>
              <a:rPr lang="cs-CZ" dirty="0" smtClean="0"/>
              <a:t>počet let: sledované období,</a:t>
            </a:r>
          </a:p>
          <a:p>
            <a:pPr lvl="1"/>
            <a:r>
              <a:rPr lang="cs-CZ" dirty="0" smtClean="0"/>
              <a:t>index optimismu,</a:t>
            </a:r>
          </a:p>
          <a:p>
            <a:pPr lvl="1"/>
            <a:r>
              <a:rPr lang="cs-CZ" dirty="0" smtClean="0"/>
              <a:t>počet pracovníků pro danou výrobní linku,</a:t>
            </a:r>
          </a:p>
          <a:p>
            <a:pPr lvl="1"/>
            <a:r>
              <a:rPr lang="cs-CZ" dirty="0" smtClean="0"/>
              <a:t>počet robotů pro danou výrobní linku,</a:t>
            </a:r>
          </a:p>
          <a:p>
            <a:pPr lvl="1"/>
            <a:r>
              <a:rPr lang="cs-CZ" dirty="0" smtClean="0"/>
              <a:t>pořizovací cena výrobní linky v Kč,</a:t>
            </a:r>
          </a:p>
          <a:p>
            <a:pPr lvl="1"/>
            <a:r>
              <a:rPr lang="cs-CZ" dirty="0" smtClean="0"/>
              <a:t>průměrné měsíční náklady za 1 zaměstnance na dané výrobní lince v Kč,</a:t>
            </a:r>
          </a:p>
          <a:p>
            <a:pPr lvl="1"/>
            <a:r>
              <a:rPr lang="cs-CZ" dirty="0" smtClean="0"/>
              <a:t>průměrné měsíční náklady za 1 robota na dané výrobní lince v Kč,</a:t>
            </a:r>
          </a:p>
          <a:p>
            <a:pPr lvl="1"/>
            <a:r>
              <a:rPr lang="cs-CZ" dirty="0" smtClean="0"/>
              <a:t>pořizovací cena 1 robota v Kč,</a:t>
            </a:r>
          </a:p>
          <a:p>
            <a:pPr lvl="1"/>
            <a:r>
              <a:rPr lang="cs-CZ" dirty="0" smtClean="0"/>
              <a:t>průměrný měsíční zisk získaný odpracovanou prací 1 pracovníka v Kč,</a:t>
            </a:r>
          </a:p>
          <a:p>
            <a:pPr lvl="1"/>
            <a:r>
              <a:rPr lang="cs-CZ" dirty="0" smtClean="0"/>
              <a:t>průměrný měsíční zisk získaný odpracovanou prací 1 robota v Kč.</a:t>
            </a:r>
          </a:p>
        </p:txBody>
      </p:sp>
      <p:pic>
        <p:nvPicPr>
          <p:cNvPr id="1030" name="Picture 6" descr="https://www.cancerresearchuk.org/sites/default/files/styles/cruk_no_style/public/data_sharing_-_binary_data_illustration.png?itok=NVebnzAL">
            <a:extLst>
              <a:ext uri="{FF2B5EF4-FFF2-40B4-BE49-F238E27FC236}">
                <a16:creationId xmlns="" xmlns:a16="http://schemas.microsoft.com/office/drawing/2014/main" id="{5426BDA4-882D-4530-921E-B2A436A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261">
            <a:off x="9451120" y="4992368"/>
            <a:ext cx="3790051" cy="16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687E39E2-AD56-42D9-8B55-AB45645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E9AD-CD8F-4D53-9DC2-01A10386B59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26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836</TotalTime>
  <Words>509</Words>
  <Application>Microsoft Office PowerPoint</Application>
  <PresentationFormat>Vlastní</PresentationFormat>
  <Paragraphs>111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Franklin Gothic Book</vt:lpstr>
      <vt:lpstr>Calibri</vt:lpstr>
      <vt:lpstr>Oříznutí</vt:lpstr>
      <vt:lpstr>Použití matematického softwaru v technické praxi</vt:lpstr>
      <vt:lpstr>Motivace k řešení problému</vt:lpstr>
      <vt:lpstr>Cíl práce</vt:lpstr>
      <vt:lpstr>Teoretická část </vt:lpstr>
      <vt:lpstr>Teoretická část </vt:lpstr>
      <vt:lpstr>Analýza problému</vt:lpstr>
      <vt:lpstr>Vlastní návrhy řešení</vt:lpstr>
      <vt:lpstr>Vlastní návrhy řešení</vt:lpstr>
      <vt:lpstr>Vlastní návrhy řešení</vt:lpstr>
      <vt:lpstr>Vlastní návrhy řešení</vt:lpstr>
      <vt:lpstr>Vlastní návrhy řešení</vt:lpstr>
      <vt:lpstr>Vlastní návrhy řešení</vt:lpstr>
      <vt:lpstr>Závěr</vt:lpstr>
      <vt:lpstr>Odpovědi na doplňující otázky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Dominik Zdenek</dc:creator>
  <cp:lastModifiedBy>DELL</cp:lastModifiedBy>
  <cp:revision>16</cp:revision>
  <dcterms:created xsi:type="dcterms:W3CDTF">2019-06-15T13:27:35Z</dcterms:created>
  <dcterms:modified xsi:type="dcterms:W3CDTF">2021-06-08T19:25:44Z</dcterms:modified>
</cp:coreProperties>
</file>