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5"/>
  </p:sldMasterIdLst>
  <p:notesMasterIdLst>
    <p:notesMasterId r:id="rId20"/>
  </p:notesMasterIdLst>
  <p:handoutMasterIdLst>
    <p:handoutMasterId r:id="rId21"/>
  </p:handoutMasterIdLst>
  <p:sldIdLst>
    <p:sldId id="8932" r:id="rId6"/>
    <p:sldId id="8901" r:id="rId7"/>
    <p:sldId id="8903" r:id="rId8"/>
    <p:sldId id="8933" r:id="rId9"/>
    <p:sldId id="8939" r:id="rId10"/>
    <p:sldId id="8942" r:id="rId11"/>
    <p:sldId id="8936" r:id="rId12"/>
    <p:sldId id="8945" r:id="rId13"/>
    <p:sldId id="8948" r:id="rId14"/>
    <p:sldId id="8949" r:id="rId15"/>
    <p:sldId id="8950" r:id="rId16"/>
    <p:sldId id="8946" r:id="rId17"/>
    <p:sldId id="8934" r:id="rId18"/>
    <p:sldId id="8951" r:id="rId19"/>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guide id="5" orient="horz" pos="33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GAUTIER" initials="PG" lastIdx="1" clrIdx="0">
    <p:extLst>
      <p:ext uri="{19B8F6BF-5375-455C-9EA6-DF929625EA0E}">
        <p15:presenceInfo xmlns:p15="http://schemas.microsoft.com/office/powerpoint/2012/main" userId="S::agence@COTECORP.onmicrosoft.com::80b44d53-47ce-41de-a5ea-23e1df5b1a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200"/>
    <a:srgbClr val="FFAC50"/>
    <a:srgbClr val="CF122E"/>
    <a:srgbClr val="458AC9"/>
    <a:srgbClr val="8D9242"/>
    <a:srgbClr val="FF8000"/>
    <a:srgbClr val="7AB53F"/>
    <a:srgbClr val="FE6C6C"/>
    <a:srgbClr val="F19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howGuides="1">
      <p:cViewPr varScale="1">
        <p:scale>
          <a:sx n="108" d="100"/>
          <a:sy n="108" d="100"/>
        </p:scale>
        <p:origin x="576" y="114"/>
      </p:cViewPr>
      <p:guideLst>
        <p:guide pos="3840"/>
        <p:guide orient="horz" pos="2160"/>
        <p:guide orient="horz" pos="3339"/>
      </p:guideLst>
    </p:cSldViewPr>
  </p:slideViewPr>
  <p:outlineViewPr>
    <p:cViewPr>
      <p:scale>
        <a:sx n="33" d="100"/>
        <a:sy n="33" d="100"/>
      </p:scale>
      <p:origin x="0" y="-7584"/>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7" d="100"/>
          <a:sy n="77" d="100"/>
        </p:scale>
        <p:origin x="280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C1180E71-031D-4774-BE44-FEA692624F64}"/>
              </a:ext>
            </a:extLst>
          </p:cNvPr>
          <p:cNvSpPr>
            <a:spLocks noGrp="1"/>
          </p:cNvSpPr>
          <p:nvPr>
            <p:ph type="hdr" sz="quarter"/>
          </p:nvPr>
        </p:nvSpPr>
        <p:spPr>
          <a:xfrm>
            <a:off x="0" y="2"/>
            <a:ext cx="2946347" cy="49821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xmlns="" id="{56076D13-6FA1-4CD7-9251-2423E227A467}"/>
              </a:ext>
            </a:extLst>
          </p:cNvPr>
          <p:cNvSpPr>
            <a:spLocks noGrp="1"/>
          </p:cNvSpPr>
          <p:nvPr>
            <p:ph type="dt" sz="quarter" idx="1"/>
          </p:nvPr>
        </p:nvSpPr>
        <p:spPr>
          <a:xfrm>
            <a:off x="3851344" y="2"/>
            <a:ext cx="2946347" cy="498215"/>
          </a:xfrm>
          <a:prstGeom prst="rect">
            <a:avLst/>
          </a:prstGeom>
        </p:spPr>
        <p:txBody>
          <a:bodyPr vert="horz" lIns="91440" tIns="45720" rIns="91440" bIns="45720" rtlCol="0"/>
          <a:lstStyle>
            <a:lvl1pPr algn="r">
              <a:defRPr sz="1200"/>
            </a:lvl1pPr>
          </a:lstStyle>
          <a:p>
            <a:fld id="{0000010D-FBCC-40E7-9ACC-66D7A9A757B2}" type="datetimeFigureOut">
              <a:rPr lang="fr-FR" smtClean="0"/>
              <a:t>09/06/2021</a:t>
            </a:fld>
            <a:endParaRPr lang="fr-FR" dirty="0"/>
          </a:p>
        </p:txBody>
      </p:sp>
      <p:sp>
        <p:nvSpPr>
          <p:cNvPr id="4" name="Espace réservé du pied de page 3">
            <a:extLst>
              <a:ext uri="{FF2B5EF4-FFF2-40B4-BE49-F238E27FC236}">
                <a16:creationId xmlns:a16="http://schemas.microsoft.com/office/drawing/2014/main" xmlns="" id="{62282F14-FAB1-4B4A-BF21-D7816DFAF69C}"/>
              </a:ext>
            </a:extLst>
          </p:cNvPr>
          <p:cNvSpPr>
            <a:spLocks noGrp="1"/>
          </p:cNvSpPr>
          <p:nvPr>
            <p:ph type="ftr" sz="quarter" idx="2"/>
            <p:custDataLst>
              <p:tags r:id="rId2"/>
            </p:custDataLst>
          </p:nvPr>
        </p:nvSpPr>
        <p:spPr>
          <a:xfrm>
            <a:off x="0" y="9431602"/>
            <a:ext cx="6799263" cy="498214"/>
          </a:xfrm>
          <a:prstGeom prst="rect">
            <a:avLst/>
          </a:prstGeom>
        </p:spPr>
        <p:txBody>
          <a:bodyPr vert="horz" lIns="91440" tIns="45720" rIns="91440" bIns="45720" rtlCol="0" anchor="b"/>
          <a:lstStyle>
            <a:lvl1pPr algn="l">
              <a:defRPr sz="1200"/>
            </a:lvl1pPr>
          </a:lstStyle>
          <a:p>
            <a:r>
              <a:rPr lang="fr-FR" sz="100">
                <a:solidFill>
                  <a:srgbClr val="000000"/>
                </a:solidFill>
                <a:latin typeface="Times New Roman" panose="02020603050405020304" pitchFamily="18" charset="0"/>
              </a:rPr>
              <a:t> </a:t>
            </a:r>
            <a:endParaRPr lang="fr-FR" sz="100" dirty="0">
              <a:solidFill>
                <a:srgbClr val="000000"/>
              </a:solidFill>
              <a:latin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xmlns="" id="{DBE19765-0BEA-4023-98A9-F90774449E40}"/>
              </a:ext>
            </a:extLst>
          </p:cNvPr>
          <p:cNvSpPr>
            <a:spLocks noGrp="1"/>
          </p:cNvSpPr>
          <p:nvPr>
            <p:ph type="sldNum" sz="quarter" idx="3"/>
          </p:nvPr>
        </p:nvSpPr>
        <p:spPr>
          <a:xfrm>
            <a:off x="3851344" y="9431602"/>
            <a:ext cx="2946347" cy="498214"/>
          </a:xfrm>
          <a:prstGeom prst="rect">
            <a:avLst/>
          </a:prstGeom>
        </p:spPr>
        <p:txBody>
          <a:bodyPr vert="horz" lIns="91440" tIns="45720" rIns="91440" bIns="45720" rtlCol="0" anchor="b"/>
          <a:lstStyle>
            <a:lvl1pPr algn="r">
              <a:defRPr sz="1200"/>
            </a:lvl1pPr>
          </a:lstStyle>
          <a:p>
            <a:fld id="{7ACAFEE6-DE55-4E7C-9D3C-42576DFF0E6F}" type="slidenum">
              <a:rPr lang="fr-FR" smtClean="0"/>
              <a:t>‹#›</a:t>
            </a:fld>
            <a:endParaRPr lang="fr-FR" dirty="0"/>
          </a:p>
        </p:txBody>
      </p:sp>
    </p:spTree>
    <p:extLst>
      <p:ext uri="{BB962C8B-B14F-4D97-AF65-F5344CB8AC3E}">
        <p14:creationId xmlns:p14="http://schemas.microsoft.com/office/powerpoint/2010/main" val="7921821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946347" cy="49821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1344" y="2"/>
            <a:ext cx="2946347" cy="498215"/>
          </a:xfrm>
          <a:prstGeom prst="rect">
            <a:avLst/>
          </a:prstGeom>
        </p:spPr>
        <p:txBody>
          <a:bodyPr vert="horz" lIns="91440" tIns="45720" rIns="91440" bIns="45720" rtlCol="0"/>
          <a:lstStyle>
            <a:lvl1pPr algn="r">
              <a:defRPr sz="1200"/>
            </a:lvl1pPr>
          </a:lstStyle>
          <a:p>
            <a:fld id="{6085A998-453A-4088-9C8D-64B90D521DDE}" type="datetimeFigureOut">
              <a:rPr lang="fr-FR" smtClean="0"/>
              <a:t>09/06/2021</a:t>
            </a:fld>
            <a:endParaRPr lang="fr-FR" dirty="0"/>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custDataLst>
              <p:tags r:id="rId2"/>
            </p:custDataLst>
          </p:nvPr>
        </p:nvSpPr>
        <p:spPr>
          <a:xfrm>
            <a:off x="0" y="9431602"/>
            <a:ext cx="6799263" cy="498214"/>
          </a:xfrm>
          <a:prstGeom prst="rect">
            <a:avLst/>
          </a:prstGeom>
        </p:spPr>
        <p:txBody>
          <a:bodyPr vert="horz" lIns="91440" tIns="45720" rIns="91440" bIns="45720" rtlCol="0" anchor="b"/>
          <a:lstStyle>
            <a:lvl1pPr algn="l">
              <a:defRPr lang="cs-CZ" sz="100" b="0" i="0" u="none">
                <a:solidFill>
                  <a:srgbClr val="000000"/>
                </a:solidFill>
                <a:latin typeface="Times New Roman" panose="02020603050405020304" pitchFamily="18" charset="0"/>
              </a:defRPr>
            </a:lvl1pPr>
          </a:lstStyle>
          <a:p>
            <a:r>
              <a:rPr lang="cs-CZ"/>
              <a:t> </a:t>
            </a:r>
          </a:p>
        </p:txBody>
      </p:sp>
      <p:sp>
        <p:nvSpPr>
          <p:cNvPr id="7" name="Espace réservé du numéro de diapositive 6"/>
          <p:cNvSpPr>
            <a:spLocks noGrp="1"/>
          </p:cNvSpPr>
          <p:nvPr>
            <p:ph type="sldNum" sz="quarter" idx="5"/>
          </p:nvPr>
        </p:nvSpPr>
        <p:spPr>
          <a:xfrm>
            <a:off x="3851344" y="9431602"/>
            <a:ext cx="2946347" cy="498214"/>
          </a:xfrm>
          <a:prstGeom prst="rect">
            <a:avLst/>
          </a:prstGeom>
        </p:spPr>
        <p:txBody>
          <a:bodyPr vert="horz" lIns="91440" tIns="45720" rIns="91440" bIns="45720" rtlCol="0" anchor="b"/>
          <a:lstStyle>
            <a:lvl1pPr algn="r">
              <a:defRPr sz="1200"/>
            </a:lvl1pPr>
          </a:lstStyle>
          <a:p>
            <a:fld id="{55F3F7A9-CB1B-48F7-9007-AE4BF168CD8F}" type="slidenum">
              <a:rPr lang="fr-FR" smtClean="0"/>
              <a:t>‹#›</a:t>
            </a:fld>
            <a:endParaRPr lang="fr-FR" dirty="0"/>
          </a:p>
        </p:txBody>
      </p:sp>
    </p:spTree>
    <p:extLst>
      <p:ext uri="{BB962C8B-B14F-4D97-AF65-F5344CB8AC3E}">
        <p14:creationId xmlns:p14="http://schemas.microsoft.com/office/powerpoint/2010/main" val="122081692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dirty="0"/>
          </a:p>
        </p:txBody>
      </p:sp>
      <p:sp>
        <p:nvSpPr>
          <p:cNvPr id="5" name="Espace réservé du pied de page 4"/>
          <p:cNvSpPr>
            <a:spLocks noGrp="1"/>
          </p:cNvSpPr>
          <p:nvPr>
            <p:ph type="ftr" sz="quarter" idx="4"/>
            <p:custDataLst>
              <p:tags r:id="rId1"/>
            </p:custDataLst>
          </p:nvPr>
        </p:nvSpPr>
        <p:spPr>
          <a:xfrm>
            <a:off x="0" y="9431602"/>
            <a:ext cx="6799263" cy="498214"/>
          </a:xfrm>
        </p:spPr>
        <p:txBody>
          <a:bodyPr/>
          <a:lstStyle/>
          <a:p>
            <a:r>
              <a:rPr lang="fr-FR"/>
              <a:t> </a:t>
            </a:r>
            <a:endParaRPr lang="fr-FR" dirty="0"/>
          </a:p>
        </p:txBody>
      </p:sp>
      <p:sp>
        <p:nvSpPr>
          <p:cNvPr id="6" name="Espace réservé du numéro de diapositive 5"/>
          <p:cNvSpPr>
            <a:spLocks noGrp="1"/>
          </p:cNvSpPr>
          <p:nvPr>
            <p:ph type="sldNum" sz="quarter" idx="5"/>
          </p:nvPr>
        </p:nvSpPr>
        <p:spPr/>
        <p:txBody>
          <a:bodyPr/>
          <a:lstStyle/>
          <a:p>
            <a:fld id="{55F3F7A9-CB1B-48F7-9007-AE4BF168CD8F}" type="slidenum">
              <a:rPr lang="fr-FR" smtClean="0"/>
              <a:t>1</a:t>
            </a:fld>
            <a:endParaRPr lang="fr-FR" dirty="0"/>
          </a:p>
        </p:txBody>
      </p:sp>
    </p:spTree>
    <p:extLst>
      <p:ext uri="{BB962C8B-B14F-4D97-AF65-F5344CB8AC3E}">
        <p14:creationId xmlns:p14="http://schemas.microsoft.com/office/powerpoint/2010/main" val="710441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dirty="0"/>
          </a:p>
        </p:txBody>
      </p:sp>
      <p:sp>
        <p:nvSpPr>
          <p:cNvPr id="5" name="Espace réservé du pied de page 4"/>
          <p:cNvSpPr>
            <a:spLocks noGrp="1"/>
          </p:cNvSpPr>
          <p:nvPr>
            <p:ph type="ftr" sz="quarter" idx="4"/>
            <p:custDataLst>
              <p:tags r:id="rId1"/>
            </p:custDataLst>
          </p:nvPr>
        </p:nvSpPr>
        <p:spPr>
          <a:xfrm>
            <a:off x="0" y="9431602"/>
            <a:ext cx="6799263" cy="498214"/>
          </a:xfrm>
        </p:spPr>
        <p:txBody>
          <a:bodyPr/>
          <a:lstStyle/>
          <a:p>
            <a:r>
              <a:rPr lang="en-GB"/>
              <a:t> </a:t>
            </a:r>
            <a:endParaRPr lang="en-GB" dirty="0"/>
          </a:p>
        </p:txBody>
      </p:sp>
      <p:sp>
        <p:nvSpPr>
          <p:cNvPr id="6" name="Espace réservé du numéro de diapositive 5"/>
          <p:cNvSpPr>
            <a:spLocks noGrp="1"/>
          </p:cNvSpPr>
          <p:nvPr>
            <p:ph type="sldNum" sz="quarter" idx="5"/>
          </p:nvPr>
        </p:nvSpPr>
        <p:spPr/>
        <p:txBody>
          <a:bodyPr/>
          <a:lstStyle/>
          <a:p>
            <a:fld id="{55F3F7A9-CB1B-48F7-9007-AE4BF168CD8F}" type="slidenum">
              <a:rPr lang="fr-FR" smtClean="0"/>
              <a:t>10</a:t>
            </a:fld>
            <a:endParaRPr lang="fr-FR" dirty="0"/>
          </a:p>
        </p:txBody>
      </p:sp>
    </p:spTree>
    <p:extLst>
      <p:ext uri="{BB962C8B-B14F-4D97-AF65-F5344CB8AC3E}">
        <p14:creationId xmlns:p14="http://schemas.microsoft.com/office/powerpoint/2010/main" val="226683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dirty="0"/>
          </a:p>
        </p:txBody>
      </p:sp>
      <p:sp>
        <p:nvSpPr>
          <p:cNvPr id="5" name="Espace réservé du pied de page 4"/>
          <p:cNvSpPr>
            <a:spLocks noGrp="1"/>
          </p:cNvSpPr>
          <p:nvPr>
            <p:ph type="ftr" sz="quarter" idx="4"/>
            <p:custDataLst>
              <p:tags r:id="rId1"/>
            </p:custDataLst>
          </p:nvPr>
        </p:nvSpPr>
        <p:spPr>
          <a:xfrm>
            <a:off x="0" y="9431602"/>
            <a:ext cx="6799263" cy="498214"/>
          </a:xfrm>
        </p:spPr>
        <p:txBody>
          <a:bodyPr/>
          <a:lstStyle/>
          <a:p>
            <a:r>
              <a:rPr lang="en-GB"/>
              <a:t> </a:t>
            </a:r>
            <a:endParaRPr lang="en-GB" dirty="0"/>
          </a:p>
        </p:txBody>
      </p:sp>
      <p:sp>
        <p:nvSpPr>
          <p:cNvPr id="6" name="Espace réservé du numéro de diapositive 5"/>
          <p:cNvSpPr>
            <a:spLocks noGrp="1"/>
          </p:cNvSpPr>
          <p:nvPr>
            <p:ph type="sldNum" sz="quarter" idx="5"/>
          </p:nvPr>
        </p:nvSpPr>
        <p:spPr/>
        <p:txBody>
          <a:bodyPr/>
          <a:lstStyle/>
          <a:p>
            <a:fld id="{55F3F7A9-CB1B-48F7-9007-AE4BF168CD8F}" type="slidenum">
              <a:rPr lang="fr-FR" smtClean="0"/>
              <a:t>11</a:t>
            </a:fld>
            <a:endParaRPr lang="fr-FR" dirty="0"/>
          </a:p>
        </p:txBody>
      </p:sp>
    </p:spTree>
    <p:extLst>
      <p:ext uri="{BB962C8B-B14F-4D97-AF65-F5344CB8AC3E}">
        <p14:creationId xmlns:p14="http://schemas.microsoft.com/office/powerpoint/2010/main" val="2603686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dirty="0"/>
          </a:p>
        </p:txBody>
      </p:sp>
      <p:sp>
        <p:nvSpPr>
          <p:cNvPr id="5" name="Espace réservé du pied de page 4"/>
          <p:cNvSpPr>
            <a:spLocks noGrp="1"/>
          </p:cNvSpPr>
          <p:nvPr>
            <p:ph type="ftr" sz="quarter" idx="4"/>
            <p:custDataLst>
              <p:tags r:id="rId1"/>
            </p:custDataLst>
          </p:nvPr>
        </p:nvSpPr>
        <p:spPr>
          <a:xfrm>
            <a:off x="0" y="9431602"/>
            <a:ext cx="6799263" cy="498214"/>
          </a:xfrm>
        </p:spPr>
        <p:txBody>
          <a:bodyPr/>
          <a:lstStyle/>
          <a:p>
            <a:r>
              <a:rPr lang="en-GB"/>
              <a:t> </a:t>
            </a:r>
            <a:endParaRPr lang="en-GB" dirty="0"/>
          </a:p>
        </p:txBody>
      </p:sp>
      <p:sp>
        <p:nvSpPr>
          <p:cNvPr id="6" name="Espace réservé du numéro de diapositive 5"/>
          <p:cNvSpPr>
            <a:spLocks noGrp="1"/>
          </p:cNvSpPr>
          <p:nvPr>
            <p:ph type="sldNum" sz="quarter" idx="5"/>
          </p:nvPr>
        </p:nvSpPr>
        <p:spPr/>
        <p:txBody>
          <a:bodyPr/>
          <a:lstStyle/>
          <a:p>
            <a:fld id="{55F3F7A9-CB1B-48F7-9007-AE4BF168CD8F}" type="slidenum">
              <a:rPr lang="fr-FR" smtClean="0"/>
              <a:t>12</a:t>
            </a:fld>
            <a:endParaRPr lang="fr-FR" dirty="0"/>
          </a:p>
        </p:txBody>
      </p:sp>
    </p:spTree>
    <p:extLst>
      <p:ext uri="{BB962C8B-B14F-4D97-AF65-F5344CB8AC3E}">
        <p14:creationId xmlns:p14="http://schemas.microsoft.com/office/powerpoint/2010/main" val="1211720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dirty="0"/>
          </a:p>
        </p:txBody>
      </p:sp>
      <p:sp>
        <p:nvSpPr>
          <p:cNvPr id="5" name="Espace réservé du pied de page 4"/>
          <p:cNvSpPr>
            <a:spLocks noGrp="1"/>
          </p:cNvSpPr>
          <p:nvPr>
            <p:ph type="ftr" sz="quarter" idx="4"/>
            <p:custDataLst>
              <p:tags r:id="rId1"/>
            </p:custDataLst>
          </p:nvPr>
        </p:nvSpPr>
        <p:spPr>
          <a:xfrm>
            <a:off x="0" y="9431602"/>
            <a:ext cx="6799263" cy="498214"/>
          </a:xfrm>
        </p:spPr>
        <p:txBody>
          <a:bodyPr/>
          <a:lstStyle/>
          <a:p>
            <a:r>
              <a:rPr lang="en-GB"/>
              <a:t> </a:t>
            </a:r>
            <a:endParaRPr lang="en-GB" dirty="0"/>
          </a:p>
        </p:txBody>
      </p:sp>
      <p:sp>
        <p:nvSpPr>
          <p:cNvPr id="6" name="Espace réservé du numéro de diapositive 5"/>
          <p:cNvSpPr>
            <a:spLocks noGrp="1"/>
          </p:cNvSpPr>
          <p:nvPr>
            <p:ph type="sldNum" sz="quarter" idx="5"/>
          </p:nvPr>
        </p:nvSpPr>
        <p:spPr/>
        <p:txBody>
          <a:bodyPr/>
          <a:lstStyle/>
          <a:p>
            <a:fld id="{55F3F7A9-CB1B-48F7-9007-AE4BF168CD8F}" type="slidenum">
              <a:rPr lang="fr-FR" smtClean="0"/>
              <a:t>13</a:t>
            </a:fld>
            <a:endParaRPr lang="fr-FR" dirty="0"/>
          </a:p>
        </p:txBody>
      </p:sp>
    </p:spTree>
    <p:extLst>
      <p:ext uri="{BB962C8B-B14F-4D97-AF65-F5344CB8AC3E}">
        <p14:creationId xmlns:p14="http://schemas.microsoft.com/office/powerpoint/2010/main" val="3830585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dirty="0"/>
          </a:p>
        </p:txBody>
      </p:sp>
      <p:sp>
        <p:nvSpPr>
          <p:cNvPr id="5" name="Espace réservé du pied de page 4"/>
          <p:cNvSpPr>
            <a:spLocks noGrp="1"/>
          </p:cNvSpPr>
          <p:nvPr>
            <p:ph type="ftr" sz="quarter" idx="4"/>
            <p:custDataLst>
              <p:tags r:id="rId1"/>
            </p:custDataLst>
          </p:nvPr>
        </p:nvSpPr>
        <p:spPr>
          <a:xfrm>
            <a:off x="0" y="9431602"/>
            <a:ext cx="6799263" cy="498214"/>
          </a:xfrm>
        </p:spPr>
        <p:txBody>
          <a:bodyPr/>
          <a:lstStyle/>
          <a:p>
            <a:r>
              <a:rPr lang="fr-FR"/>
              <a:t> </a:t>
            </a:r>
            <a:endParaRPr lang="fr-FR" dirty="0"/>
          </a:p>
        </p:txBody>
      </p:sp>
      <p:sp>
        <p:nvSpPr>
          <p:cNvPr id="6" name="Espace réservé du numéro de diapositive 5"/>
          <p:cNvSpPr>
            <a:spLocks noGrp="1"/>
          </p:cNvSpPr>
          <p:nvPr>
            <p:ph type="sldNum" sz="quarter" idx="5"/>
          </p:nvPr>
        </p:nvSpPr>
        <p:spPr/>
        <p:txBody>
          <a:bodyPr/>
          <a:lstStyle/>
          <a:p>
            <a:fld id="{55F3F7A9-CB1B-48F7-9007-AE4BF168CD8F}" type="slidenum">
              <a:rPr lang="fr-FR" smtClean="0"/>
              <a:t>14</a:t>
            </a:fld>
            <a:endParaRPr lang="fr-FR" dirty="0"/>
          </a:p>
        </p:txBody>
      </p:sp>
    </p:spTree>
    <p:extLst>
      <p:ext uri="{BB962C8B-B14F-4D97-AF65-F5344CB8AC3E}">
        <p14:creationId xmlns:p14="http://schemas.microsoft.com/office/powerpoint/2010/main" val="109581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dirty="0"/>
          </a:p>
        </p:txBody>
      </p:sp>
      <p:sp>
        <p:nvSpPr>
          <p:cNvPr id="5" name="Espace réservé du pied de page 4"/>
          <p:cNvSpPr>
            <a:spLocks noGrp="1"/>
          </p:cNvSpPr>
          <p:nvPr>
            <p:ph type="ftr" sz="quarter" idx="4"/>
            <p:custDataLst>
              <p:tags r:id="rId1"/>
            </p:custDataLst>
          </p:nvPr>
        </p:nvSpPr>
        <p:spPr>
          <a:xfrm>
            <a:off x="0" y="9431602"/>
            <a:ext cx="6799263" cy="498214"/>
          </a:xfrm>
        </p:spPr>
        <p:txBody>
          <a:bodyPr/>
          <a:lstStyle/>
          <a:p>
            <a:r>
              <a:rPr lang="fr-FR"/>
              <a:t> </a:t>
            </a:r>
            <a:endParaRPr lang="fr-FR" dirty="0"/>
          </a:p>
        </p:txBody>
      </p:sp>
      <p:sp>
        <p:nvSpPr>
          <p:cNvPr id="6" name="Espace réservé du numéro de diapositive 5"/>
          <p:cNvSpPr>
            <a:spLocks noGrp="1"/>
          </p:cNvSpPr>
          <p:nvPr>
            <p:ph type="sldNum" sz="quarter" idx="5"/>
          </p:nvPr>
        </p:nvSpPr>
        <p:spPr/>
        <p:txBody>
          <a:bodyPr/>
          <a:lstStyle/>
          <a:p>
            <a:fld id="{55F3F7A9-CB1B-48F7-9007-AE4BF168CD8F}" type="slidenum">
              <a:rPr lang="fr-FR" smtClean="0"/>
              <a:t>2</a:t>
            </a:fld>
            <a:endParaRPr lang="fr-FR" dirty="0"/>
          </a:p>
        </p:txBody>
      </p:sp>
    </p:spTree>
    <p:extLst>
      <p:ext uri="{BB962C8B-B14F-4D97-AF65-F5344CB8AC3E}">
        <p14:creationId xmlns:p14="http://schemas.microsoft.com/office/powerpoint/2010/main" val="6413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dirty="0"/>
          </a:p>
        </p:txBody>
      </p:sp>
      <p:sp>
        <p:nvSpPr>
          <p:cNvPr id="5" name="Espace réservé du pied de page 4"/>
          <p:cNvSpPr>
            <a:spLocks noGrp="1"/>
          </p:cNvSpPr>
          <p:nvPr>
            <p:ph type="ftr" sz="quarter" idx="4"/>
            <p:custDataLst>
              <p:tags r:id="rId1"/>
            </p:custDataLst>
          </p:nvPr>
        </p:nvSpPr>
        <p:spPr>
          <a:xfrm>
            <a:off x="0" y="9431602"/>
            <a:ext cx="6799263" cy="498214"/>
          </a:xfrm>
        </p:spPr>
        <p:txBody>
          <a:bodyPr/>
          <a:lstStyle/>
          <a:p>
            <a:r>
              <a:rPr lang="fr-FR"/>
              <a:t> </a:t>
            </a:r>
            <a:endParaRPr lang="fr-FR" dirty="0"/>
          </a:p>
        </p:txBody>
      </p:sp>
      <p:sp>
        <p:nvSpPr>
          <p:cNvPr id="6" name="Espace réservé du numéro de diapositive 5"/>
          <p:cNvSpPr>
            <a:spLocks noGrp="1"/>
          </p:cNvSpPr>
          <p:nvPr>
            <p:ph type="sldNum" sz="quarter" idx="5"/>
          </p:nvPr>
        </p:nvSpPr>
        <p:spPr/>
        <p:txBody>
          <a:bodyPr/>
          <a:lstStyle/>
          <a:p>
            <a:fld id="{55F3F7A9-CB1B-48F7-9007-AE4BF168CD8F}" type="slidenum">
              <a:rPr lang="fr-FR" smtClean="0"/>
              <a:t>3</a:t>
            </a:fld>
            <a:endParaRPr lang="fr-FR" dirty="0"/>
          </a:p>
        </p:txBody>
      </p:sp>
    </p:spTree>
    <p:extLst>
      <p:ext uri="{BB962C8B-B14F-4D97-AF65-F5344CB8AC3E}">
        <p14:creationId xmlns:p14="http://schemas.microsoft.com/office/powerpoint/2010/main" val="111921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dirty="0"/>
          </a:p>
        </p:txBody>
      </p:sp>
      <p:sp>
        <p:nvSpPr>
          <p:cNvPr id="5" name="Espace réservé du pied de page 4"/>
          <p:cNvSpPr>
            <a:spLocks noGrp="1"/>
          </p:cNvSpPr>
          <p:nvPr>
            <p:ph type="ftr" sz="quarter" idx="4"/>
            <p:custDataLst>
              <p:tags r:id="rId1"/>
            </p:custDataLst>
          </p:nvPr>
        </p:nvSpPr>
        <p:spPr>
          <a:xfrm>
            <a:off x="0" y="9431602"/>
            <a:ext cx="6799263" cy="498214"/>
          </a:xfrm>
        </p:spPr>
        <p:txBody>
          <a:bodyPr/>
          <a:lstStyle/>
          <a:p>
            <a:r>
              <a:rPr lang="en-GB"/>
              <a:t> </a:t>
            </a:r>
            <a:endParaRPr lang="en-GB" dirty="0"/>
          </a:p>
        </p:txBody>
      </p:sp>
      <p:sp>
        <p:nvSpPr>
          <p:cNvPr id="6" name="Espace réservé du numéro de diapositive 5"/>
          <p:cNvSpPr>
            <a:spLocks noGrp="1"/>
          </p:cNvSpPr>
          <p:nvPr>
            <p:ph type="sldNum" sz="quarter" idx="5"/>
          </p:nvPr>
        </p:nvSpPr>
        <p:spPr/>
        <p:txBody>
          <a:bodyPr/>
          <a:lstStyle/>
          <a:p>
            <a:fld id="{55F3F7A9-CB1B-48F7-9007-AE4BF168CD8F}" type="slidenum">
              <a:rPr lang="fr-FR" smtClean="0"/>
              <a:t>4</a:t>
            </a:fld>
            <a:endParaRPr lang="fr-FR" dirty="0"/>
          </a:p>
        </p:txBody>
      </p:sp>
    </p:spTree>
    <p:extLst>
      <p:ext uri="{BB962C8B-B14F-4D97-AF65-F5344CB8AC3E}">
        <p14:creationId xmlns:p14="http://schemas.microsoft.com/office/powerpoint/2010/main" val="4024741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dirty="0"/>
          </a:p>
        </p:txBody>
      </p:sp>
      <p:sp>
        <p:nvSpPr>
          <p:cNvPr id="5" name="Espace réservé du pied de page 4"/>
          <p:cNvSpPr>
            <a:spLocks noGrp="1"/>
          </p:cNvSpPr>
          <p:nvPr>
            <p:ph type="ftr" sz="quarter" idx="4"/>
            <p:custDataLst>
              <p:tags r:id="rId1"/>
            </p:custDataLst>
          </p:nvPr>
        </p:nvSpPr>
        <p:spPr>
          <a:xfrm>
            <a:off x="0" y="9431602"/>
            <a:ext cx="6799263" cy="498214"/>
          </a:xfrm>
        </p:spPr>
        <p:txBody>
          <a:bodyPr/>
          <a:lstStyle/>
          <a:p>
            <a:r>
              <a:rPr lang="en-GB"/>
              <a:t> </a:t>
            </a:r>
            <a:endParaRPr lang="en-GB" dirty="0"/>
          </a:p>
        </p:txBody>
      </p:sp>
      <p:sp>
        <p:nvSpPr>
          <p:cNvPr id="6" name="Espace réservé du numéro de diapositive 5"/>
          <p:cNvSpPr>
            <a:spLocks noGrp="1"/>
          </p:cNvSpPr>
          <p:nvPr>
            <p:ph type="sldNum" sz="quarter" idx="5"/>
          </p:nvPr>
        </p:nvSpPr>
        <p:spPr/>
        <p:txBody>
          <a:bodyPr/>
          <a:lstStyle/>
          <a:p>
            <a:fld id="{55F3F7A9-CB1B-48F7-9007-AE4BF168CD8F}" type="slidenum">
              <a:rPr lang="fr-FR" smtClean="0"/>
              <a:t>5</a:t>
            </a:fld>
            <a:endParaRPr lang="fr-FR" dirty="0"/>
          </a:p>
        </p:txBody>
      </p:sp>
    </p:spTree>
    <p:extLst>
      <p:ext uri="{BB962C8B-B14F-4D97-AF65-F5344CB8AC3E}">
        <p14:creationId xmlns:p14="http://schemas.microsoft.com/office/powerpoint/2010/main" val="1108167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dirty="0"/>
          </a:p>
        </p:txBody>
      </p:sp>
      <p:sp>
        <p:nvSpPr>
          <p:cNvPr id="5" name="Espace réservé du pied de page 4"/>
          <p:cNvSpPr>
            <a:spLocks noGrp="1"/>
          </p:cNvSpPr>
          <p:nvPr>
            <p:ph type="ftr" sz="quarter" idx="4"/>
            <p:custDataLst>
              <p:tags r:id="rId1"/>
            </p:custDataLst>
          </p:nvPr>
        </p:nvSpPr>
        <p:spPr>
          <a:xfrm>
            <a:off x="0" y="9431602"/>
            <a:ext cx="6799263" cy="498214"/>
          </a:xfrm>
        </p:spPr>
        <p:txBody>
          <a:bodyPr/>
          <a:lstStyle/>
          <a:p>
            <a:r>
              <a:rPr lang="en-GB"/>
              <a:t> </a:t>
            </a:r>
            <a:endParaRPr lang="en-GB" dirty="0"/>
          </a:p>
        </p:txBody>
      </p:sp>
      <p:sp>
        <p:nvSpPr>
          <p:cNvPr id="6" name="Espace réservé du numéro de diapositive 5"/>
          <p:cNvSpPr>
            <a:spLocks noGrp="1"/>
          </p:cNvSpPr>
          <p:nvPr>
            <p:ph type="sldNum" sz="quarter" idx="5"/>
          </p:nvPr>
        </p:nvSpPr>
        <p:spPr/>
        <p:txBody>
          <a:bodyPr/>
          <a:lstStyle/>
          <a:p>
            <a:fld id="{55F3F7A9-CB1B-48F7-9007-AE4BF168CD8F}" type="slidenum">
              <a:rPr lang="fr-FR" smtClean="0"/>
              <a:t>6</a:t>
            </a:fld>
            <a:endParaRPr lang="fr-FR" dirty="0"/>
          </a:p>
        </p:txBody>
      </p:sp>
    </p:spTree>
    <p:extLst>
      <p:ext uri="{BB962C8B-B14F-4D97-AF65-F5344CB8AC3E}">
        <p14:creationId xmlns:p14="http://schemas.microsoft.com/office/powerpoint/2010/main" val="2108066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dirty="0"/>
          </a:p>
        </p:txBody>
      </p:sp>
      <p:sp>
        <p:nvSpPr>
          <p:cNvPr id="5" name="Espace réservé du pied de page 4"/>
          <p:cNvSpPr>
            <a:spLocks noGrp="1"/>
          </p:cNvSpPr>
          <p:nvPr>
            <p:ph type="ftr" sz="quarter" idx="4"/>
            <p:custDataLst>
              <p:tags r:id="rId1"/>
            </p:custDataLst>
          </p:nvPr>
        </p:nvSpPr>
        <p:spPr>
          <a:xfrm>
            <a:off x="0" y="9431602"/>
            <a:ext cx="6799263" cy="498214"/>
          </a:xfrm>
        </p:spPr>
        <p:txBody>
          <a:bodyPr/>
          <a:lstStyle/>
          <a:p>
            <a:r>
              <a:rPr lang="en-GB"/>
              <a:t> </a:t>
            </a:r>
            <a:endParaRPr lang="en-GB" dirty="0"/>
          </a:p>
        </p:txBody>
      </p:sp>
      <p:sp>
        <p:nvSpPr>
          <p:cNvPr id="6" name="Espace réservé du numéro de diapositive 5"/>
          <p:cNvSpPr>
            <a:spLocks noGrp="1"/>
          </p:cNvSpPr>
          <p:nvPr>
            <p:ph type="sldNum" sz="quarter" idx="5"/>
          </p:nvPr>
        </p:nvSpPr>
        <p:spPr/>
        <p:txBody>
          <a:bodyPr/>
          <a:lstStyle/>
          <a:p>
            <a:fld id="{55F3F7A9-CB1B-48F7-9007-AE4BF168CD8F}" type="slidenum">
              <a:rPr lang="fr-FR" smtClean="0"/>
              <a:t>7</a:t>
            </a:fld>
            <a:endParaRPr lang="fr-FR" dirty="0"/>
          </a:p>
        </p:txBody>
      </p:sp>
    </p:spTree>
    <p:extLst>
      <p:ext uri="{BB962C8B-B14F-4D97-AF65-F5344CB8AC3E}">
        <p14:creationId xmlns:p14="http://schemas.microsoft.com/office/powerpoint/2010/main" val="219581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dirty="0"/>
          </a:p>
        </p:txBody>
      </p:sp>
      <p:sp>
        <p:nvSpPr>
          <p:cNvPr id="5" name="Espace réservé du pied de page 4"/>
          <p:cNvSpPr>
            <a:spLocks noGrp="1"/>
          </p:cNvSpPr>
          <p:nvPr>
            <p:ph type="ftr" sz="quarter" idx="4"/>
            <p:custDataLst>
              <p:tags r:id="rId1"/>
            </p:custDataLst>
          </p:nvPr>
        </p:nvSpPr>
        <p:spPr>
          <a:xfrm>
            <a:off x="0" y="9431602"/>
            <a:ext cx="6799263" cy="498214"/>
          </a:xfrm>
        </p:spPr>
        <p:txBody>
          <a:bodyPr/>
          <a:lstStyle/>
          <a:p>
            <a:r>
              <a:rPr lang="en-GB"/>
              <a:t> </a:t>
            </a:r>
            <a:endParaRPr lang="en-GB" dirty="0"/>
          </a:p>
        </p:txBody>
      </p:sp>
      <p:sp>
        <p:nvSpPr>
          <p:cNvPr id="6" name="Espace réservé du numéro de diapositive 5"/>
          <p:cNvSpPr>
            <a:spLocks noGrp="1"/>
          </p:cNvSpPr>
          <p:nvPr>
            <p:ph type="sldNum" sz="quarter" idx="5"/>
          </p:nvPr>
        </p:nvSpPr>
        <p:spPr/>
        <p:txBody>
          <a:bodyPr/>
          <a:lstStyle/>
          <a:p>
            <a:fld id="{55F3F7A9-CB1B-48F7-9007-AE4BF168CD8F}" type="slidenum">
              <a:rPr lang="fr-FR" smtClean="0"/>
              <a:t>8</a:t>
            </a:fld>
            <a:endParaRPr lang="fr-FR" dirty="0"/>
          </a:p>
        </p:txBody>
      </p:sp>
    </p:spTree>
    <p:extLst>
      <p:ext uri="{BB962C8B-B14F-4D97-AF65-F5344CB8AC3E}">
        <p14:creationId xmlns:p14="http://schemas.microsoft.com/office/powerpoint/2010/main" val="209276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dirty="0"/>
          </a:p>
        </p:txBody>
      </p:sp>
      <p:sp>
        <p:nvSpPr>
          <p:cNvPr id="5" name="Espace réservé du pied de page 4"/>
          <p:cNvSpPr>
            <a:spLocks noGrp="1"/>
          </p:cNvSpPr>
          <p:nvPr>
            <p:ph type="ftr" sz="quarter" idx="4"/>
            <p:custDataLst>
              <p:tags r:id="rId1"/>
            </p:custDataLst>
          </p:nvPr>
        </p:nvSpPr>
        <p:spPr>
          <a:xfrm>
            <a:off x="0" y="9431602"/>
            <a:ext cx="6799263" cy="498214"/>
          </a:xfrm>
        </p:spPr>
        <p:txBody>
          <a:bodyPr/>
          <a:lstStyle/>
          <a:p>
            <a:r>
              <a:rPr lang="en-GB"/>
              <a:t> </a:t>
            </a:r>
            <a:endParaRPr lang="en-GB" dirty="0"/>
          </a:p>
        </p:txBody>
      </p:sp>
      <p:sp>
        <p:nvSpPr>
          <p:cNvPr id="6" name="Espace réservé du numéro de diapositive 5"/>
          <p:cNvSpPr>
            <a:spLocks noGrp="1"/>
          </p:cNvSpPr>
          <p:nvPr>
            <p:ph type="sldNum" sz="quarter" idx="5"/>
          </p:nvPr>
        </p:nvSpPr>
        <p:spPr/>
        <p:txBody>
          <a:bodyPr/>
          <a:lstStyle/>
          <a:p>
            <a:fld id="{55F3F7A9-CB1B-48F7-9007-AE4BF168CD8F}" type="slidenum">
              <a:rPr lang="fr-FR" smtClean="0"/>
              <a:t>9</a:t>
            </a:fld>
            <a:endParaRPr lang="fr-FR" dirty="0"/>
          </a:p>
        </p:txBody>
      </p:sp>
    </p:spTree>
    <p:extLst>
      <p:ext uri="{BB962C8B-B14F-4D97-AF65-F5344CB8AC3E}">
        <p14:creationId xmlns:p14="http://schemas.microsoft.com/office/powerpoint/2010/main" val="52306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xmlns="" id="{42522B85-D6DF-46A7-B24E-52A32CB59078}"/>
              </a:ext>
            </a:extLst>
          </p:cNvPr>
          <p:cNvSpPr>
            <a:spLocks noGrp="1"/>
          </p:cNvSpPr>
          <p:nvPr>
            <p:ph type="pic" sz="quarter" idx="13" hasCustomPrompt="1"/>
          </p:nvPr>
        </p:nvSpPr>
        <p:spPr bwMode="gray">
          <a:xfrm>
            <a:off x="5114844" y="331788"/>
            <a:ext cx="6742193" cy="5623645"/>
          </a:xfrm>
        </p:spPr>
        <p:txBody>
          <a:bodyPr/>
          <a:lstStyle/>
          <a:p>
            <a:r>
              <a:rPr lang="en-US" noProof="0" dirty="0"/>
              <a:t>Click on the icon to add an image</a:t>
            </a:r>
          </a:p>
        </p:txBody>
      </p:sp>
      <p:sp>
        <p:nvSpPr>
          <p:cNvPr id="18" name="Rectangle 17">
            <a:extLst>
              <a:ext uri="{FF2B5EF4-FFF2-40B4-BE49-F238E27FC236}">
                <a16:creationId xmlns:a16="http://schemas.microsoft.com/office/drawing/2014/main" xmlns="" id="{54EFCF7A-4FDC-477C-A77D-0606E5BF16F5}"/>
              </a:ext>
            </a:extLst>
          </p:cNvPr>
          <p:cNvSpPr/>
          <p:nvPr userDrawn="1"/>
        </p:nvSpPr>
        <p:spPr bwMode="gray">
          <a:xfrm>
            <a:off x="334540" y="332655"/>
            <a:ext cx="4512097" cy="5623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pace réservé du texte 2">
            <a:extLst>
              <a:ext uri="{FF2B5EF4-FFF2-40B4-BE49-F238E27FC236}">
                <a16:creationId xmlns:a16="http://schemas.microsoft.com/office/drawing/2014/main" xmlns="" id="{8AD2E305-C565-4E36-9BA7-9C436F0DD44B}"/>
              </a:ext>
            </a:extLst>
          </p:cNvPr>
          <p:cNvSpPr>
            <a:spLocks noGrp="1"/>
          </p:cNvSpPr>
          <p:nvPr>
            <p:ph type="body" sz="quarter" idx="10" hasCustomPrompt="1"/>
          </p:nvPr>
        </p:nvSpPr>
        <p:spPr bwMode="gray">
          <a:xfrm>
            <a:off x="602749" y="1475926"/>
            <a:ext cx="745397" cy="369332"/>
          </a:xfrm>
        </p:spPr>
        <p:txBody>
          <a:bodyPr wrap="none"/>
          <a:lstStyle>
            <a:lvl1pPr marL="0" indent="0">
              <a:buNone/>
              <a:defRPr sz="2400" cap="all" baseline="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noProof="0"/>
              <a:t>TITLE</a:t>
            </a:r>
          </a:p>
        </p:txBody>
      </p:sp>
      <p:sp>
        <p:nvSpPr>
          <p:cNvPr id="5" name="Espace réservé du texte 4">
            <a:extLst>
              <a:ext uri="{FF2B5EF4-FFF2-40B4-BE49-F238E27FC236}">
                <a16:creationId xmlns:a16="http://schemas.microsoft.com/office/drawing/2014/main" xmlns="" id="{A520186D-9522-46AF-BC2E-1AB61CA8C267}"/>
              </a:ext>
            </a:extLst>
          </p:cNvPr>
          <p:cNvSpPr>
            <a:spLocks noGrp="1"/>
          </p:cNvSpPr>
          <p:nvPr>
            <p:ph type="body" sz="quarter" idx="11" hasCustomPrompt="1"/>
          </p:nvPr>
        </p:nvSpPr>
        <p:spPr bwMode="gray">
          <a:xfrm>
            <a:off x="602748" y="5116103"/>
            <a:ext cx="3621043" cy="276999"/>
          </a:xfrm>
        </p:spPr>
        <p:txBody>
          <a:bodyPr anchor="b" anchorCtr="0"/>
          <a:lstStyle>
            <a:lvl1pPr marL="0" indent="0">
              <a:buNone/>
              <a:defRPr>
                <a:solidFill>
                  <a:schemeClr val="bg1"/>
                </a:solidFill>
              </a:defRPr>
            </a:lvl1pPr>
            <a:lvl2pPr marL="266700" indent="0">
              <a:buNone/>
              <a:defRPr>
                <a:solidFill>
                  <a:schemeClr val="bg1"/>
                </a:solidFill>
              </a:defRPr>
            </a:lvl2pPr>
            <a:lvl3pPr marL="542925" indent="0">
              <a:buNone/>
              <a:defRPr>
                <a:solidFill>
                  <a:schemeClr val="bg1"/>
                </a:solidFill>
              </a:defRPr>
            </a:lvl3pPr>
            <a:lvl4pPr marL="714375" indent="0">
              <a:buNone/>
              <a:defRPr>
                <a:solidFill>
                  <a:schemeClr val="bg1"/>
                </a:solidFill>
              </a:defRPr>
            </a:lvl4pPr>
            <a:lvl5pPr marL="1600200" indent="0">
              <a:buNone/>
              <a:defRPr>
                <a:solidFill>
                  <a:schemeClr val="bg1"/>
                </a:solidFill>
              </a:defRPr>
            </a:lvl5pPr>
          </a:lstStyle>
          <a:p>
            <a:pPr lvl="0"/>
            <a:r>
              <a:rPr lang="en-US" noProof="0"/>
              <a:t>Date</a:t>
            </a:r>
          </a:p>
        </p:txBody>
      </p:sp>
      <p:sp>
        <p:nvSpPr>
          <p:cNvPr id="7" name="Espace réservé du texte 6">
            <a:extLst>
              <a:ext uri="{FF2B5EF4-FFF2-40B4-BE49-F238E27FC236}">
                <a16:creationId xmlns:a16="http://schemas.microsoft.com/office/drawing/2014/main" xmlns="" id="{8D39108D-37B2-42F0-8863-3B4C0222A73F}"/>
              </a:ext>
            </a:extLst>
          </p:cNvPr>
          <p:cNvSpPr>
            <a:spLocks noGrp="1"/>
          </p:cNvSpPr>
          <p:nvPr>
            <p:ph type="body" sz="quarter" idx="12" hasCustomPrompt="1"/>
          </p:nvPr>
        </p:nvSpPr>
        <p:spPr bwMode="gray">
          <a:xfrm>
            <a:off x="603250" y="2782669"/>
            <a:ext cx="3616325" cy="1292662"/>
          </a:xfrm>
        </p:spPr>
        <p:txBody>
          <a:bodyPr anchor="ctr" anchorCtr="0"/>
          <a:lstStyle>
            <a:lvl1pPr marL="0" indent="0">
              <a:buNone/>
              <a:defRPr sz="2800">
                <a:solidFill>
                  <a:schemeClr val="accent6"/>
                </a:solidFill>
                <a:latin typeface="+mj-lt"/>
              </a:defRPr>
            </a:lvl1pPr>
            <a:lvl2pPr>
              <a:defRPr>
                <a:solidFill>
                  <a:schemeClr val="accent6"/>
                </a:solidFill>
                <a:latin typeface="+mj-lt"/>
              </a:defRPr>
            </a:lvl2pPr>
            <a:lvl3pPr>
              <a:defRPr>
                <a:solidFill>
                  <a:schemeClr val="accent6"/>
                </a:solidFill>
                <a:latin typeface="+mj-lt"/>
              </a:defRPr>
            </a:lvl3pPr>
            <a:lvl4pPr>
              <a:defRPr>
                <a:solidFill>
                  <a:schemeClr val="accent6"/>
                </a:solidFill>
                <a:latin typeface="+mj-lt"/>
              </a:defRPr>
            </a:lvl4pPr>
            <a:lvl5pPr>
              <a:defRPr>
                <a:solidFill>
                  <a:schemeClr val="accent6"/>
                </a:solidFill>
                <a:latin typeface="+mj-lt"/>
              </a:defRPr>
            </a:lvl5pPr>
          </a:lstStyle>
          <a:p>
            <a:r>
              <a:rPr lang="en-US" noProof="0"/>
              <a:t>Title</a:t>
            </a:r>
            <a:br>
              <a:rPr lang="en-US" noProof="0"/>
            </a:br>
            <a:r>
              <a:rPr lang="en-US" noProof="0"/>
              <a:t>of the presentation</a:t>
            </a:r>
          </a:p>
        </p:txBody>
      </p:sp>
    </p:spTree>
    <p:extLst>
      <p:ext uri="{BB962C8B-B14F-4D97-AF65-F5344CB8AC3E}">
        <p14:creationId xmlns:p14="http://schemas.microsoft.com/office/powerpoint/2010/main" val="973899212"/>
      </p:ext>
    </p:extLst>
  </p:cSld>
  <p:clrMapOvr>
    <a:masterClrMapping/>
  </p:clrMapOvr>
  <p:extLst>
    <p:ext uri="{DCECCB84-F9BA-43D5-87BE-67443E8EF086}">
      <p15:sldGuideLst xmlns:p15="http://schemas.microsoft.com/office/powerpoint/2012/main">
        <p15:guide id="1" orient="horz" pos="374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2 txt">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198BB02E-70B9-48C4-8970-324075AF58F1}"/>
              </a:ext>
            </a:extLst>
          </p:cNvPr>
          <p:cNvSpPr>
            <a:spLocks noGrp="1"/>
          </p:cNvSpPr>
          <p:nvPr>
            <p:ph sz="quarter" idx="16" hasCustomPrompt="1"/>
          </p:nvPr>
        </p:nvSpPr>
        <p:spPr bwMode="gray">
          <a:xfrm>
            <a:off x="334962" y="1439862"/>
            <a:ext cx="5591999" cy="4510087"/>
          </a:xfrm>
        </p:spPr>
        <p:txBody>
          <a:bodyPr>
            <a:noAutofit/>
          </a:bodyPr>
          <a:lstStyle>
            <a:lvl1pPr>
              <a:buClr>
                <a:schemeClr val="accent5"/>
              </a:buClr>
              <a:defRPr/>
            </a:lvl1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7" name="Espace réservé du contenu 6">
            <a:extLst>
              <a:ext uri="{FF2B5EF4-FFF2-40B4-BE49-F238E27FC236}">
                <a16:creationId xmlns:a16="http://schemas.microsoft.com/office/drawing/2014/main" xmlns="" id="{F2A5157C-692D-4AB1-BECF-81E722F0E659}"/>
              </a:ext>
            </a:extLst>
          </p:cNvPr>
          <p:cNvSpPr>
            <a:spLocks noGrp="1"/>
          </p:cNvSpPr>
          <p:nvPr>
            <p:ph sz="quarter" idx="17" hasCustomPrompt="1"/>
          </p:nvPr>
        </p:nvSpPr>
        <p:spPr bwMode="gray">
          <a:xfrm>
            <a:off x="6259914" y="1439862"/>
            <a:ext cx="5597124" cy="4509418"/>
          </a:xfrm>
        </p:spPr>
        <p:txBody>
          <a:bodyPr/>
          <a:lstStyle>
            <a:lvl1pPr>
              <a:buClr>
                <a:schemeClr val="accent5"/>
              </a:buClr>
              <a:defRPr/>
            </a:lvl1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9" name="Titre 8">
            <a:extLst>
              <a:ext uri="{FF2B5EF4-FFF2-40B4-BE49-F238E27FC236}">
                <a16:creationId xmlns:a16="http://schemas.microsoft.com/office/drawing/2014/main" xmlns="" id="{4903AAC4-372F-4F28-9D2E-A1DE4A3D898B}"/>
              </a:ext>
            </a:extLst>
          </p:cNvPr>
          <p:cNvSpPr>
            <a:spLocks noGrp="1"/>
          </p:cNvSpPr>
          <p:nvPr>
            <p:ph type="title" hasCustomPrompt="1"/>
          </p:nvPr>
        </p:nvSpPr>
        <p:spPr bwMode="gray"/>
        <p:txBody>
          <a:bodyPr/>
          <a:lstStyle/>
          <a:p>
            <a:r>
              <a:rPr lang="en-US" noProof="0"/>
              <a:t>Change the style of the title</a:t>
            </a:r>
          </a:p>
        </p:txBody>
      </p:sp>
      <p:sp>
        <p:nvSpPr>
          <p:cNvPr id="8" name="Espace réservé du contenu 5">
            <a:extLst>
              <a:ext uri="{FF2B5EF4-FFF2-40B4-BE49-F238E27FC236}">
                <a16:creationId xmlns:a16="http://schemas.microsoft.com/office/drawing/2014/main" xmlns="" id="{575C7A3D-1C8F-4189-A2F6-5CEE17D1CD00}"/>
              </a:ext>
            </a:extLst>
          </p:cNvPr>
          <p:cNvSpPr>
            <a:spLocks noGrp="1"/>
          </p:cNvSpPr>
          <p:nvPr>
            <p:ph sz="quarter" idx="20" hasCustomPrompt="1"/>
          </p:nvPr>
        </p:nvSpPr>
        <p:spPr bwMode="gray">
          <a:xfrm>
            <a:off x="334963" y="6140191"/>
            <a:ext cx="11522074" cy="153888"/>
          </a:xfrm>
        </p:spPr>
        <p:txBody>
          <a:bodyPr anchor="b" anchorCtr="0"/>
          <a:lstStyle>
            <a:lvl1pPr marL="0" indent="0">
              <a:spcBef>
                <a:spcPts val="0"/>
              </a:spcBef>
              <a:buNone/>
              <a:defRPr sz="1000" i="1">
                <a:solidFill>
                  <a:schemeClr val="tx1"/>
                </a:solidFill>
              </a:defRPr>
            </a:lvl1pPr>
            <a:lvl2pPr marL="266700" indent="0">
              <a:buNone/>
              <a:defRPr/>
            </a:lvl2pPr>
          </a:lstStyle>
          <a:p>
            <a:pPr lvl="0"/>
            <a:r>
              <a:rPr lang="en-US" noProof="0"/>
              <a:t>Click to change the styles of the mask text</a:t>
            </a:r>
          </a:p>
        </p:txBody>
      </p:sp>
      <p:sp>
        <p:nvSpPr>
          <p:cNvPr id="4" name="Espace réservé du numéro de diapositive 3">
            <a:extLst>
              <a:ext uri="{FF2B5EF4-FFF2-40B4-BE49-F238E27FC236}">
                <a16:creationId xmlns:a16="http://schemas.microsoft.com/office/drawing/2014/main" xmlns="" id="{CCCE7881-E14E-4CA6-AE9E-8F9BEC9EC927}"/>
              </a:ext>
            </a:extLst>
          </p:cNvPr>
          <p:cNvSpPr>
            <a:spLocks noGrp="1"/>
          </p:cNvSpPr>
          <p:nvPr>
            <p:ph type="sldNum" sz="quarter" idx="21"/>
          </p:nvPr>
        </p:nvSpPr>
        <p:spPr bwMode="gray"/>
        <p:txBody>
          <a:bodyPr/>
          <a:lstStyle/>
          <a:p>
            <a:pPr>
              <a:buClr>
                <a:schemeClr val="accent5"/>
              </a:buClr>
            </a:pPr>
            <a:fld id="{CE2AE3F1-0CE1-4D50-A158-C2B092B58652}" type="slidenum">
              <a:rPr lang="en-US" noProof="0" smtClean="0"/>
              <a:pPr>
                <a:buClr>
                  <a:schemeClr val="accent5"/>
                </a:buClr>
              </a:pPr>
              <a:t>‹#›</a:t>
            </a:fld>
            <a:endParaRPr lang="en-US" noProof="0" dirty="0">
              <a:solidFill>
                <a:schemeClr val="accent5"/>
              </a:solidFill>
            </a:endParaRPr>
          </a:p>
        </p:txBody>
      </p:sp>
    </p:spTree>
    <p:extLst>
      <p:ext uri="{BB962C8B-B14F-4D97-AF65-F5344CB8AC3E}">
        <p14:creationId xmlns:p14="http://schemas.microsoft.com/office/powerpoint/2010/main" val="2215859260"/>
      </p:ext>
    </p:extLst>
  </p:cSld>
  <p:clrMapOvr>
    <a:masterClrMapping/>
  </p:clrMapOvr>
  <p:extLst>
    <p:ext uri="{DCECCB84-F9BA-43D5-87BE-67443E8EF086}">
      <p15:sldGuideLst xmlns:p15="http://schemas.microsoft.com/office/powerpoint/2012/main">
        <p15:guide id="1" orient="horz" pos="374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4 graphs tx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825C05EA-E0BF-4496-A24C-9D8878EB281A}"/>
              </a:ext>
            </a:extLst>
          </p:cNvPr>
          <p:cNvSpPr/>
          <p:nvPr userDrawn="1"/>
        </p:nvSpPr>
        <p:spPr bwMode="gray">
          <a:xfrm>
            <a:off x="334962" y="1439863"/>
            <a:ext cx="5591997" cy="20611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xmlns="" id="{8350F8A7-211F-45FD-A991-430F279E89F6}"/>
              </a:ext>
            </a:extLst>
          </p:cNvPr>
          <p:cNvSpPr/>
          <p:nvPr userDrawn="1"/>
        </p:nvSpPr>
        <p:spPr bwMode="gray">
          <a:xfrm>
            <a:off x="6253739" y="1439863"/>
            <a:ext cx="5603299" cy="20611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xmlns="" id="{1895D09B-F048-483B-B776-47F2BD82F10D}"/>
              </a:ext>
            </a:extLst>
          </p:cNvPr>
          <p:cNvSpPr/>
          <p:nvPr userDrawn="1"/>
        </p:nvSpPr>
        <p:spPr bwMode="gray">
          <a:xfrm>
            <a:off x="323661" y="4528811"/>
            <a:ext cx="5614601" cy="14211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xmlns="" id="{983D2E04-36FE-4E62-ADF3-67CA504F2A2C}"/>
              </a:ext>
            </a:extLst>
          </p:cNvPr>
          <p:cNvSpPr/>
          <p:nvPr userDrawn="1"/>
        </p:nvSpPr>
        <p:spPr bwMode="gray">
          <a:xfrm>
            <a:off x="6253739" y="4528811"/>
            <a:ext cx="5614599" cy="14211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Espace réservé du texte 18">
            <a:extLst>
              <a:ext uri="{FF2B5EF4-FFF2-40B4-BE49-F238E27FC236}">
                <a16:creationId xmlns:a16="http://schemas.microsoft.com/office/drawing/2014/main" xmlns="" id="{2B7490C5-721D-4E8B-AD77-49416DF5C165}"/>
              </a:ext>
            </a:extLst>
          </p:cNvPr>
          <p:cNvSpPr>
            <a:spLocks noGrp="1"/>
          </p:cNvSpPr>
          <p:nvPr>
            <p:ph type="body" sz="quarter" idx="13" hasCustomPrompt="1"/>
          </p:nvPr>
        </p:nvSpPr>
        <p:spPr bwMode="gray">
          <a:xfrm>
            <a:off x="334962" y="3501008"/>
            <a:ext cx="5591997" cy="868738"/>
          </a:xfrm>
        </p:spPr>
        <p:txBody>
          <a:bodyPr lIns="0" tIns="72000" rIns="0" anchor="t" anchorCtr="0">
            <a:noAutofit/>
          </a:bodyPr>
          <a:lstStyle>
            <a:lvl1pPr marL="180975" indent="-180975">
              <a:spcBef>
                <a:spcPts val="600"/>
              </a:spcBef>
              <a:buClr>
                <a:schemeClr val="accent5"/>
              </a:buClr>
              <a:defRPr sz="1200" b="0"/>
            </a:lvl1pPr>
            <a:lvl2pPr>
              <a:defRPr sz="1100" b="0"/>
            </a:lvl2pPr>
            <a:lvl3pPr>
              <a:defRPr sz="1050" b="0"/>
            </a:lvl3pPr>
            <a:lvl4pPr>
              <a:defRPr sz="1000" b="0"/>
            </a:lvl4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3" name="Espace réservé du graphique 2">
            <a:extLst>
              <a:ext uri="{FF2B5EF4-FFF2-40B4-BE49-F238E27FC236}">
                <a16:creationId xmlns:a16="http://schemas.microsoft.com/office/drawing/2014/main" xmlns="" id="{E1DDCF4D-A169-4E54-A488-DB0F02CE4BE9}"/>
              </a:ext>
            </a:extLst>
          </p:cNvPr>
          <p:cNvSpPr>
            <a:spLocks noGrp="1"/>
          </p:cNvSpPr>
          <p:nvPr>
            <p:ph type="chart" sz="quarter" idx="16" hasCustomPrompt="1"/>
          </p:nvPr>
        </p:nvSpPr>
        <p:spPr bwMode="gray">
          <a:xfrm>
            <a:off x="334963" y="1439863"/>
            <a:ext cx="5591997" cy="2061144"/>
          </a:xfrm>
          <a:noFill/>
        </p:spPr>
        <p:txBody>
          <a:bodyPr>
            <a:noAutofit/>
          </a:bodyPr>
          <a:lstStyle>
            <a:lvl1pPr>
              <a:buClr>
                <a:schemeClr val="accent5"/>
              </a:buClr>
              <a:defRPr/>
            </a:lvl1pPr>
          </a:lstStyle>
          <a:p>
            <a:r>
              <a:rPr lang="en-US" noProof="0" dirty="0"/>
              <a:t>Click on the icon to add a graph</a:t>
            </a:r>
          </a:p>
        </p:txBody>
      </p:sp>
      <p:sp>
        <p:nvSpPr>
          <p:cNvPr id="15" name="Espace réservé du texte 18">
            <a:extLst>
              <a:ext uri="{FF2B5EF4-FFF2-40B4-BE49-F238E27FC236}">
                <a16:creationId xmlns:a16="http://schemas.microsoft.com/office/drawing/2014/main" xmlns="" id="{754AB1F3-078B-4A8A-A1B5-11410BD49F9C}"/>
              </a:ext>
            </a:extLst>
          </p:cNvPr>
          <p:cNvSpPr>
            <a:spLocks noGrp="1"/>
          </p:cNvSpPr>
          <p:nvPr>
            <p:ph type="body" sz="quarter" idx="18" hasCustomPrompt="1"/>
          </p:nvPr>
        </p:nvSpPr>
        <p:spPr bwMode="gray">
          <a:xfrm>
            <a:off x="6253739" y="3501008"/>
            <a:ext cx="5614599" cy="868738"/>
          </a:xfrm>
        </p:spPr>
        <p:txBody>
          <a:bodyPr lIns="0" tIns="72000" rIns="0" anchor="t" anchorCtr="0">
            <a:noAutofit/>
          </a:bodyPr>
          <a:lstStyle>
            <a:lvl1pPr marL="180975" indent="-180975">
              <a:spcBef>
                <a:spcPts val="600"/>
              </a:spcBef>
              <a:buClr>
                <a:schemeClr val="accent5"/>
              </a:buClr>
              <a:defRPr sz="1200" b="0"/>
            </a:lvl1pPr>
            <a:lvl2pPr>
              <a:defRPr sz="1100" b="0"/>
            </a:lvl2pPr>
            <a:lvl3pPr>
              <a:defRPr sz="1050" b="0"/>
            </a:lvl3pPr>
            <a:lvl4pPr>
              <a:defRPr sz="1000" b="0"/>
            </a:lvl4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16" name="Espace réservé du graphique 2">
            <a:extLst>
              <a:ext uri="{FF2B5EF4-FFF2-40B4-BE49-F238E27FC236}">
                <a16:creationId xmlns:a16="http://schemas.microsoft.com/office/drawing/2014/main" xmlns="" id="{504879A2-D4E8-42FF-94E7-30E329C3BA19}"/>
              </a:ext>
            </a:extLst>
          </p:cNvPr>
          <p:cNvSpPr>
            <a:spLocks noGrp="1"/>
          </p:cNvSpPr>
          <p:nvPr>
            <p:ph type="chart" sz="quarter" idx="19" hasCustomPrompt="1"/>
          </p:nvPr>
        </p:nvSpPr>
        <p:spPr bwMode="gray">
          <a:xfrm>
            <a:off x="6259914" y="1439863"/>
            <a:ext cx="5597126" cy="2061144"/>
          </a:xfrm>
          <a:noFill/>
        </p:spPr>
        <p:txBody>
          <a:bodyPr>
            <a:noAutofit/>
          </a:bodyPr>
          <a:lstStyle>
            <a:lvl1pPr>
              <a:buClr>
                <a:schemeClr val="accent5"/>
              </a:buClr>
              <a:defRPr/>
            </a:lvl1pPr>
          </a:lstStyle>
          <a:p>
            <a:r>
              <a:rPr lang="en-US" noProof="0" dirty="0"/>
              <a:t>Click on the icon to add a graph</a:t>
            </a:r>
          </a:p>
        </p:txBody>
      </p:sp>
      <p:sp>
        <p:nvSpPr>
          <p:cNvPr id="22" name="Espace réservé du graphique 2">
            <a:extLst>
              <a:ext uri="{FF2B5EF4-FFF2-40B4-BE49-F238E27FC236}">
                <a16:creationId xmlns:a16="http://schemas.microsoft.com/office/drawing/2014/main" xmlns="" id="{E52AB57D-C6AB-447C-A6B1-5C53B14C8E2C}"/>
              </a:ext>
            </a:extLst>
          </p:cNvPr>
          <p:cNvSpPr>
            <a:spLocks noGrp="1"/>
          </p:cNvSpPr>
          <p:nvPr>
            <p:ph type="chart" sz="quarter" idx="20" hasCustomPrompt="1"/>
          </p:nvPr>
        </p:nvSpPr>
        <p:spPr bwMode="gray">
          <a:xfrm>
            <a:off x="334963" y="4528811"/>
            <a:ext cx="5591996" cy="1421139"/>
          </a:xfrm>
        </p:spPr>
        <p:txBody>
          <a:bodyPr>
            <a:noAutofit/>
          </a:bodyPr>
          <a:lstStyle>
            <a:lvl1pPr>
              <a:buClr>
                <a:schemeClr val="accent5"/>
              </a:buClr>
              <a:defRPr>
                <a:solidFill>
                  <a:schemeClr val="accent1"/>
                </a:solidFill>
              </a:defRPr>
            </a:lvl1pPr>
          </a:lstStyle>
          <a:p>
            <a:r>
              <a:rPr lang="en-US" noProof="0" dirty="0"/>
              <a:t>Click on the icon to add a graph</a:t>
            </a:r>
          </a:p>
        </p:txBody>
      </p:sp>
      <p:sp>
        <p:nvSpPr>
          <p:cNvPr id="23" name="Espace réservé du graphique 2">
            <a:extLst>
              <a:ext uri="{FF2B5EF4-FFF2-40B4-BE49-F238E27FC236}">
                <a16:creationId xmlns:a16="http://schemas.microsoft.com/office/drawing/2014/main" xmlns="" id="{F0B6CBD2-F30E-431D-9F48-0A420B4F6DF0}"/>
              </a:ext>
            </a:extLst>
          </p:cNvPr>
          <p:cNvSpPr>
            <a:spLocks noGrp="1"/>
          </p:cNvSpPr>
          <p:nvPr>
            <p:ph type="chart" sz="quarter" idx="21" hasCustomPrompt="1"/>
          </p:nvPr>
        </p:nvSpPr>
        <p:spPr bwMode="gray">
          <a:xfrm>
            <a:off x="6253739" y="4528811"/>
            <a:ext cx="5614599" cy="1421139"/>
          </a:xfrm>
        </p:spPr>
        <p:txBody>
          <a:bodyPr>
            <a:noAutofit/>
          </a:bodyPr>
          <a:lstStyle>
            <a:lvl1pPr>
              <a:buClr>
                <a:schemeClr val="accent5"/>
              </a:buClr>
              <a:defRPr>
                <a:solidFill>
                  <a:schemeClr val="accent1"/>
                </a:solidFill>
              </a:defRPr>
            </a:lvl1pPr>
          </a:lstStyle>
          <a:p>
            <a:r>
              <a:rPr lang="en-US" noProof="0" dirty="0"/>
              <a:t>Click on the icon to add a graph</a:t>
            </a:r>
          </a:p>
        </p:txBody>
      </p:sp>
      <p:sp>
        <p:nvSpPr>
          <p:cNvPr id="25" name="Espace réservé du texte 24">
            <a:extLst>
              <a:ext uri="{FF2B5EF4-FFF2-40B4-BE49-F238E27FC236}">
                <a16:creationId xmlns:a16="http://schemas.microsoft.com/office/drawing/2014/main" xmlns="" id="{8930EF88-2280-4D56-8001-02278EDBD993}"/>
              </a:ext>
            </a:extLst>
          </p:cNvPr>
          <p:cNvSpPr>
            <a:spLocks noGrp="1"/>
          </p:cNvSpPr>
          <p:nvPr>
            <p:ph type="body" sz="quarter" idx="22" hasCustomPrompt="1"/>
          </p:nvPr>
        </p:nvSpPr>
        <p:spPr bwMode="gray">
          <a:xfrm>
            <a:off x="6253739" y="156972"/>
            <a:ext cx="5616000" cy="903600"/>
          </a:xfrm>
        </p:spPr>
        <p:txBody>
          <a:bodyPr anchor="ctr" anchorCtr="0"/>
          <a:lstStyle>
            <a:lvl1pPr marL="0" indent="0" algn="l">
              <a:lnSpc>
                <a:spcPts val="2000"/>
              </a:lnSpc>
              <a:spcBef>
                <a:spcPts val="0"/>
              </a:spcBef>
              <a:buNone/>
              <a:defRPr sz="2400" b="0" cap="none" baseline="0">
                <a:solidFill>
                  <a:schemeClr val="accent1"/>
                </a:solidFill>
                <a:latin typeface="+mj-lt"/>
              </a:defRPr>
            </a:lvl1pPr>
            <a:lvl2pPr marL="266700" indent="0" algn="ctr">
              <a:lnSpc>
                <a:spcPts val="2000"/>
              </a:lnSpc>
              <a:spcBef>
                <a:spcPts val="0"/>
              </a:spcBef>
              <a:buNone/>
              <a:defRPr/>
            </a:lvl2pPr>
            <a:lvl3pPr marL="542925" indent="0" algn="ctr">
              <a:lnSpc>
                <a:spcPts val="2000"/>
              </a:lnSpc>
              <a:spcBef>
                <a:spcPts val="0"/>
              </a:spcBef>
              <a:buNone/>
              <a:defRPr/>
            </a:lvl3pPr>
            <a:lvl4pPr marL="714375" indent="0" algn="ctr">
              <a:lnSpc>
                <a:spcPts val="2000"/>
              </a:lnSpc>
              <a:spcBef>
                <a:spcPts val="0"/>
              </a:spcBef>
              <a:buNone/>
              <a:defRPr/>
            </a:lvl4pPr>
            <a:lvl5pPr marL="1600200" indent="0" algn="ctr">
              <a:lnSpc>
                <a:spcPts val="2000"/>
              </a:lnSpc>
              <a:spcBef>
                <a:spcPts val="0"/>
              </a:spcBef>
              <a:buNone/>
              <a:defRPr/>
            </a:lvl5pPr>
          </a:lstStyle>
          <a:p>
            <a:pPr lvl="0"/>
            <a:r>
              <a:rPr lang="en-US" noProof="0"/>
              <a:t>Change the style of the title</a:t>
            </a:r>
          </a:p>
        </p:txBody>
      </p:sp>
      <p:sp>
        <p:nvSpPr>
          <p:cNvPr id="26" name="Espace réservé du texte 24">
            <a:extLst>
              <a:ext uri="{FF2B5EF4-FFF2-40B4-BE49-F238E27FC236}">
                <a16:creationId xmlns:a16="http://schemas.microsoft.com/office/drawing/2014/main" xmlns="" id="{EAFB4877-4497-4938-9B1B-638246DA9123}"/>
              </a:ext>
            </a:extLst>
          </p:cNvPr>
          <p:cNvSpPr>
            <a:spLocks noGrp="1"/>
          </p:cNvSpPr>
          <p:nvPr>
            <p:ph type="body" sz="quarter" idx="23" hasCustomPrompt="1"/>
          </p:nvPr>
        </p:nvSpPr>
        <p:spPr bwMode="gray">
          <a:xfrm>
            <a:off x="334963" y="156972"/>
            <a:ext cx="5591997" cy="903600"/>
          </a:xfrm>
        </p:spPr>
        <p:txBody>
          <a:bodyPr anchor="ctr" anchorCtr="0"/>
          <a:lstStyle>
            <a:lvl1pPr marL="0" indent="0" algn="l">
              <a:lnSpc>
                <a:spcPts val="2000"/>
              </a:lnSpc>
              <a:spcBef>
                <a:spcPts val="0"/>
              </a:spcBef>
              <a:buNone/>
              <a:defRPr sz="2400" b="0" cap="none" baseline="0">
                <a:solidFill>
                  <a:schemeClr val="accent1"/>
                </a:solidFill>
                <a:latin typeface="+mj-lt"/>
              </a:defRPr>
            </a:lvl1pPr>
            <a:lvl2pPr marL="266700" indent="0" algn="ctr">
              <a:lnSpc>
                <a:spcPts val="2000"/>
              </a:lnSpc>
              <a:spcBef>
                <a:spcPts val="0"/>
              </a:spcBef>
              <a:buNone/>
              <a:defRPr/>
            </a:lvl2pPr>
            <a:lvl3pPr marL="542925" indent="0" algn="ctr">
              <a:lnSpc>
                <a:spcPts val="2000"/>
              </a:lnSpc>
              <a:spcBef>
                <a:spcPts val="0"/>
              </a:spcBef>
              <a:buNone/>
              <a:defRPr/>
            </a:lvl3pPr>
            <a:lvl4pPr marL="714375" indent="0" algn="ctr">
              <a:lnSpc>
                <a:spcPts val="2000"/>
              </a:lnSpc>
              <a:spcBef>
                <a:spcPts val="0"/>
              </a:spcBef>
              <a:buNone/>
              <a:defRPr/>
            </a:lvl4pPr>
            <a:lvl5pPr marL="1600200" indent="0" algn="ctr">
              <a:lnSpc>
                <a:spcPts val="2000"/>
              </a:lnSpc>
              <a:spcBef>
                <a:spcPts val="0"/>
              </a:spcBef>
              <a:buNone/>
              <a:defRPr/>
            </a:lvl5pPr>
          </a:lstStyle>
          <a:p>
            <a:pPr lvl="0"/>
            <a:r>
              <a:rPr lang="en-US" noProof="0"/>
              <a:t>Change the style of the title</a:t>
            </a:r>
          </a:p>
        </p:txBody>
      </p:sp>
      <p:cxnSp>
        <p:nvCxnSpPr>
          <p:cNvPr id="24" name="Connecteur droit 23">
            <a:extLst>
              <a:ext uri="{FF2B5EF4-FFF2-40B4-BE49-F238E27FC236}">
                <a16:creationId xmlns:a16="http://schemas.microsoft.com/office/drawing/2014/main" xmlns="" id="{2804607E-352D-4489-9A2A-626CB32EB556}"/>
              </a:ext>
            </a:extLst>
          </p:cNvPr>
          <p:cNvCxnSpPr>
            <a:cxnSpLocks/>
          </p:cNvCxnSpPr>
          <p:nvPr userDrawn="1"/>
        </p:nvCxnSpPr>
        <p:spPr bwMode="gray">
          <a:xfrm>
            <a:off x="6253739" y="1060572"/>
            <a:ext cx="1069173" cy="0"/>
          </a:xfrm>
          <a:prstGeom prst="line">
            <a:avLst/>
          </a:prstGeom>
          <a:ln w="5715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Espace réservé du contenu 5">
            <a:extLst>
              <a:ext uri="{FF2B5EF4-FFF2-40B4-BE49-F238E27FC236}">
                <a16:creationId xmlns:a16="http://schemas.microsoft.com/office/drawing/2014/main" xmlns="" id="{BA640264-C7DA-46DC-9B2B-F3E1777FA2B3}"/>
              </a:ext>
            </a:extLst>
          </p:cNvPr>
          <p:cNvSpPr>
            <a:spLocks noGrp="1"/>
          </p:cNvSpPr>
          <p:nvPr>
            <p:ph sz="quarter" idx="26" hasCustomPrompt="1"/>
          </p:nvPr>
        </p:nvSpPr>
        <p:spPr bwMode="gray">
          <a:xfrm>
            <a:off x="334963" y="6140191"/>
            <a:ext cx="11522074" cy="153888"/>
          </a:xfrm>
        </p:spPr>
        <p:txBody>
          <a:bodyPr anchor="b" anchorCtr="0"/>
          <a:lstStyle>
            <a:lvl1pPr marL="0" indent="0">
              <a:spcBef>
                <a:spcPts val="0"/>
              </a:spcBef>
              <a:buNone/>
              <a:defRPr sz="1000" i="1">
                <a:solidFill>
                  <a:schemeClr val="tx1"/>
                </a:solidFill>
              </a:defRPr>
            </a:lvl1pPr>
            <a:lvl2pPr marL="266700" indent="0">
              <a:buNone/>
              <a:defRPr/>
            </a:lvl2pPr>
          </a:lstStyle>
          <a:p>
            <a:pPr lvl="0"/>
            <a:r>
              <a:rPr lang="en-US" noProof="0"/>
              <a:t>Click to change the styles of the mask text</a:t>
            </a:r>
          </a:p>
        </p:txBody>
      </p:sp>
      <p:sp>
        <p:nvSpPr>
          <p:cNvPr id="4" name="Espace réservé du numéro de diapositive 3">
            <a:extLst>
              <a:ext uri="{FF2B5EF4-FFF2-40B4-BE49-F238E27FC236}">
                <a16:creationId xmlns:a16="http://schemas.microsoft.com/office/drawing/2014/main" xmlns="" id="{EA0F047E-9B2C-460D-A426-0DC216686999}"/>
              </a:ext>
            </a:extLst>
          </p:cNvPr>
          <p:cNvSpPr>
            <a:spLocks noGrp="1"/>
          </p:cNvSpPr>
          <p:nvPr>
            <p:ph type="sldNum" sz="quarter" idx="27"/>
          </p:nvPr>
        </p:nvSpPr>
        <p:spPr bwMode="gray"/>
        <p:txBody>
          <a:bodyPr/>
          <a:lstStyle/>
          <a:p>
            <a:pPr>
              <a:buClr>
                <a:schemeClr val="accent5"/>
              </a:buClr>
            </a:pPr>
            <a:fld id="{CE2AE3F1-0CE1-4D50-A158-C2B092B58652}" type="slidenum">
              <a:rPr lang="en-US" noProof="0" smtClean="0"/>
              <a:pPr>
                <a:buClr>
                  <a:schemeClr val="accent5"/>
                </a:buClr>
              </a:pPr>
              <a:t>‹#›</a:t>
            </a:fld>
            <a:endParaRPr lang="en-US" noProof="0" dirty="0">
              <a:solidFill>
                <a:schemeClr val="accent5"/>
              </a:solidFill>
            </a:endParaRPr>
          </a:p>
        </p:txBody>
      </p:sp>
    </p:spTree>
    <p:extLst>
      <p:ext uri="{BB962C8B-B14F-4D97-AF65-F5344CB8AC3E}">
        <p14:creationId xmlns:p14="http://schemas.microsoft.com/office/powerpoint/2010/main" val="2142129778"/>
      </p:ext>
    </p:extLst>
  </p:cSld>
  <p:clrMapOvr>
    <a:masterClrMapping/>
  </p:clrMapOvr>
  <p:extLst>
    <p:ext uri="{DCECCB84-F9BA-43D5-87BE-67443E8EF086}">
      <p15:sldGuideLst xmlns:p15="http://schemas.microsoft.com/office/powerpoint/2012/main">
        <p15:guide id="1" orient="horz" pos="37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2 graphs tx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825C05EA-E0BF-4496-A24C-9D8878EB281A}"/>
              </a:ext>
            </a:extLst>
          </p:cNvPr>
          <p:cNvSpPr/>
          <p:nvPr userDrawn="1"/>
        </p:nvSpPr>
        <p:spPr bwMode="gray">
          <a:xfrm>
            <a:off x="334962" y="1439862"/>
            <a:ext cx="5591997" cy="2133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xmlns="" id="{8350F8A7-211F-45FD-A991-430F279E89F6}"/>
              </a:ext>
            </a:extLst>
          </p:cNvPr>
          <p:cNvSpPr/>
          <p:nvPr userDrawn="1"/>
        </p:nvSpPr>
        <p:spPr bwMode="gray">
          <a:xfrm>
            <a:off x="6253739" y="1439862"/>
            <a:ext cx="5603299" cy="2133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Espace réservé du texte 18">
            <a:extLst>
              <a:ext uri="{FF2B5EF4-FFF2-40B4-BE49-F238E27FC236}">
                <a16:creationId xmlns:a16="http://schemas.microsoft.com/office/drawing/2014/main" xmlns="" id="{2B7490C5-721D-4E8B-AD77-49416DF5C165}"/>
              </a:ext>
            </a:extLst>
          </p:cNvPr>
          <p:cNvSpPr>
            <a:spLocks noGrp="1"/>
          </p:cNvSpPr>
          <p:nvPr>
            <p:ph type="body" sz="quarter" idx="13" hasCustomPrompt="1"/>
          </p:nvPr>
        </p:nvSpPr>
        <p:spPr bwMode="gray">
          <a:xfrm>
            <a:off x="334962" y="3861950"/>
            <a:ext cx="5591997" cy="2088000"/>
          </a:xfrm>
        </p:spPr>
        <p:txBody>
          <a:bodyPr lIns="0" tIns="72000" rIns="0" anchor="t" anchorCtr="0">
            <a:noAutofit/>
          </a:bodyPr>
          <a:lstStyle>
            <a:lvl1pPr marL="266700" indent="-266700">
              <a:spcBef>
                <a:spcPts val="600"/>
              </a:spcBef>
              <a:buClr>
                <a:schemeClr val="accent5"/>
              </a:buClr>
              <a:defRPr sz="1400" b="0"/>
            </a:lvl1pPr>
            <a:lvl2pPr marL="447675" indent="-180975">
              <a:spcBef>
                <a:spcPts val="600"/>
              </a:spcBef>
              <a:defRPr sz="1200" b="0"/>
            </a:lvl2pPr>
            <a:lvl3pPr>
              <a:defRPr sz="1100" b="0"/>
            </a:lvl3pPr>
            <a:lvl4pPr>
              <a:defRPr sz="1050" b="0"/>
            </a:lvl4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3" name="Espace réservé du graphique 2">
            <a:extLst>
              <a:ext uri="{FF2B5EF4-FFF2-40B4-BE49-F238E27FC236}">
                <a16:creationId xmlns:a16="http://schemas.microsoft.com/office/drawing/2014/main" xmlns="" id="{E1DDCF4D-A169-4E54-A488-DB0F02CE4BE9}"/>
              </a:ext>
            </a:extLst>
          </p:cNvPr>
          <p:cNvSpPr>
            <a:spLocks noGrp="1"/>
          </p:cNvSpPr>
          <p:nvPr>
            <p:ph type="chart" sz="quarter" idx="16" hasCustomPrompt="1"/>
          </p:nvPr>
        </p:nvSpPr>
        <p:spPr bwMode="gray">
          <a:xfrm>
            <a:off x="334963" y="1439862"/>
            <a:ext cx="5591997" cy="2133149"/>
          </a:xfrm>
          <a:noFill/>
        </p:spPr>
        <p:txBody>
          <a:bodyPr>
            <a:noAutofit/>
          </a:bodyPr>
          <a:lstStyle>
            <a:lvl1pPr>
              <a:buClr>
                <a:schemeClr val="accent5"/>
              </a:buClr>
              <a:defRPr/>
            </a:lvl1pPr>
          </a:lstStyle>
          <a:p>
            <a:r>
              <a:rPr lang="en-US" noProof="0" dirty="0"/>
              <a:t>Click on the icon to add a graph</a:t>
            </a:r>
          </a:p>
        </p:txBody>
      </p:sp>
      <p:sp>
        <p:nvSpPr>
          <p:cNvPr id="15" name="Espace réservé du texte 18">
            <a:extLst>
              <a:ext uri="{FF2B5EF4-FFF2-40B4-BE49-F238E27FC236}">
                <a16:creationId xmlns:a16="http://schemas.microsoft.com/office/drawing/2014/main" xmlns="" id="{754AB1F3-078B-4A8A-A1B5-11410BD49F9C}"/>
              </a:ext>
            </a:extLst>
          </p:cNvPr>
          <p:cNvSpPr>
            <a:spLocks noGrp="1"/>
          </p:cNvSpPr>
          <p:nvPr>
            <p:ph type="body" sz="quarter" idx="18" hasCustomPrompt="1"/>
          </p:nvPr>
        </p:nvSpPr>
        <p:spPr bwMode="gray">
          <a:xfrm>
            <a:off x="6253739" y="3861950"/>
            <a:ext cx="5595361" cy="2088000"/>
          </a:xfrm>
        </p:spPr>
        <p:txBody>
          <a:bodyPr lIns="0" tIns="72000" rIns="0" anchor="t" anchorCtr="0">
            <a:noAutofit/>
          </a:bodyPr>
          <a:lstStyle>
            <a:lvl1pPr marL="266700" indent="-266700">
              <a:spcBef>
                <a:spcPts val="600"/>
              </a:spcBef>
              <a:buClr>
                <a:schemeClr val="accent5"/>
              </a:buClr>
              <a:defRPr sz="1400" b="0"/>
            </a:lvl1pPr>
            <a:lvl2pPr marL="447675" indent="-180975">
              <a:spcBef>
                <a:spcPts val="600"/>
              </a:spcBef>
              <a:defRPr sz="1200" b="0"/>
            </a:lvl2pPr>
            <a:lvl3pPr>
              <a:defRPr sz="1100" b="0"/>
            </a:lvl3pPr>
            <a:lvl4pPr>
              <a:defRPr sz="1050" b="0"/>
            </a:lvl4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16" name="Espace réservé du graphique 2">
            <a:extLst>
              <a:ext uri="{FF2B5EF4-FFF2-40B4-BE49-F238E27FC236}">
                <a16:creationId xmlns:a16="http://schemas.microsoft.com/office/drawing/2014/main" xmlns="" id="{504879A2-D4E8-42FF-94E7-30E329C3BA19}"/>
              </a:ext>
            </a:extLst>
          </p:cNvPr>
          <p:cNvSpPr>
            <a:spLocks noGrp="1"/>
          </p:cNvSpPr>
          <p:nvPr>
            <p:ph type="chart" sz="quarter" idx="19" hasCustomPrompt="1"/>
          </p:nvPr>
        </p:nvSpPr>
        <p:spPr bwMode="gray">
          <a:xfrm>
            <a:off x="6259914" y="1439862"/>
            <a:ext cx="5597126" cy="2133149"/>
          </a:xfrm>
          <a:noFill/>
        </p:spPr>
        <p:txBody>
          <a:bodyPr>
            <a:noAutofit/>
          </a:bodyPr>
          <a:lstStyle>
            <a:lvl1pPr>
              <a:buClr>
                <a:schemeClr val="accent5"/>
              </a:buClr>
              <a:defRPr/>
            </a:lvl1pPr>
          </a:lstStyle>
          <a:p>
            <a:r>
              <a:rPr lang="en-US" noProof="0" dirty="0"/>
              <a:t>Click on the icon to add a graph</a:t>
            </a:r>
          </a:p>
        </p:txBody>
      </p:sp>
      <p:sp>
        <p:nvSpPr>
          <p:cNvPr id="25" name="Espace réservé du texte 24">
            <a:extLst>
              <a:ext uri="{FF2B5EF4-FFF2-40B4-BE49-F238E27FC236}">
                <a16:creationId xmlns:a16="http://schemas.microsoft.com/office/drawing/2014/main" xmlns="" id="{8930EF88-2280-4D56-8001-02278EDBD993}"/>
              </a:ext>
            </a:extLst>
          </p:cNvPr>
          <p:cNvSpPr>
            <a:spLocks noGrp="1"/>
          </p:cNvSpPr>
          <p:nvPr>
            <p:ph type="body" sz="quarter" idx="22" hasCustomPrompt="1"/>
          </p:nvPr>
        </p:nvSpPr>
        <p:spPr bwMode="gray">
          <a:xfrm>
            <a:off x="6253739" y="156972"/>
            <a:ext cx="5603300" cy="903600"/>
          </a:xfrm>
        </p:spPr>
        <p:txBody>
          <a:bodyPr anchor="ctr" anchorCtr="0"/>
          <a:lstStyle>
            <a:lvl1pPr marL="0" indent="0" algn="l">
              <a:lnSpc>
                <a:spcPts val="2000"/>
              </a:lnSpc>
              <a:spcBef>
                <a:spcPts val="0"/>
              </a:spcBef>
              <a:buNone/>
              <a:defRPr sz="2400" b="0" cap="none" baseline="0">
                <a:solidFill>
                  <a:schemeClr val="accent1"/>
                </a:solidFill>
                <a:latin typeface="+mj-lt"/>
              </a:defRPr>
            </a:lvl1pPr>
            <a:lvl2pPr marL="266700" indent="0" algn="ctr">
              <a:lnSpc>
                <a:spcPts val="2000"/>
              </a:lnSpc>
              <a:spcBef>
                <a:spcPts val="0"/>
              </a:spcBef>
              <a:buNone/>
              <a:defRPr/>
            </a:lvl2pPr>
            <a:lvl3pPr marL="542925" indent="0" algn="ctr">
              <a:lnSpc>
                <a:spcPts val="2000"/>
              </a:lnSpc>
              <a:spcBef>
                <a:spcPts val="0"/>
              </a:spcBef>
              <a:buNone/>
              <a:defRPr/>
            </a:lvl3pPr>
            <a:lvl4pPr marL="714375" indent="0" algn="ctr">
              <a:lnSpc>
                <a:spcPts val="2000"/>
              </a:lnSpc>
              <a:spcBef>
                <a:spcPts val="0"/>
              </a:spcBef>
              <a:buNone/>
              <a:defRPr/>
            </a:lvl4pPr>
            <a:lvl5pPr marL="1600200" indent="0" algn="ctr">
              <a:lnSpc>
                <a:spcPts val="2000"/>
              </a:lnSpc>
              <a:spcBef>
                <a:spcPts val="0"/>
              </a:spcBef>
              <a:buNone/>
              <a:defRPr/>
            </a:lvl5pPr>
          </a:lstStyle>
          <a:p>
            <a:pPr lvl="0"/>
            <a:r>
              <a:rPr lang="en-US" noProof="0"/>
              <a:t>Change the style of the title</a:t>
            </a:r>
          </a:p>
        </p:txBody>
      </p:sp>
      <p:sp>
        <p:nvSpPr>
          <p:cNvPr id="26" name="Espace réservé du texte 24">
            <a:extLst>
              <a:ext uri="{FF2B5EF4-FFF2-40B4-BE49-F238E27FC236}">
                <a16:creationId xmlns:a16="http://schemas.microsoft.com/office/drawing/2014/main" xmlns="" id="{EAFB4877-4497-4938-9B1B-638246DA9123}"/>
              </a:ext>
            </a:extLst>
          </p:cNvPr>
          <p:cNvSpPr>
            <a:spLocks noGrp="1"/>
          </p:cNvSpPr>
          <p:nvPr>
            <p:ph type="body" sz="quarter" idx="23" hasCustomPrompt="1"/>
          </p:nvPr>
        </p:nvSpPr>
        <p:spPr bwMode="gray">
          <a:xfrm>
            <a:off x="334963" y="156972"/>
            <a:ext cx="5591997" cy="903600"/>
          </a:xfrm>
        </p:spPr>
        <p:txBody>
          <a:bodyPr anchor="ctr" anchorCtr="0"/>
          <a:lstStyle>
            <a:lvl1pPr marL="0" indent="0" algn="l">
              <a:lnSpc>
                <a:spcPts val="2000"/>
              </a:lnSpc>
              <a:spcBef>
                <a:spcPts val="0"/>
              </a:spcBef>
              <a:buNone/>
              <a:defRPr sz="2400" b="0" cap="none" baseline="0">
                <a:solidFill>
                  <a:schemeClr val="accent1"/>
                </a:solidFill>
                <a:latin typeface="+mj-lt"/>
              </a:defRPr>
            </a:lvl1pPr>
            <a:lvl2pPr marL="266700" indent="0" algn="ctr">
              <a:lnSpc>
                <a:spcPts val="2000"/>
              </a:lnSpc>
              <a:spcBef>
                <a:spcPts val="0"/>
              </a:spcBef>
              <a:buNone/>
              <a:defRPr/>
            </a:lvl2pPr>
            <a:lvl3pPr marL="542925" indent="0" algn="ctr">
              <a:lnSpc>
                <a:spcPts val="2000"/>
              </a:lnSpc>
              <a:spcBef>
                <a:spcPts val="0"/>
              </a:spcBef>
              <a:buNone/>
              <a:defRPr/>
            </a:lvl3pPr>
            <a:lvl4pPr marL="714375" indent="0" algn="ctr">
              <a:lnSpc>
                <a:spcPts val="2000"/>
              </a:lnSpc>
              <a:spcBef>
                <a:spcPts val="0"/>
              </a:spcBef>
              <a:buNone/>
              <a:defRPr/>
            </a:lvl4pPr>
            <a:lvl5pPr marL="1600200" indent="0" algn="ctr">
              <a:lnSpc>
                <a:spcPts val="2000"/>
              </a:lnSpc>
              <a:spcBef>
                <a:spcPts val="0"/>
              </a:spcBef>
              <a:buNone/>
              <a:defRPr/>
            </a:lvl5pPr>
          </a:lstStyle>
          <a:p>
            <a:pPr lvl="0"/>
            <a:r>
              <a:rPr lang="en-US" noProof="0"/>
              <a:t>Change the style of the title</a:t>
            </a:r>
          </a:p>
        </p:txBody>
      </p:sp>
      <p:cxnSp>
        <p:nvCxnSpPr>
          <p:cNvPr id="24" name="Connecteur droit 23">
            <a:extLst>
              <a:ext uri="{FF2B5EF4-FFF2-40B4-BE49-F238E27FC236}">
                <a16:creationId xmlns:a16="http://schemas.microsoft.com/office/drawing/2014/main" xmlns="" id="{2804607E-352D-4489-9A2A-626CB32EB556}"/>
              </a:ext>
            </a:extLst>
          </p:cNvPr>
          <p:cNvCxnSpPr>
            <a:cxnSpLocks/>
          </p:cNvCxnSpPr>
          <p:nvPr userDrawn="1"/>
        </p:nvCxnSpPr>
        <p:spPr bwMode="gray">
          <a:xfrm>
            <a:off x="6253739" y="1060572"/>
            <a:ext cx="1069173" cy="0"/>
          </a:xfrm>
          <a:prstGeom prst="line">
            <a:avLst/>
          </a:prstGeom>
          <a:ln w="5715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Espace réservé du contenu 5">
            <a:extLst>
              <a:ext uri="{FF2B5EF4-FFF2-40B4-BE49-F238E27FC236}">
                <a16:creationId xmlns:a16="http://schemas.microsoft.com/office/drawing/2014/main" xmlns="" id="{BA640264-C7DA-46DC-9B2B-F3E1777FA2B3}"/>
              </a:ext>
            </a:extLst>
          </p:cNvPr>
          <p:cNvSpPr>
            <a:spLocks noGrp="1"/>
          </p:cNvSpPr>
          <p:nvPr>
            <p:ph sz="quarter" idx="26" hasCustomPrompt="1"/>
          </p:nvPr>
        </p:nvSpPr>
        <p:spPr bwMode="gray">
          <a:xfrm>
            <a:off x="334963" y="6140191"/>
            <a:ext cx="11522074" cy="153888"/>
          </a:xfrm>
        </p:spPr>
        <p:txBody>
          <a:bodyPr anchor="b" anchorCtr="0"/>
          <a:lstStyle>
            <a:lvl1pPr marL="0" indent="0">
              <a:spcBef>
                <a:spcPts val="0"/>
              </a:spcBef>
              <a:buNone/>
              <a:defRPr sz="1000" i="1">
                <a:solidFill>
                  <a:schemeClr val="tx1"/>
                </a:solidFill>
              </a:defRPr>
            </a:lvl1pPr>
            <a:lvl2pPr marL="266700" indent="0">
              <a:buNone/>
              <a:defRPr/>
            </a:lvl2pPr>
          </a:lstStyle>
          <a:p>
            <a:pPr lvl="0"/>
            <a:r>
              <a:rPr lang="en-US" noProof="0"/>
              <a:t>Click to change the styles of the mask text</a:t>
            </a:r>
          </a:p>
        </p:txBody>
      </p:sp>
      <p:sp>
        <p:nvSpPr>
          <p:cNvPr id="4" name="Espace réservé du numéro de diapositive 3">
            <a:extLst>
              <a:ext uri="{FF2B5EF4-FFF2-40B4-BE49-F238E27FC236}">
                <a16:creationId xmlns:a16="http://schemas.microsoft.com/office/drawing/2014/main" xmlns="" id="{228E8A9F-40BD-491D-B419-25CCD6137FEB}"/>
              </a:ext>
            </a:extLst>
          </p:cNvPr>
          <p:cNvSpPr>
            <a:spLocks noGrp="1"/>
          </p:cNvSpPr>
          <p:nvPr>
            <p:ph type="sldNum" sz="quarter" idx="27"/>
          </p:nvPr>
        </p:nvSpPr>
        <p:spPr bwMode="gray"/>
        <p:txBody>
          <a:bodyPr/>
          <a:lstStyle/>
          <a:p>
            <a:pPr>
              <a:buClr>
                <a:schemeClr val="accent5"/>
              </a:buClr>
            </a:pPr>
            <a:fld id="{CE2AE3F1-0CE1-4D50-A158-C2B092B58652}" type="slidenum">
              <a:rPr lang="en-US" noProof="0" smtClean="0"/>
              <a:pPr>
                <a:buClr>
                  <a:schemeClr val="accent5"/>
                </a:buClr>
              </a:pPr>
              <a:t>‹#›</a:t>
            </a:fld>
            <a:endParaRPr lang="en-US" noProof="0" dirty="0">
              <a:solidFill>
                <a:schemeClr val="accent5"/>
              </a:solidFill>
            </a:endParaRPr>
          </a:p>
        </p:txBody>
      </p:sp>
    </p:spTree>
    <p:extLst>
      <p:ext uri="{BB962C8B-B14F-4D97-AF65-F5344CB8AC3E}">
        <p14:creationId xmlns:p14="http://schemas.microsoft.com/office/powerpoint/2010/main" val="3897065556"/>
      </p:ext>
    </p:extLst>
  </p:cSld>
  <p:clrMapOvr>
    <a:masterClrMapping/>
  </p:clrMapOvr>
  <p:extLst>
    <p:ext uri="{DCECCB84-F9BA-43D5-87BE-67443E8EF086}">
      <p15:sldGuideLst xmlns:p15="http://schemas.microsoft.com/office/powerpoint/2012/main">
        <p15:guide id="1" orient="horz" pos="37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66A5AB9C-7A86-4233-B51B-D10BFEB41D45}"/>
              </a:ext>
            </a:extLst>
          </p:cNvPr>
          <p:cNvSpPr>
            <a:spLocks noGrp="1"/>
          </p:cNvSpPr>
          <p:nvPr>
            <p:ph type="title" hasCustomPrompt="1"/>
          </p:nvPr>
        </p:nvSpPr>
        <p:spPr bwMode="gray"/>
        <p:txBody>
          <a:bodyPr/>
          <a:lstStyle/>
          <a:p>
            <a:r>
              <a:rPr lang="en-US" noProof="0"/>
              <a:t>Change the style of the title</a:t>
            </a:r>
          </a:p>
        </p:txBody>
      </p:sp>
      <p:sp>
        <p:nvSpPr>
          <p:cNvPr id="6" name="Espace réservé du contenu 5">
            <a:extLst>
              <a:ext uri="{FF2B5EF4-FFF2-40B4-BE49-F238E27FC236}">
                <a16:creationId xmlns:a16="http://schemas.microsoft.com/office/drawing/2014/main" xmlns="" id="{5C3B2C6E-AFAB-4B3F-A9E8-0E0C425024A0}"/>
              </a:ext>
            </a:extLst>
          </p:cNvPr>
          <p:cNvSpPr>
            <a:spLocks noGrp="1"/>
          </p:cNvSpPr>
          <p:nvPr>
            <p:ph sz="quarter" idx="16" hasCustomPrompt="1"/>
          </p:nvPr>
        </p:nvSpPr>
        <p:spPr bwMode="gray">
          <a:xfrm>
            <a:off x="334963" y="6140191"/>
            <a:ext cx="11522074" cy="153888"/>
          </a:xfrm>
        </p:spPr>
        <p:txBody>
          <a:bodyPr anchor="b" anchorCtr="0"/>
          <a:lstStyle>
            <a:lvl1pPr marL="0" indent="0">
              <a:spcBef>
                <a:spcPts val="0"/>
              </a:spcBef>
              <a:buNone/>
              <a:defRPr sz="1000" i="1">
                <a:solidFill>
                  <a:schemeClr val="tx1"/>
                </a:solidFill>
              </a:defRPr>
            </a:lvl1pPr>
            <a:lvl2pPr marL="266700" indent="0">
              <a:buNone/>
              <a:defRPr/>
            </a:lvl2pPr>
          </a:lstStyle>
          <a:p>
            <a:pPr lvl="0"/>
            <a:r>
              <a:rPr lang="en-US" noProof="0"/>
              <a:t>Click to change the styles of the mask text</a:t>
            </a:r>
          </a:p>
        </p:txBody>
      </p:sp>
      <p:sp>
        <p:nvSpPr>
          <p:cNvPr id="3" name="Espace réservé du numéro de diapositive 2">
            <a:extLst>
              <a:ext uri="{FF2B5EF4-FFF2-40B4-BE49-F238E27FC236}">
                <a16:creationId xmlns:a16="http://schemas.microsoft.com/office/drawing/2014/main" xmlns="" id="{CEA4FBD7-4873-4EE9-BDBC-114AEEFD9903}"/>
              </a:ext>
            </a:extLst>
          </p:cNvPr>
          <p:cNvSpPr>
            <a:spLocks noGrp="1"/>
          </p:cNvSpPr>
          <p:nvPr>
            <p:ph type="sldNum" sz="quarter" idx="17"/>
          </p:nvPr>
        </p:nvSpPr>
        <p:spPr bwMode="gray"/>
        <p:txBody>
          <a:bodyPr/>
          <a:lstStyle/>
          <a:p>
            <a:pPr>
              <a:buClr>
                <a:schemeClr val="accent5"/>
              </a:buClr>
            </a:pPr>
            <a:fld id="{CE2AE3F1-0CE1-4D50-A158-C2B092B58652}" type="slidenum">
              <a:rPr lang="en-US" noProof="0" smtClean="0"/>
              <a:pPr>
                <a:buClr>
                  <a:schemeClr val="accent5"/>
                </a:buClr>
              </a:pPr>
              <a:t>‹#›</a:t>
            </a:fld>
            <a:endParaRPr lang="en-US" noProof="0" dirty="0">
              <a:solidFill>
                <a:schemeClr val="accent5"/>
              </a:solidFill>
            </a:endParaRPr>
          </a:p>
        </p:txBody>
      </p:sp>
    </p:spTree>
    <p:extLst>
      <p:ext uri="{BB962C8B-B14F-4D97-AF65-F5344CB8AC3E}">
        <p14:creationId xmlns:p14="http://schemas.microsoft.com/office/powerpoint/2010/main" val="100311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vertu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D7C842C9-7E0C-4469-91A4-30BD52B5C4FC}"/>
              </a:ext>
            </a:extLst>
          </p:cNvPr>
          <p:cNvSpPr/>
          <p:nvPr userDrawn="1"/>
        </p:nvSpPr>
        <p:spPr bwMode="gray">
          <a:xfrm>
            <a:off x="6096000" y="332953"/>
            <a:ext cx="5761038" cy="562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xmlns="" id="{B08F71AB-EFFA-438B-8ABA-2AEE0B23049A}"/>
              </a:ext>
            </a:extLst>
          </p:cNvPr>
          <p:cNvSpPr/>
          <p:nvPr userDrawn="1"/>
        </p:nvSpPr>
        <p:spPr bwMode="gray">
          <a:xfrm rot="5400000">
            <a:off x="-2892625" y="2892625"/>
            <a:ext cx="6118200" cy="33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Espace réservé du texte 4">
            <a:extLst>
              <a:ext uri="{FF2B5EF4-FFF2-40B4-BE49-F238E27FC236}">
                <a16:creationId xmlns:a16="http://schemas.microsoft.com/office/drawing/2014/main" xmlns="" id="{3900E8B0-F2F2-43FA-AC51-CC5DB52A81EB}"/>
              </a:ext>
            </a:extLst>
          </p:cNvPr>
          <p:cNvSpPr>
            <a:spLocks noGrp="1"/>
          </p:cNvSpPr>
          <p:nvPr userDrawn="1">
            <p:ph type="body" sz="quarter" idx="12" hasCustomPrompt="1"/>
          </p:nvPr>
        </p:nvSpPr>
        <p:spPr bwMode="gray">
          <a:xfrm>
            <a:off x="6383338" y="1577117"/>
            <a:ext cx="415178" cy="830997"/>
          </a:xfrm>
        </p:spPr>
        <p:txBody>
          <a:bodyPr wrap="none"/>
          <a:lstStyle>
            <a:lvl1pPr marL="0" indent="0">
              <a:buNone/>
              <a:defRPr sz="5400">
                <a:solidFill>
                  <a:schemeClr val="bg1"/>
                </a:solidFill>
                <a:latin typeface="+mj-lt"/>
              </a:defRPr>
            </a:lvl1pPr>
            <a:lvl2pPr marL="266700" indent="0">
              <a:buNone/>
              <a:defRPr sz="5400">
                <a:solidFill>
                  <a:schemeClr val="bg1"/>
                </a:solidFill>
                <a:latin typeface="+mj-lt"/>
              </a:defRPr>
            </a:lvl2pPr>
            <a:lvl3pPr>
              <a:defRPr sz="5400">
                <a:solidFill>
                  <a:schemeClr val="bg1"/>
                </a:solidFill>
                <a:latin typeface="+mj-lt"/>
              </a:defRPr>
            </a:lvl3pPr>
            <a:lvl4pPr>
              <a:defRPr sz="5400">
                <a:solidFill>
                  <a:schemeClr val="bg1"/>
                </a:solidFill>
                <a:latin typeface="+mj-lt"/>
              </a:defRPr>
            </a:lvl4pPr>
            <a:lvl5pPr>
              <a:defRPr sz="5400">
                <a:solidFill>
                  <a:schemeClr val="bg1"/>
                </a:solidFill>
                <a:latin typeface="+mj-lt"/>
              </a:defRPr>
            </a:lvl5pPr>
          </a:lstStyle>
          <a:p>
            <a:pPr lvl="0"/>
            <a:r>
              <a:rPr lang="en-US" noProof="0"/>
              <a:t>#</a:t>
            </a:r>
          </a:p>
        </p:txBody>
      </p:sp>
      <p:sp>
        <p:nvSpPr>
          <p:cNvPr id="7" name="Espace réservé du texte 6">
            <a:extLst>
              <a:ext uri="{FF2B5EF4-FFF2-40B4-BE49-F238E27FC236}">
                <a16:creationId xmlns:a16="http://schemas.microsoft.com/office/drawing/2014/main" xmlns="" id="{175270B9-7391-4844-919F-DCEED9AEA9BF}"/>
              </a:ext>
            </a:extLst>
          </p:cNvPr>
          <p:cNvSpPr>
            <a:spLocks noGrp="1"/>
          </p:cNvSpPr>
          <p:nvPr userDrawn="1">
            <p:ph type="body" sz="quarter" idx="13" hasCustomPrompt="1"/>
          </p:nvPr>
        </p:nvSpPr>
        <p:spPr bwMode="gray">
          <a:xfrm>
            <a:off x="6383339" y="2708975"/>
            <a:ext cx="5185270" cy="1477328"/>
          </a:xfrm>
        </p:spPr>
        <p:txBody>
          <a:bodyPr wrap="square"/>
          <a:lstStyle>
            <a:lvl1pPr marL="0" indent="0">
              <a:buNone/>
              <a:defRPr sz="3200">
                <a:solidFill>
                  <a:schemeClr val="accent6"/>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change the styles of the mask text</a:t>
            </a:r>
          </a:p>
        </p:txBody>
      </p:sp>
      <p:sp>
        <p:nvSpPr>
          <p:cNvPr id="5" name="Espace réservé du numéro de diapositive 4">
            <a:extLst>
              <a:ext uri="{FF2B5EF4-FFF2-40B4-BE49-F238E27FC236}">
                <a16:creationId xmlns:a16="http://schemas.microsoft.com/office/drawing/2014/main" xmlns="" id="{A84D8E52-F403-4A34-82D7-D31AC92F2AD3}"/>
              </a:ext>
            </a:extLst>
          </p:cNvPr>
          <p:cNvSpPr>
            <a:spLocks noGrp="1"/>
          </p:cNvSpPr>
          <p:nvPr>
            <p:ph type="sldNum" sz="quarter" idx="16"/>
          </p:nvPr>
        </p:nvSpPr>
        <p:spPr bwMode="gray"/>
        <p:txBody>
          <a:bodyPr/>
          <a:lstStyle/>
          <a:p>
            <a:pPr>
              <a:buClr>
                <a:schemeClr val="accent5"/>
              </a:buClr>
            </a:pPr>
            <a:fld id="{CE2AE3F1-0CE1-4D50-A158-C2B092B58652}" type="slidenum">
              <a:rPr lang="en-US" noProof="0" smtClean="0"/>
              <a:pPr>
                <a:buClr>
                  <a:schemeClr val="accent5"/>
                </a:buClr>
              </a:pPr>
              <a:t>‹#›</a:t>
            </a:fld>
            <a:endParaRPr lang="en-US" noProof="0" dirty="0">
              <a:solidFill>
                <a:schemeClr val="accent5"/>
              </a:solidFill>
            </a:endParaRPr>
          </a:p>
        </p:txBody>
      </p:sp>
      <p:sp>
        <p:nvSpPr>
          <p:cNvPr id="3" name="Espace réservé pour une image  2">
            <a:extLst>
              <a:ext uri="{FF2B5EF4-FFF2-40B4-BE49-F238E27FC236}">
                <a16:creationId xmlns:a16="http://schemas.microsoft.com/office/drawing/2014/main" xmlns="" id="{9CF5FBDB-245F-40FD-AA08-F88C0EE677CD}"/>
              </a:ext>
            </a:extLst>
          </p:cNvPr>
          <p:cNvSpPr>
            <a:spLocks noGrp="1"/>
          </p:cNvSpPr>
          <p:nvPr>
            <p:ph type="pic" sz="quarter" idx="15" hasCustomPrompt="1"/>
          </p:nvPr>
        </p:nvSpPr>
        <p:spPr bwMode="gray">
          <a:xfrm>
            <a:off x="333375" y="333375"/>
            <a:ext cx="5762625" cy="5624513"/>
          </a:xfrm>
          <a:solidFill>
            <a:schemeClr val="bg1"/>
          </a:solidFill>
        </p:spPr>
        <p:txBody>
          <a:bodyPr/>
          <a:lstStyle/>
          <a:p>
            <a:r>
              <a:rPr lang="en-US" noProof="0" dirty="0"/>
              <a:t>Click on the icon to add an image</a:t>
            </a:r>
          </a:p>
        </p:txBody>
      </p:sp>
    </p:spTree>
    <p:extLst>
      <p:ext uri="{BB962C8B-B14F-4D97-AF65-F5344CB8AC3E}">
        <p14:creationId xmlns:p14="http://schemas.microsoft.com/office/powerpoint/2010/main" val="37764025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s titre texte">
    <p:bg bwMode="gray">
      <p:bgRef idx="1001">
        <a:schemeClr val="bg1"/>
      </p:bgRef>
    </p:bg>
    <p:spTree>
      <p:nvGrpSpPr>
        <p:cNvPr id="1" name=""/>
        <p:cNvGrpSpPr/>
        <p:nvPr/>
      </p:nvGrpSpPr>
      <p:grpSpPr>
        <a:xfrm>
          <a:off x="0" y="0"/>
          <a:ext cx="0" cy="0"/>
          <a:chOff x="0" y="0"/>
          <a:chExt cx="0" cy="0"/>
        </a:xfrm>
      </p:grpSpPr>
      <p:sp>
        <p:nvSpPr>
          <p:cNvPr id="16" name="Espace réservé du contenu 15">
            <a:extLst>
              <a:ext uri="{FF2B5EF4-FFF2-40B4-BE49-F238E27FC236}">
                <a16:creationId xmlns:a16="http://schemas.microsoft.com/office/drawing/2014/main" xmlns="" id="{20DEA839-0BE9-4D6D-B4A4-32CF03F1AF9F}"/>
              </a:ext>
            </a:extLst>
          </p:cNvPr>
          <p:cNvSpPr>
            <a:spLocks noGrp="1"/>
          </p:cNvSpPr>
          <p:nvPr>
            <p:ph sz="quarter" idx="12" hasCustomPrompt="1"/>
          </p:nvPr>
        </p:nvSpPr>
        <p:spPr bwMode="gray">
          <a:xfrm>
            <a:off x="334963" y="1270983"/>
            <a:ext cx="11522074" cy="307777"/>
          </a:xfrm>
          <a:prstGeom prst="rect">
            <a:avLst/>
          </a:prstGeom>
        </p:spPr>
        <p:txBody>
          <a:bodyPr/>
          <a:lstStyle>
            <a:lvl1pPr marL="0" indent="0" algn="l">
              <a:buNone/>
              <a:defRPr sz="2000" b="0">
                <a:solidFill>
                  <a:schemeClr val="tx1"/>
                </a:solidFill>
              </a:defRPr>
            </a:lvl1pPr>
            <a:lvl3pPr marL="685800" indent="0">
              <a:buNone/>
              <a:defRPr/>
            </a:lvl3pPr>
          </a:lstStyle>
          <a:p>
            <a:pPr lvl="0"/>
            <a:r>
              <a:rPr lang="en-US" noProof="0"/>
              <a:t>Click to change the styles of the mask text</a:t>
            </a:r>
          </a:p>
        </p:txBody>
      </p:sp>
      <p:sp>
        <p:nvSpPr>
          <p:cNvPr id="19" name="Espace réservé du texte 18">
            <a:extLst>
              <a:ext uri="{FF2B5EF4-FFF2-40B4-BE49-F238E27FC236}">
                <a16:creationId xmlns:a16="http://schemas.microsoft.com/office/drawing/2014/main" xmlns="" id="{2B7490C5-721D-4E8B-AD77-49416DF5C165}"/>
              </a:ext>
            </a:extLst>
          </p:cNvPr>
          <p:cNvSpPr>
            <a:spLocks noGrp="1"/>
          </p:cNvSpPr>
          <p:nvPr>
            <p:ph type="body" sz="quarter" idx="13" hasCustomPrompt="1"/>
          </p:nvPr>
        </p:nvSpPr>
        <p:spPr bwMode="gray">
          <a:xfrm>
            <a:off x="334963" y="1927669"/>
            <a:ext cx="11522076" cy="4039489"/>
          </a:xfrm>
        </p:spPr>
        <p:txBody>
          <a:bodyPr/>
          <a:lstStyle>
            <a:lvl1pPr>
              <a:buClr>
                <a:schemeClr val="accent5"/>
              </a:buClr>
              <a:defRPr/>
            </a:lvl1pPr>
          </a:lstStyle>
          <a:p>
            <a:r>
              <a:rPr lang="en-US" noProof="0" dirty="0">
                <a:effectLst/>
                <a:latin typeface="Segoe UI Web (West European)"/>
              </a:rPr>
              <a:t>Click to change the styles of the mask text</a:t>
            </a:r>
          </a:p>
          <a:p>
            <a:pPr lvl="1"/>
            <a:r>
              <a:rPr lang="en-US" noProof="0" dirty="0"/>
              <a:t>Second level</a:t>
            </a:r>
          </a:p>
          <a:p>
            <a:pPr lvl="2"/>
            <a:r>
              <a:rPr lang="en-US" noProof="0" dirty="0"/>
              <a:t>Third level</a:t>
            </a:r>
          </a:p>
          <a:p>
            <a:pPr lvl="3"/>
            <a:r>
              <a:rPr lang="en-US" noProof="0" dirty="0"/>
              <a:t>Fourth level</a:t>
            </a:r>
          </a:p>
        </p:txBody>
      </p:sp>
      <p:sp>
        <p:nvSpPr>
          <p:cNvPr id="4" name="Titre 3">
            <a:extLst>
              <a:ext uri="{FF2B5EF4-FFF2-40B4-BE49-F238E27FC236}">
                <a16:creationId xmlns:a16="http://schemas.microsoft.com/office/drawing/2014/main" xmlns="" id="{C309EEB8-52C9-4390-B001-37A7F20E6FB6}"/>
              </a:ext>
            </a:extLst>
          </p:cNvPr>
          <p:cNvSpPr>
            <a:spLocks noGrp="1"/>
          </p:cNvSpPr>
          <p:nvPr>
            <p:ph type="title" hasCustomPrompt="1"/>
          </p:nvPr>
        </p:nvSpPr>
        <p:spPr bwMode="gray"/>
        <p:txBody>
          <a:bodyPr/>
          <a:lstStyle/>
          <a:p>
            <a:r>
              <a:rPr lang="en-US" noProof="0" dirty="0"/>
              <a:t>Change the style of the title</a:t>
            </a:r>
          </a:p>
        </p:txBody>
      </p:sp>
      <p:sp>
        <p:nvSpPr>
          <p:cNvPr id="6" name="Espace réservé du contenu 5">
            <a:extLst>
              <a:ext uri="{FF2B5EF4-FFF2-40B4-BE49-F238E27FC236}">
                <a16:creationId xmlns:a16="http://schemas.microsoft.com/office/drawing/2014/main" xmlns="" id="{B33070BE-EDA2-4FA8-A464-536EC2F5C525}"/>
              </a:ext>
            </a:extLst>
          </p:cNvPr>
          <p:cNvSpPr>
            <a:spLocks noGrp="1"/>
          </p:cNvSpPr>
          <p:nvPr>
            <p:ph sz="quarter" idx="16" hasCustomPrompt="1"/>
          </p:nvPr>
        </p:nvSpPr>
        <p:spPr bwMode="gray">
          <a:xfrm>
            <a:off x="334963" y="6140191"/>
            <a:ext cx="11522074" cy="153888"/>
          </a:xfrm>
        </p:spPr>
        <p:txBody>
          <a:bodyPr anchor="b" anchorCtr="0"/>
          <a:lstStyle>
            <a:lvl1pPr marL="0" indent="0">
              <a:spcBef>
                <a:spcPts val="0"/>
              </a:spcBef>
              <a:buNone/>
              <a:defRPr sz="1000" i="1">
                <a:solidFill>
                  <a:schemeClr val="tx1"/>
                </a:solidFill>
              </a:defRPr>
            </a:lvl1pPr>
            <a:lvl2pPr marL="266700" indent="0">
              <a:buNone/>
              <a:defRPr/>
            </a:lvl2pPr>
          </a:lstStyle>
          <a:p>
            <a:pPr lvl="0"/>
            <a:r>
              <a:rPr lang="en-US" noProof="0"/>
              <a:t>Click to change the styles of the mask text</a:t>
            </a:r>
          </a:p>
        </p:txBody>
      </p:sp>
      <p:sp>
        <p:nvSpPr>
          <p:cNvPr id="3" name="Espace réservé du numéro de diapositive 2">
            <a:extLst>
              <a:ext uri="{FF2B5EF4-FFF2-40B4-BE49-F238E27FC236}">
                <a16:creationId xmlns:a16="http://schemas.microsoft.com/office/drawing/2014/main" xmlns="" id="{C59322DE-2FCB-414E-A97A-41B799E82575}"/>
              </a:ext>
            </a:extLst>
          </p:cNvPr>
          <p:cNvSpPr>
            <a:spLocks noGrp="1"/>
          </p:cNvSpPr>
          <p:nvPr>
            <p:ph type="sldNum" sz="quarter" idx="17"/>
          </p:nvPr>
        </p:nvSpPr>
        <p:spPr bwMode="gray"/>
        <p:txBody>
          <a:bodyPr/>
          <a:lstStyle/>
          <a:p>
            <a:pPr>
              <a:buClr>
                <a:schemeClr val="accent5"/>
              </a:buClr>
            </a:pPr>
            <a:fld id="{CE2AE3F1-0CE1-4D50-A158-C2B092B58652}" type="slidenum">
              <a:rPr lang="en-US" noProof="0" smtClean="0"/>
              <a:pPr>
                <a:buClr>
                  <a:schemeClr val="accent5"/>
                </a:buClr>
              </a:pPr>
              <a:t>‹#›</a:t>
            </a:fld>
            <a:endParaRPr lang="en-US" noProof="0" dirty="0">
              <a:solidFill>
                <a:schemeClr val="accent5"/>
              </a:solidFill>
            </a:endParaRPr>
          </a:p>
        </p:txBody>
      </p:sp>
    </p:spTree>
    <p:extLst>
      <p:ext uri="{BB962C8B-B14F-4D97-AF65-F5344CB8AC3E}">
        <p14:creationId xmlns:p14="http://schemas.microsoft.com/office/powerpoint/2010/main" val="105529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Ss titre texte">
    <p:bg bwMode="gray">
      <p:bgRef idx="1001">
        <a:schemeClr val="bg1"/>
      </p:bgRef>
    </p:bg>
    <p:spTree>
      <p:nvGrpSpPr>
        <p:cNvPr id="1" name=""/>
        <p:cNvGrpSpPr/>
        <p:nvPr/>
      </p:nvGrpSpPr>
      <p:grpSpPr>
        <a:xfrm>
          <a:off x="0" y="0"/>
          <a:ext cx="0" cy="0"/>
          <a:chOff x="0" y="0"/>
          <a:chExt cx="0" cy="0"/>
        </a:xfrm>
      </p:grpSpPr>
      <p:sp>
        <p:nvSpPr>
          <p:cNvPr id="16" name="Espace réservé du contenu 15">
            <a:extLst>
              <a:ext uri="{FF2B5EF4-FFF2-40B4-BE49-F238E27FC236}">
                <a16:creationId xmlns:a16="http://schemas.microsoft.com/office/drawing/2014/main" xmlns="" id="{20DEA839-0BE9-4D6D-B4A4-32CF03F1AF9F}"/>
              </a:ext>
            </a:extLst>
          </p:cNvPr>
          <p:cNvSpPr>
            <a:spLocks noGrp="1"/>
          </p:cNvSpPr>
          <p:nvPr>
            <p:ph sz="quarter" idx="12" hasCustomPrompt="1"/>
          </p:nvPr>
        </p:nvSpPr>
        <p:spPr bwMode="gray">
          <a:xfrm>
            <a:off x="334963" y="1270983"/>
            <a:ext cx="11522074" cy="307777"/>
          </a:xfrm>
          <a:prstGeom prst="rect">
            <a:avLst/>
          </a:prstGeom>
        </p:spPr>
        <p:txBody>
          <a:bodyPr/>
          <a:lstStyle>
            <a:lvl1pPr marL="0" indent="0" algn="l">
              <a:buNone/>
              <a:defRPr sz="2000" b="0">
                <a:solidFill>
                  <a:schemeClr val="tx1"/>
                </a:solidFill>
              </a:defRPr>
            </a:lvl1pPr>
            <a:lvl3pPr marL="685800" indent="0">
              <a:buNone/>
              <a:defRPr/>
            </a:lvl3pPr>
          </a:lstStyle>
          <a:p>
            <a:pPr lvl="0"/>
            <a:r>
              <a:rPr lang="en-US" noProof="0"/>
              <a:t>Click to change the styles of the mask text</a:t>
            </a:r>
          </a:p>
        </p:txBody>
      </p:sp>
      <p:sp>
        <p:nvSpPr>
          <p:cNvPr id="19" name="Espace réservé du texte 18">
            <a:extLst>
              <a:ext uri="{FF2B5EF4-FFF2-40B4-BE49-F238E27FC236}">
                <a16:creationId xmlns:a16="http://schemas.microsoft.com/office/drawing/2014/main" xmlns="" id="{2B7490C5-721D-4E8B-AD77-49416DF5C165}"/>
              </a:ext>
            </a:extLst>
          </p:cNvPr>
          <p:cNvSpPr>
            <a:spLocks noGrp="1"/>
          </p:cNvSpPr>
          <p:nvPr>
            <p:ph type="body" sz="quarter" idx="13" hasCustomPrompt="1"/>
          </p:nvPr>
        </p:nvSpPr>
        <p:spPr bwMode="gray">
          <a:xfrm>
            <a:off x="334963" y="1927669"/>
            <a:ext cx="11522076" cy="4039489"/>
          </a:xfrm>
        </p:spPr>
        <p:txBody>
          <a:bodyPr/>
          <a:lstStyle>
            <a:lvl1pPr>
              <a:buClr>
                <a:schemeClr val="accent5"/>
              </a:buClr>
              <a:defRPr/>
            </a:lvl1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4" name="Titre 3">
            <a:extLst>
              <a:ext uri="{FF2B5EF4-FFF2-40B4-BE49-F238E27FC236}">
                <a16:creationId xmlns:a16="http://schemas.microsoft.com/office/drawing/2014/main" xmlns="" id="{C309EEB8-52C9-4390-B001-37A7F20E6FB6}"/>
              </a:ext>
            </a:extLst>
          </p:cNvPr>
          <p:cNvSpPr>
            <a:spLocks noGrp="1"/>
          </p:cNvSpPr>
          <p:nvPr>
            <p:ph type="title" hasCustomPrompt="1"/>
          </p:nvPr>
        </p:nvSpPr>
        <p:spPr bwMode="gray"/>
        <p:txBody>
          <a:bodyPr/>
          <a:lstStyle/>
          <a:p>
            <a:r>
              <a:rPr lang="en-US" noProof="0" dirty="0"/>
              <a:t>Change the style of the title</a:t>
            </a:r>
          </a:p>
        </p:txBody>
      </p:sp>
      <p:sp>
        <p:nvSpPr>
          <p:cNvPr id="6" name="Espace réservé du contenu 5">
            <a:extLst>
              <a:ext uri="{FF2B5EF4-FFF2-40B4-BE49-F238E27FC236}">
                <a16:creationId xmlns:a16="http://schemas.microsoft.com/office/drawing/2014/main" xmlns="" id="{B33070BE-EDA2-4FA8-A464-536EC2F5C525}"/>
              </a:ext>
            </a:extLst>
          </p:cNvPr>
          <p:cNvSpPr>
            <a:spLocks noGrp="1"/>
          </p:cNvSpPr>
          <p:nvPr>
            <p:ph sz="quarter" idx="16" hasCustomPrompt="1"/>
          </p:nvPr>
        </p:nvSpPr>
        <p:spPr bwMode="gray">
          <a:xfrm>
            <a:off x="334963" y="6140191"/>
            <a:ext cx="11522074" cy="153888"/>
          </a:xfrm>
        </p:spPr>
        <p:txBody>
          <a:bodyPr anchor="b" anchorCtr="0"/>
          <a:lstStyle>
            <a:lvl1pPr marL="0" indent="0">
              <a:spcBef>
                <a:spcPts val="0"/>
              </a:spcBef>
              <a:buNone/>
              <a:defRPr sz="1000" i="1">
                <a:solidFill>
                  <a:schemeClr val="tx1"/>
                </a:solidFill>
              </a:defRPr>
            </a:lvl1pPr>
            <a:lvl2pPr marL="266700" indent="0">
              <a:buNone/>
              <a:defRPr/>
            </a:lvl2pPr>
          </a:lstStyle>
          <a:p>
            <a:pPr lvl="0"/>
            <a:r>
              <a:rPr lang="en-US" noProof="0"/>
              <a:t>Click to change the styles of the mask text</a:t>
            </a:r>
          </a:p>
        </p:txBody>
      </p:sp>
      <p:sp>
        <p:nvSpPr>
          <p:cNvPr id="3" name="Espace réservé du numéro de diapositive 2">
            <a:extLst>
              <a:ext uri="{FF2B5EF4-FFF2-40B4-BE49-F238E27FC236}">
                <a16:creationId xmlns:a16="http://schemas.microsoft.com/office/drawing/2014/main" xmlns="" id="{C59322DE-2FCB-414E-A97A-41B799E82575}"/>
              </a:ext>
            </a:extLst>
          </p:cNvPr>
          <p:cNvSpPr>
            <a:spLocks noGrp="1"/>
          </p:cNvSpPr>
          <p:nvPr>
            <p:ph type="sldNum" sz="quarter" idx="17"/>
          </p:nvPr>
        </p:nvSpPr>
        <p:spPr bwMode="gray"/>
        <p:txBody>
          <a:bodyPr/>
          <a:lstStyle/>
          <a:p>
            <a:pPr>
              <a:buClr>
                <a:schemeClr val="accent5"/>
              </a:buClr>
            </a:pPr>
            <a:fld id="{CE2AE3F1-0CE1-4D50-A158-C2B092B58652}" type="slidenum">
              <a:rPr lang="en-US" noProof="0" smtClean="0"/>
              <a:pPr>
                <a:buClr>
                  <a:schemeClr val="accent5"/>
                </a:buClr>
              </a:pPr>
              <a:t>‹#›</a:t>
            </a:fld>
            <a:endParaRPr lang="en-US" noProof="0" dirty="0">
              <a:solidFill>
                <a:schemeClr val="accent5"/>
              </a:solidFill>
            </a:endParaRPr>
          </a:p>
        </p:txBody>
      </p:sp>
    </p:spTree>
    <p:extLst>
      <p:ext uri="{BB962C8B-B14F-4D97-AF65-F5344CB8AC3E}">
        <p14:creationId xmlns:p14="http://schemas.microsoft.com/office/powerpoint/2010/main" val="270571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Text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6AC491E0-7310-4475-9FD3-D64621C395FC}"/>
              </a:ext>
            </a:extLst>
          </p:cNvPr>
          <p:cNvSpPr>
            <a:spLocks noGrp="1"/>
          </p:cNvSpPr>
          <p:nvPr>
            <p:ph sz="quarter" idx="16" hasCustomPrompt="1"/>
          </p:nvPr>
        </p:nvSpPr>
        <p:spPr bwMode="gray">
          <a:xfrm>
            <a:off x="334963" y="1439861"/>
            <a:ext cx="11532824" cy="4527297"/>
          </a:xfrm>
        </p:spPr>
        <p:txBody>
          <a:bodyPr/>
          <a:lstStyle>
            <a:lvl1pPr>
              <a:buClr>
                <a:schemeClr val="accent5"/>
              </a:buClr>
              <a:defRPr/>
            </a:lvl1pPr>
          </a:lstStyle>
          <a:p>
            <a:r>
              <a:rPr lang="en-US" noProof="0" dirty="0">
                <a:effectLst/>
                <a:latin typeface="Segoe UI Web (West European)"/>
              </a:rPr>
              <a:t>Click to change the styles of the mask text</a:t>
            </a:r>
          </a:p>
          <a:p>
            <a:pPr lvl="1"/>
            <a:r>
              <a:rPr lang="en-US" noProof="0" dirty="0"/>
              <a:t>Second level</a:t>
            </a:r>
          </a:p>
          <a:p>
            <a:pPr lvl="2"/>
            <a:r>
              <a:rPr lang="en-US" noProof="0" dirty="0"/>
              <a:t>Third level</a:t>
            </a:r>
          </a:p>
          <a:p>
            <a:pPr lvl="3"/>
            <a:r>
              <a:rPr lang="en-US" noProof="0" dirty="0"/>
              <a:t>Fourth level</a:t>
            </a:r>
          </a:p>
        </p:txBody>
      </p:sp>
      <p:sp>
        <p:nvSpPr>
          <p:cNvPr id="5" name="Titre 4">
            <a:extLst>
              <a:ext uri="{FF2B5EF4-FFF2-40B4-BE49-F238E27FC236}">
                <a16:creationId xmlns:a16="http://schemas.microsoft.com/office/drawing/2014/main" xmlns="" id="{8FB0B4F0-6BA4-47DE-AB5E-82A62725906D}"/>
              </a:ext>
            </a:extLst>
          </p:cNvPr>
          <p:cNvSpPr>
            <a:spLocks noGrp="1"/>
          </p:cNvSpPr>
          <p:nvPr>
            <p:ph type="title" hasCustomPrompt="1"/>
          </p:nvPr>
        </p:nvSpPr>
        <p:spPr bwMode="gray"/>
        <p:txBody>
          <a:bodyPr/>
          <a:lstStyle/>
          <a:p>
            <a:r>
              <a:rPr lang="en-US" noProof="0"/>
              <a:t>Change the style of the title</a:t>
            </a:r>
          </a:p>
        </p:txBody>
      </p:sp>
      <p:sp>
        <p:nvSpPr>
          <p:cNvPr id="6" name="Espace réservé du contenu 5">
            <a:extLst>
              <a:ext uri="{FF2B5EF4-FFF2-40B4-BE49-F238E27FC236}">
                <a16:creationId xmlns:a16="http://schemas.microsoft.com/office/drawing/2014/main" xmlns="" id="{D81BA845-296F-437D-B710-FC011B56A38E}"/>
              </a:ext>
            </a:extLst>
          </p:cNvPr>
          <p:cNvSpPr>
            <a:spLocks noGrp="1"/>
          </p:cNvSpPr>
          <p:nvPr>
            <p:ph sz="quarter" idx="19" hasCustomPrompt="1"/>
          </p:nvPr>
        </p:nvSpPr>
        <p:spPr bwMode="gray">
          <a:xfrm>
            <a:off x="334963" y="6140191"/>
            <a:ext cx="11522074" cy="153888"/>
          </a:xfrm>
        </p:spPr>
        <p:txBody>
          <a:bodyPr anchor="b" anchorCtr="0"/>
          <a:lstStyle>
            <a:lvl1pPr marL="0" indent="0">
              <a:spcBef>
                <a:spcPts val="0"/>
              </a:spcBef>
              <a:buNone/>
              <a:defRPr sz="1000" i="1">
                <a:solidFill>
                  <a:schemeClr val="tx1"/>
                </a:solidFill>
              </a:defRPr>
            </a:lvl1pPr>
            <a:lvl2pPr marL="266700" indent="0">
              <a:buNone/>
              <a:defRPr/>
            </a:lvl2pPr>
          </a:lstStyle>
          <a:p>
            <a:pPr lvl="0"/>
            <a:r>
              <a:rPr lang="en-US" noProof="0"/>
              <a:t>Click to change the styles of the mask text</a:t>
            </a:r>
          </a:p>
        </p:txBody>
      </p:sp>
      <p:sp>
        <p:nvSpPr>
          <p:cNvPr id="7" name="Espace réservé du numéro de diapositive 6">
            <a:extLst>
              <a:ext uri="{FF2B5EF4-FFF2-40B4-BE49-F238E27FC236}">
                <a16:creationId xmlns:a16="http://schemas.microsoft.com/office/drawing/2014/main" xmlns="" id="{4AF0F749-08D9-4D98-854B-863127E87C84}"/>
              </a:ext>
            </a:extLst>
          </p:cNvPr>
          <p:cNvSpPr>
            <a:spLocks noGrp="1"/>
          </p:cNvSpPr>
          <p:nvPr>
            <p:ph type="sldNum" sz="quarter" idx="20"/>
          </p:nvPr>
        </p:nvSpPr>
        <p:spPr bwMode="gray"/>
        <p:txBody>
          <a:bodyPr/>
          <a:lstStyle/>
          <a:p>
            <a:pPr>
              <a:buClr>
                <a:schemeClr val="accent5"/>
              </a:buClr>
            </a:pPr>
            <a:fld id="{CE2AE3F1-0CE1-4D50-A158-C2B092B58652}" type="slidenum">
              <a:rPr lang="en-US" noProof="0" smtClean="0"/>
              <a:pPr>
                <a:buClr>
                  <a:schemeClr val="accent5"/>
                </a:buClr>
              </a:pPr>
              <a:t>‹#›</a:t>
            </a:fld>
            <a:endParaRPr lang="en-US" noProof="0" dirty="0">
              <a:solidFill>
                <a:schemeClr val="accent5"/>
              </a:solidFill>
            </a:endParaRPr>
          </a:p>
        </p:txBody>
      </p:sp>
    </p:spTree>
    <p:extLst>
      <p:ext uri="{BB962C8B-B14F-4D97-AF65-F5344CB8AC3E}">
        <p14:creationId xmlns:p14="http://schemas.microsoft.com/office/powerpoint/2010/main" val="315702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Txt 2 graphs">
    <p:spTree>
      <p:nvGrpSpPr>
        <p:cNvPr id="1" name=""/>
        <p:cNvGrpSpPr/>
        <p:nvPr/>
      </p:nvGrpSpPr>
      <p:grpSpPr>
        <a:xfrm>
          <a:off x="0" y="0"/>
          <a:ext cx="0" cy="0"/>
          <a:chOff x="0" y="0"/>
          <a:chExt cx="0" cy="0"/>
        </a:xfrm>
      </p:grpSpPr>
      <p:sp>
        <p:nvSpPr>
          <p:cNvPr id="20" name="Espace réservé du contenu 19">
            <a:extLst>
              <a:ext uri="{FF2B5EF4-FFF2-40B4-BE49-F238E27FC236}">
                <a16:creationId xmlns:a16="http://schemas.microsoft.com/office/drawing/2014/main" xmlns="" id="{A64A5F03-E59F-47F9-B830-A9B6FBB2BB03}"/>
              </a:ext>
            </a:extLst>
          </p:cNvPr>
          <p:cNvSpPr>
            <a:spLocks noGrp="1"/>
          </p:cNvSpPr>
          <p:nvPr>
            <p:ph sz="quarter" idx="18" hasCustomPrompt="1"/>
          </p:nvPr>
        </p:nvSpPr>
        <p:spPr bwMode="gray">
          <a:xfrm>
            <a:off x="6236842" y="3789363"/>
            <a:ext cx="5618607" cy="2160588"/>
          </a:xfrm>
          <a:solidFill>
            <a:schemeClr val="tx2"/>
          </a:solidFill>
        </p:spPr>
        <p:txBody>
          <a:bodyPr tIns="36000" rIns="0">
            <a:noAutofit/>
          </a:bodyPr>
          <a:lstStyle>
            <a:lvl1pPr>
              <a:buClr>
                <a:schemeClr val="accent5"/>
              </a:buClr>
              <a:defRPr/>
            </a:lvl1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15" name="Espace réservé du contenu 14">
            <a:extLst>
              <a:ext uri="{FF2B5EF4-FFF2-40B4-BE49-F238E27FC236}">
                <a16:creationId xmlns:a16="http://schemas.microsoft.com/office/drawing/2014/main" xmlns="" id="{EAE8D77F-D046-47E5-A744-E946A5D48623}"/>
              </a:ext>
            </a:extLst>
          </p:cNvPr>
          <p:cNvSpPr>
            <a:spLocks noGrp="1"/>
          </p:cNvSpPr>
          <p:nvPr>
            <p:ph sz="quarter" idx="17" hasCustomPrompt="1"/>
          </p:nvPr>
        </p:nvSpPr>
        <p:spPr bwMode="gray">
          <a:xfrm>
            <a:off x="333377" y="3789041"/>
            <a:ext cx="5618607" cy="2160910"/>
          </a:xfrm>
          <a:solidFill>
            <a:schemeClr val="bg2"/>
          </a:solidFill>
        </p:spPr>
        <p:txBody>
          <a:bodyPr lIns="72000" tIns="36000" rIns="0">
            <a:noAutofit/>
          </a:bodyPr>
          <a:lstStyle>
            <a:lvl1pPr>
              <a:buClr>
                <a:schemeClr val="accent5"/>
              </a:buClr>
              <a:defRPr/>
            </a:lvl1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12" name="Espace réservé du contenu 11">
            <a:extLst>
              <a:ext uri="{FF2B5EF4-FFF2-40B4-BE49-F238E27FC236}">
                <a16:creationId xmlns:a16="http://schemas.microsoft.com/office/drawing/2014/main" xmlns="" id="{2C64B8C2-8720-4B0D-9776-C4ED93F25593}"/>
              </a:ext>
            </a:extLst>
          </p:cNvPr>
          <p:cNvSpPr>
            <a:spLocks noGrp="1"/>
          </p:cNvSpPr>
          <p:nvPr>
            <p:ph sz="quarter" idx="16" hasCustomPrompt="1"/>
          </p:nvPr>
        </p:nvSpPr>
        <p:spPr bwMode="gray">
          <a:xfrm>
            <a:off x="333377" y="1439862"/>
            <a:ext cx="11523660" cy="1154162"/>
          </a:xfrm>
        </p:spPr>
        <p:txBody>
          <a:bodyPr/>
          <a:lstStyle>
            <a:lvl1pPr>
              <a:buClr>
                <a:schemeClr val="accent5"/>
              </a:buClr>
              <a:defRPr/>
            </a:lvl1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4" name="Titre 3">
            <a:extLst>
              <a:ext uri="{FF2B5EF4-FFF2-40B4-BE49-F238E27FC236}">
                <a16:creationId xmlns:a16="http://schemas.microsoft.com/office/drawing/2014/main" xmlns="" id="{C40DC85D-B4C0-464D-BCB1-18780E9F2D54}"/>
              </a:ext>
            </a:extLst>
          </p:cNvPr>
          <p:cNvSpPr>
            <a:spLocks noGrp="1"/>
          </p:cNvSpPr>
          <p:nvPr>
            <p:ph type="title" hasCustomPrompt="1"/>
          </p:nvPr>
        </p:nvSpPr>
        <p:spPr bwMode="gray"/>
        <p:txBody>
          <a:bodyPr/>
          <a:lstStyle/>
          <a:p>
            <a:r>
              <a:rPr lang="en-US" noProof="0"/>
              <a:t>Change the style of the title</a:t>
            </a:r>
          </a:p>
        </p:txBody>
      </p:sp>
      <p:sp>
        <p:nvSpPr>
          <p:cNvPr id="8" name="Espace réservé du contenu 5">
            <a:extLst>
              <a:ext uri="{FF2B5EF4-FFF2-40B4-BE49-F238E27FC236}">
                <a16:creationId xmlns:a16="http://schemas.microsoft.com/office/drawing/2014/main" xmlns="" id="{42C4EC68-CD18-4B51-8D5B-85239045D2DC}"/>
              </a:ext>
            </a:extLst>
          </p:cNvPr>
          <p:cNvSpPr>
            <a:spLocks noGrp="1"/>
          </p:cNvSpPr>
          <p:nvPr>
            <p:ph sz="quarter" idx="21" hasCustomPrompt="1"/>
          </p:nvPr>
        </p:nvSpPr>
        <p:spPr bwMode="gray">
          <a:xfrm>
            <a:off x="334963" y="6140191"/>
            <a:ext cx="11522074" cy="153888"/>
          </a:xfrm>
        </p:spPr>
        <p:txBody>
          <a:bodyPr anchor="b" anchorCtr="0"/>
          <a:lstStyle>
            <a:lvl1pPr marL="0" indent="0">
              <a:spcBef>
                <a:spcPts val="0"/>
              </a:spcBef>
              <a:buNone/>
              <a:defRPr sz="1000" i="1">
                <a:solidFill>
                  <a:schemeClr val="tx1"/>
                </a:solidFill>
              </a:defRPr>
            </a:lvl1pPr>
            <a:lvl2pPr marL="266700" indent="0">
              <a:buNone/>
              <a:defRPr/>
            </a:lvl2pPr>
          </a:lstStyle>
          <a:p>
            <a:pPr lvl="0"/>
            <a:r>
              <a:rPr lang="en-US" noProof="0"/>
              <a:t>Click to change the styles of the mask text</a:t>
            </a:r>
          </a:p>
        </p:txBody>
      </p:sp>
      <p:sp>
        <p:nvSpPr>
          <p:cNvPr id="3" name="Espace réservé du numéro de diapositive 2">
            <a:extLst>
              <a:ext uri="{FF2B5EF4-FFF2-40B4-BE49-F238E27FC236}">
                <a16:creationId xmlns:a16="http://schemas.microsoft.com/office/drawing/2014/main" xmlns="" id="{529E47AD-B466-4B6A-83D6-2BA27AD27101}"/>
              </a:ext>
            </a:extLst>
          </p:cNvPr>
          <p:cNvSpPr>
            <a:spLocks noGrp="1"/>
          </p:cNvSpPr>
          <p:nvPr>
            <p:ph type="sldNum" sz="quarter" idx="22"/>
          </p:nvPr>
        </p:nvSpPr>
        <p:spPr bwMode="gray"/>
        <p:txBody>
          <a:bodyPr/>
          <a:lstStyle/>
          <a:p>
            <a:pPr>
              <a:buClr>
                <a:schemeClr val="accent5"/>
              </a:buClr>
            </a:pPr>
            <a:fld id="{CE2AE3F1-0CE1-4D50-A158-C2B092B58652}" type="slidenum">
              <a:rPr lang="en-US" noProof="0" smtClean="0"/>
              <a:pPr>
                <a:buClr>
                  <a:schemeClr val="accent5"/>
                </a:buClr>
              </a:pPr>
              <a:t>‹#›</a:t>
            </a:fld>
            <a:endParaRPr lang="en-US" noProof="0" dirty="0">
              <a:solidFill>
                <a:schemeClr val="accent5"/>
              </a:solidFill>
            </a:endParaRPr>
          </a:p>
        </p:txBody>
      </p:sp>
    </p:spTree>
    <p:extLst>
      <p:ext uri="{BB962C8B-B14F-4D97-AF65-F5344CB8AC3E}">
        <p14:creationId xmlns:p14="http://schemas.microsoft.com/office/powerpoint/2010/main" val="2530900846"/>
      </p:ext>
    </p:extLst>
  </p:cSld>
  <p:clrMapOvr>
    <a:masterClrMapping/>
  </p:clrMapOvr>
  <p:extLst>
    <p:ext uri="{DCECCB84-F9BA-43D5-87BE-67443E8EF086}">
      <p15:sldGuideLst xmlns:p15="http://schemas.microsoft.com/office/powerpoint/2012/main">
        <p15:guide id="1" orient="horz" pos="374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txt graph">
    <p:spTree>
      <p:nvGrpSpPr>
        <p:cNvPr id="1" name=""/>
        <p:cNvGrpSpPr/>
        <p:nvPr/>
      </p:nvGrpSpPr>
      <p:grpSpPr>
        <a:xfrm>
          <a:off x="0" y="0"/>
          <a:ext cx="0" cy="0"/>
          <a:chOff x="0" y="0"/>
          <a:chExt cx="0" cy="0"/>
        </a:xfrm>
      </p:grpSpPr>
      <p:sp>
        <p:nvSpPr>
          <p:cNvPr id="15" name="Espace réservé du contenu 14">
            <a:extLst>
              <a:ext uri="{FF2B5EF4-FFF2-40B4-BE49-F238E27FC236}">
                <a16:creationId xmlns:a16="http://schemas.microsoft.com/office/drawing/2014/main" xmlns="" id="{EAE8D77F-D046-47E5-A744-E946A5D48623}"/>
              </a:ext>
            </a:extLst>
          </p:cNvPr>
          <p:cNvSpPr>
            <a:spLocks noGrp="1"/>
          </p:cNvSpPr>
          <p:nvPr>
            <p:ph sz="quarter" idx="17" hasCustomPrompt="1"/>
          </p:nvPr>
        </p:nvSpPr>
        <p:spPr bwMode="gray">
          <a:xfrm>
            <a:off x="333377" y="3789041"/>
            <a:ext cx="11522072" cy="2160910"/>
          </a:xfrm>
          <a:solidFill>
            <a:schemeClr val="bg2"/>
          </a:solidFill>
        </p:spPr>
        <p:txBody>
          <a:bodyPr lIns="72000" tIns="36000" rIns="0">
            <a:noAutofit/>
          </a:bodyPr>
          <a:lstStyle>
            <a:lvl1pPr>
              <a:buClr>
                <a:schemeClr val="accent5"/>
              </a:buClr>
              <a:defRPr/>
            </a:lvl1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12" name="Espace réservé du contenu 11">
            <a:extLst>
              <a:ext uri="{FF2B5EF4-FFF2-40B4-BE49-F238E27FC236}">
                <a16:creationId xmlns:a16="http://schemas.microsoft.com/office/drawing/2014/main" xmlns="" id="{2C64B8C2-8720-4B0D-9776-C4ED93F25593}"/>
              </a:ext>
            </a:extLst>
          </p:cNvPr>
          <p:cNvSpPr>
            <a:spLocks noGrp="1"/>
          </p:cNvSpPr>
          <p:nvPr>
            <p:ph sz="quarter" idx="16" hasCustomPrompt="1"/>
          </p:nvPr>
        </p:nvSpPr>
        <p:spPr bwMode="gray">
          <a:xfrm>
            <a:off x="333377" y="1439862"/>
            <a:ext cx="11522072" cy="1154162"/>
          </a:xfrm>
        </p:spPr>
        <p:txBody>
          <a:bodyPr/>
          <a:lstStyle>
            <a:lvl1pPr>
              <a:buClr>
                <a:schemeClr val="accent5"/>
              </a:buClr>
              <a:defRPr/>
            </a:lvl1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4" name="Titre 3">
            <a:extLst>
              <a:ext uri="{FF2B5EF4-FFF2-40B4-BE49-F238E27FC236}">
                <a16:creationId xmlns:a16="http://schemas.microsoft.com/office/drawing/2014/main" xmlns="" id="{C40DC85D-B4C0-464D-BCB1-18780E9F2D54}"/>
              </a:ext>
            </a:extLst>
          </p:cNvPr>
          <p:cNvSpPr>
            <a:spLocks noGrp="1"/>
          </p:cNvSpPr>
          <p:nvPr>
            <p:ph type="title" hasCustomPrompt="1"/>
          </p:nvPr>
        </p:nvSpPr>
        <p:spPr bwMode="gray"/>
        <p:txBody>
          <a:bodyPr/>
          <a:lstStyle/>
          <a:p>
            <a:r>
              <a:rPr lang="en-US" noProof="0"/>
              <a:t>Change the style of the title</a:t>
            </a:r>
          </a:p>
        </p:txBody>
      </p:sp>
      <p:sp>
        <p:nvSpPr>
          <p:cNvPr id="8" name="Espace réservé du contenu 5">
            <a:extLst>
              <a:ext uri="{FF2B5EF4-FFF2-40B4-BE49-F238E27FC236}">
                <a16:creationId xmlns:a16="http://schemas.microsoft.com/office/drawing/2014/main" xmlns="" id="{58D3C565-CC04-4335-A9DB-0DC779A5C438}"/>
              </a:ext>
            </a:extLst>
          </p:cNvPr>
          <p:cNvSpPr>
            <a:spLocks noGrp="1"/>
          </p:cNvSpPr>
          <p:nvPr>
            <p:ph sz="quarter" idx="21" hasCustomPrompt="1"/>
          </p:nvPr>
        </p:nvSpPr>
        <p:spPr bwMode="gray">
          <a:xfrm>
            <a:off x="334963" y="6140191"/>
            <a:ext cx="11522074" cy="153888"/>
          </a:xfrm>
        </p:spPr>
        <p:txBody>
          <a:bodyPr anchor="b" anchorCtr="0"/>
          <a:lstStyle>
            <a:lvl1pPr marL="0" indent="0">
              <a:spcBef>
                <a:spcPts val="0"/>
              </a:spcBef>
              <a:buNone/>
              <a:defRPr sz="1000" i="1">
                <a:solidFill>
                  <a:schemeClr val="tx1"/>
                </a:solidFill>
              </a:defRPr>
            </a:lvl1pPr>
            <a:lvl2pPr marL="266700" indent="0">
              <a:buNone/>
              <a:defRPr/>
            </a:lvl2pPr>
          </a:lstStyle>
          <a:p>
            <a:pPr lvl="0"/>
            <a:r>
              <a:rPr lang="en-US" noProof="0"/>
              <a:t>Click to change the styles of the mask text</a:t>
            </a:r>
          </a:p>
        </p:txBody>
      </p:sp>
      <p:sp>
        <p:nvSpPr>
          <p:cNvPr id="3" name="Espace réservé du numéro de diapositive 2">
            <a:extLst>
              <a:ext uri="{FF2B5EF4-FFF2-40B4-BE49-F238E27FC236}">
                <a16:creationId xmlns:a16="http://schemas.microsoft.com/office/drawing/2014/main" xmlns="" id="{4ED55595-CACE-4DE8-AECA-63EDD4EFE746}"/>
              </a:ext>
            </a:extLst>
          </p:cNvPr>
          <p:cNvSpPr>
            <a:spLocks noGrp="1"/>
          </p:cNvSpPr>
          <p:nvPr>
            <p:ph type="sldNum" sz="quarter" idx="22"/>
          </p:nvPr>
        </p:nvSpPr>
        <p:spPr bwMode="gray"/>
        <p:txBody>
          <a:bodyPr/>
          <a:lstStyle/>
          <a:p>
            <a:pPr>
              <a:buClr>
                <a:schemeClr val="accent5"/>
              </a:buClr>
            </a:pPr>
            <a:fld id="{CE2AE3F1-0CE1-4D50-A158-C2B092B58652}" type="slidenum">
              <a:rPr lang="en-US" noProof="0" smtClean="0"/>
              <a:pPr>
                <a:buClr>
                  <a:schemeClr val="accent5"/>
                </a:buClr>
              </a:pPr>
              <a:t>‹#›</a:t>
            </a:fld>
            <a:endParaRPr lang="en-US" noProof="0" dirty="0">
              <a:solidFill>
                <a:schemeClr val="accent5"/>
              </a:solidFill>
            </a:endParaRPr>
          </a:p>
        </p:txBody>
      </p:sp>
    </p:spTree>
    <p:extLst>
      <p:ext uri="{BB962C8B-B14F-4D97-AF65-F5344CB8AC3E}">
        <p14:creationId xmlns:p14="http://schemas.microsoft.com/office/powerpoint/2010/main" val="3609247680"/>
      </p:ext>
    </p:extLst>
  </p:cSld>
  <p:clrMapOvr>
    <a:masterClrMapping/>
  </p:clrMapOvr>
  <p:extLst>
    <p:ext uri="{DCECCB84-F9BA-43D5-87BE-67443E8EF086}">
      <p15:sldGuideLst xmlns:p15="http://schemas.microsoft.com/office/powerpoint/2012/main">
        <p15:guide id="1" orient="horz" pos="37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txt graph insight">
    <p:spTree>
      <p:nvGrpSpPr>
        <p:cNvPr id="1" name=""/>
        <p:cNvGrpSpPr/>
        <p:nvPr/>
      </p:nvGrpSpPr>
      <p:grpSpPr>
        <a:xfrm>
          <a:off x="0" y="0"/>
          <a:ext cx="0" cy="0"/>
          <a:chOff x="0" y="0"/>
          <a:chExt cx="0" cy="0"/>
        </a:xfrm>
      </p:grpSpPr>
      <p:sp>
        <p:nvSpPr>
          <p:cNvPr id="20" name="Espace réservé du contenu 19">
            <a:extLst>
              <a:ext uri="{FF2B5EF4-FFF2-40B4-BE49-F238E27FC236}">
                <a16:creationId xmlns:a16="http://schemas.microsoft.com/office/drawing/2014/main" xmlns="" id="{A64A5F03-E59F-47F9-B830-A9B6FBB2BB03}"/>
              </a:ext>
            </a:extLst>
          </p:cNvPr>
          <p:cNvSpPr>
            <a:spLocks noGrp="1"/>
          </p:cNvSpPr>
          <p:nvPr>
            <p:ph sz="quarter" idx="18" hasCustomPrompt="1"/>
          </p:nvPr>
        </p:nvSpPr>
        <p:spPr bwMode="gray">
          <a:xfrm>
            <a:off x="8760296" y="1435100"/>
            <a:ext cx="3095153" cy="4514851"/>
          </a:xfrm>
          <a:solidFill>
            <a:schemeClr val="tx2"/>
          </a:solidFill>
        </p:spPr>
        <p:txBody>
          <a:bodyPr tIns="36000" rIns="0">
            <a:noAutofit/>
          </a:bodyPr>
          <a:lstStyle>
            <a:lvl1pPr>
              <a:buClr>
                <a:schemeClr val="accent5"/>
              </a:buClr>
              <a:defRPr/>
            </a:lvl1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15" name="Espace réservé du contenu 14">
            <a:extLst>
              <a:ext uri="{FF2B5EF4-FFF2-40B4-BE49-F238E27FC236}">
                <a16:creationId xmlns:a16="http://schemas.microsoft.com/office/drawing/2014/main" xmlns="" id="{EAE8D77F-D046-47E5-A744-E946A5D48623}"/>
              </a:ext>
            </a:extLst>
          </p:cNvPr>
          <p:cNvSpPr>
            <a:spLocks noGrp="1"/>
          </p:cNvSpPr>
          <p:nvPr>
            <p:ph sz="quarter" idx="17" hasCustomPrompt="1"/>
          </p:nvPr>
        </p:nvSpPr>
        <p:spPr bwMode="gray">
          <a:xfrm>
            <a:off x="333377" y="3789041"/>
            <a:ext cx="8426919" cy="2160910"/>
          </a:xfrm>
          <a:solidFill>
            <a:schemeClr val="bg2"/>
          </a:solidFill>
        </p:spPr>
        <p:txBody>
          <a:bodyPr lIns="72000" tIns="36000" rIns="0">
            <a:noAutofit/>
          </a:bodyPr>
          <a:lstStyle>
            <a:lvl1pPr>
              <a:buClr>
                <a:schemeClr val="accent5"/>
              </a:buClr>
              <a:defRPr/>
            </a:lvl1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12" name="Espace réservé du contenu 11">
            <a:extLst>
              <a:ext uri="{FF2B5EF4-FFF2-40B4-BE49-F238E27FC236}">
                <a16:creationId xmlns:a16="http://schemas.microsoft.com/office/drawing/2014/main" xmlns="" id="{2C64B8C2-8720-4B0D-9776-C4ED93F25593}"/>
              </a:ext>
            </a:extLst>
          </p:cNvPr>
          <p:cNvSpPr>
            <a:spLocks noGrp="1"/>
          </p:cNvSpPr>
          <p:nvPr>
            <p:ph sz="quarter" idx="16" hasCustomPrompt="1"/>
          </p:nvPr>
        </p:nvSpPr>
        <p:spPr bwMode="gray">
          <a:xfrm>
            <a:off x="333377" y="1439862"/>
            <a:ext cx="8426919" cy="1154162"/>
          </a:xfrm>
        </p:spPr>
        <p:txBody>
          <a:bodyPr/>
          <a:lstStyle>
            <a:lvl1pPr>
              <a:buClr>
                <a:schemeClr val="accent5"/>
              </a:buClr>
              <a:defRPr/>
            </a:lvl1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4" name="Titre 3">
            <a:extLst>
              <a:ext uri="{FF2B5EF4-FFF2-40B4-BE49-F238E27FC236}">
                <a16:creationId xmlns:a16="http://schemas.microsoft.com/office/drawing/2014/main" xmlns="" id="{C40DC85D-B4C0-464D-BCB1-18780E9F2D54}"/>
              </a:ext>
            </a:extLst>
          </p:cNvPr>
          <p:cNvSpPr>
            <a:spLocks noGrp="1"/>
          </p:cNvSpPr>
          <p:nvPr>
            <p:ph type="title" hasCustomPrompt="1"/>
          </p:nvPr>
        </p:nvSpPr>
        <p:spPr bwMode="gray"/>
        <p:txBody>
          <a:bodyPr/>
          <a:lstStyle/>
          <a:p>
            <a:r>
              <a:rPr lang="en-US" noProof="0"/>
              <a:t>Change the style of the title</a:t>
            </a:r>
          </a:p>
        </p:txBody>
      </p:sp>
      <p:sp>
        <p:nvSpPr>
          <p:cNvPr id="8" name="Espace réservé du contenu 5">
            <a:extLst>
              <a:ext uri="{FF2B5EF4-FFF2-40B4-BE49-F238E27FC236}">
                <a16:creationId xmlns:a16="http://schemas.microsoft.com/office/drawing/2014/main" xmlns="" id="{58D3C565-CC04-4335-A9DB-0DC779A5C438}"/>
              </a:ext>
            </a:extLst>
          </p:cNvPr>
          <p:cNvSpPr>
            <a:spLocks noGrp="1"/>
          </p:cNvSpPr>
          <p:nvPr>
            <p:ph sz="quarter" idx="21" hasCustomPrompt="1"/>
          </p:nvPr>
        </p:nvSpPr>
        <p:spPr bwMode="gray">
          <a:xfrm>
            <a:off x="334963" y="6140191"/>
            <a:ext cx="11522074" cy="153888"/>
          </a:xfrm>
        </p:spPr>
        <p:txBody>
          <a:bodyPr anchor="b" anchorCtr="0"/>
          <a:lstStyle>
            <a:lvl1pPr marL="0" indent="0">
              <a:spcBef>
                <a:spcPts val="0"/>
              </a:spcBef>
              <a:buNone/>
              <a:defRPr sz="1000" i="1">
                <a:solidFill>
                  <a:schemeClr val="tx1"/>
                </a:solidFill>
              </a:defRPr>
            </a:lvl1pPr>
            <a:lvl2pPr marL="266700" indent="0">
              <a:buNone/>
              <a:defRPr/>
            </a:lvl2pPr>
          </a:lstStyle>
          <a:p>
            <a:pPr lvl="0"/>
            <a:r>
              <a:rPr lang="en-US" noProof="0"/>
              <a:t>Click to change the styles of the mask text</a:t>
            </a:r>
          </a:p>
        </p:txBody>
      </p:sp>
      <p:sp>
        <p:nvSpPr>
          <p:cNvPr id="3" name="Espace réservé du numéro de diapositive 2">
            <a:extLst>
              <a:ext uri="{FF2B5EF4-FFF2-40B4-BE49-F238E27FC236}">
                <a16:creationId xmlns:a16="http://schemas.microsoft.com/office/drawing/2014/main" xmlns="" id="{B1B106E2-C7DD-4026-AA76-F98C160F7423}"/>
              </a:ext>
            </a:extLst>
          </p:cNvPr>
          <p:cNvSpPr>
            <a:spLocks noGrp="1"/>
          </p:cNvSpPr>
          <p:nvPr>
            <p:ph type="sldNum" sz="quarter" idx="22"/>
          </p:nvPr>
        </p:nvSpPr>
        <p:spPr bwMode="gray"/>
        <p:txBody>
          <a:bodyPr/>
          <a:lstStyle/>
          <a:p>
            <a:pPr>
              <a:buClr>
                <a:schemeClr val="accent5"/>
              </a:buClr>
            </a:pPr>
            <a:fld id="{CE2AE3F1-0CE1-4D50-A158-C2B092B58652}" type="slidenum">
              <a:rPr lang="en-US" noProof="0" smtClean="0"/>
              <a:pPr>
                <a:buClr>
                  <a:schemeClr val="accent5"/>
                </a:buClr>
              </a:pPr>
              <a:t>‹#›</a:t>
            </a:fld>
            <a:endParaRPr lang="en-US" noProof="0" dirty="0">
              <a:solidFill>
                <a:schemeClr val="accent5"/>
              </a:solidFill>
            </a:endParaRPr>
          </a:p>
        </p:txBody>
      </p:sp>
    </p:spTree>
    <p:extLst>
      <p:ext uri="{BB962C8B-B14F-4D97-AF65-F5344CB8AC3E}">
        <p14:creationId xmlns:p14="http://schemas.microsoft.com/office/powerpoint/2010/main" val="2038749205"/>
      </p:ext>
    </p:extLst>
  </p:cSld>
  <p:clrMapOvr>
    <a:masterClrMapping/>
  </p:clrMapOvr>
  <p:extLst>
    <p:ext uri="{DCECCB84-F9BA-43D5-87BE-67443E8EF086}">
      <p15:sldGuideLst xmlns:p15="http://schemas.microsoft.com/office/powerpoint/2012/main">
        <p15:guide id="1" orient="horz" pos="374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txt insight">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1252EBE-ECBB-411A-B868-4D4F10AE06A3}"/>
              </a:ext>
            </a:extLst>
          </p:cNvPr>
          <p:cNvSpPr>
            <a:spLocks noGrp="1"/>
          </p:cNvSpPr>
          <p:nvPr>
            <p:ph sz="quarter" idx="19" hasCustomPrompt="1"/>
          </p:nvPr>
        </p:nvSpPr>
        <p:spPr bwMode="gray">
          <a:xfrm>
            <a:off x="6259513" y="1439862"/>
            <a:ext cx="5597525" cy="4221411"/>
          </a:xfrm>
          <a:solidFill>
            <a:schemeClr val="accent1"/>
          </a:solidFill>
        </p:spPr>
        <p:txBody>
          <a:bodyPr wrap="none" anchor="ctr" anchorCtr="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17" name="Titre 16">
            <a:extLst>
              <a:ext uri="{FF2B5EF4-FFF2-40B4-BE49-F238E27FC236}">
                <a16:creationId xmlns:a16="http://schemas.microsoft.com/office/drawing/2014/main" xmlns="" id="{3A94AA14-142D-4D35-8A00-383D02D40E63}"/>
              </a:ext>
            </a:extLst>
          </p:cNvPr>
          <p:cNvSpPr>
            <a:spLocks noGrp="1"/>
          </p:cNvSpPr>
          <p:nvPr>
            <p:ph type="title" hasCustomPrompt="1"/>
          </p:nvPr>
        </p:nvSpPr>
        <p:spPr bwMode="gray">
          <a:xfrm>
            <a:off x="334963" y="156015"/>
            <a:ext cx="11522074" cy="904557"/>
          </a:xfrm>
          <a:prstGeom prst="rect">
            <a:avLst/>
          </a:prstGeom>
        </p:spPr>
        <p:txBody>
          <a:bodyPr>
            <a:noAutofit/>
          </a:bodyPr>
          <a:lstStyle/>
          <a:p>
            <a:r>
              <a:rPr lang="en-US" noProof="0"/>
              <a:t>Change the style of the title</a:t>
            </a:r>
          </a:p>
        </p:txBody>
      </p:sp>
      <p:sp>
        <p:nvSpPr>
          <p:cNvPr id="19" name="Espace réservé du texte 18">
            <a:extLst>
              <a:ext uri="{FF2B5EF4-FFF2-40B4-BE49-F238E27FC236}">
                <a16:creationId xmlns:a16="http://schemas.microsoft.com/office/drawing/2014/main" xmlns="" id="{2B7490C5-721D-4E8B-AD77-49416DF5C165}"/>
              </a:ext>
            </a:extLst>
          </p:cNvPr>
          <p:cNvSpPr>
            <a:spLocks noGrp="1"/>
          </p:cNvSpPr>
          <p:nvPr>
            <p:ph type="body" sz="quarter" idx="13" hasCustomPrompt="1"/>
          </p:nvPr>
        </p:nvSpPr>
        <p:spPr bwMode="gray">
          <a:xfrm>
            <a:off x="334962" y="1440001"/>
            <a:ext cx="5581038" cy="4509950"/>
          </a:xfrm>
        </p:spPr>
        <p:txBody>
          <a:bodyPr anchor="t" anchorCtr="0">
            <a:noAutofit/>
          </a:bodyPr>
          <a:lstStyle>
            <a:lvl1pPr>
              <a:buClr>
                <a:schemeClr val="accent5"/>
              </a:buClr>
              <a:defRPr/>
            </a:lvl1pPr>
          </a:lstStyle>
          <a:p>
            <a:r>
              <a:rPr lang="en-US" noProof="0">
                <a:effectLst/>
                <a:latin typeface="Segoe UI Web (West European)"/>
              </a:rPr>
              <a:t>Click to change the styles of the mask text</a:t>
            </a:r>
          </a:p>
          <a:p>
            <a:pPr lvl="1"/>
            <a:r>
              <a:rPr lang="en-US" noProof="0"/>
              <a:t>Second level</a:t>
            </a:r>
          </a:p>
          <a:p>
            <a:pPr lvl="2"/>
            <a:r>
              <a:rPr lang="en-US" noProof="0"/>
              <a:t>Third level</a:t>
            </a:r>
          </a:p>
          <a:p>
            <a:pPr lvl="3"/>
            <a:r>
              <a:rPr lang="en-US" noProof="0"/>
              <a:t>Fourth level</a:t>
            </a:r>
          </a:p>
        </p:txBody>
      </p:sp>
      <p:sp>
        <p:nvSpPr>
          <p:cNvPr id="13" name="Espace réservé du contenu 15">
            <a:extLst>
              <a:ext uri="{FF2B5EF4-FFF2-40B4-BE49-F238E27FC236}">
                <a16:creationId xmlns:a16="http://schemas.microsoft.com/office/drawing/2014/main" xmlns="" id="{75D45916-C85F-4CD0-AFA1-8A24167656E0}"/>
              </a:ext>
            </a:extLst>
          </p:cNvPr>
          <p:cNvSpPr>
            <a:spLocks noGrp="1"/>
          </p:cNvSpPr>
          <p:nvPr>
            <p:ph sz="quarter" idx="12" hasCustomPrompt="1"/>
          </p:nvPr>
        </p:nvSpPr>
        <p:spPr bwMode="gray">
          <a:xfrm>
            <a:off x="6259913" y="5661274"/>
            <a:ext cx="5597124" cy="288677"/>
          </a:xfrm>
          <a:prstGeom prst="rect">
            <a:avLst/>
          </a:prstGeom>
          <a:solidFill>
            <a:schemeClr val="accent2"/>
          </a:solidFill>
        </p:spPr>
        <p:txBody>
          <a:bodyPr>
            <a:noAutofit/>
          </a:bodyPr>
          <a:lstStyle>
            <a:lvl1pPr marL="0" indent="0" algn="ctr">
              <a:buFont typeface="Segoe UI Symbol" panose="020B0502040204020203" pitchFamily="34" charset="0"/>
              <a:buNone/>
              <a:defRPr sz="1600" b="1">
                <a:solidFill>
                  <a:schemeClr val="bg1"/>
                </a:solidFill>
              </a:defRPr>
            </a:lvl1pPr>
            <a:lvl3pPr marL="685800" indent="0">
              <a:buNone/>
              <a:defRPr/>
            </a:lvl3pPr>
          </a:lstStyle>
          <a:p>
            <a:pPr lvl="0"/>
            <a:r>
              <a:rPr lang="en-US" noProof="0"/>
              <a:t>Click to change the styles of the mask text</a:t>
            </a:r>
          </a:p>
        </p:txBody>
      </p:sp>
      <p:sp>
        <p:nvSpPr>
          <p:cNvPr id="8" name="Espace réservé du contenu 5">
            <a:extLst>
              <a:ext uri="{FF2B5EF4-FFF2-40B4-BE49-F238E27FC236}">
                <a16:creationId xmlns:a16="http://schemas.microsoft.com/office/drawing/2014/main" xmlns="" id="{FB30EC24-4711-41EA-8F08-EEB5F2F9BDD5}"/>
              </a:ext>
            </a:extLst>
          </p:cNvPr>
          <p:cNvSpPr>
            <a:spLocks noGrp="1"/>
          </p:cNvSpPr>
          <p:nvPr>
            <p:ph sz="quarter" idx="16" hasCustomPrompt="1"/>
          </p:nvPr>
        </p:nvSpPr>
        <p:spPr bwMode="gray">
          <a:xfrm>
            <a:off x="334963" y="6140191"/>
            <a:ext cx="11522074" cy="153888"/>
          </a:xfrm>
        </p:spPr>
        <p:txBody>
          <a:bodyPr anchor="b" anchorCtr="0"/>
          <a:lstStyle>
            <a:lvl1pPr marL="0" indent="0">
              <a:spcBef>
                <a:spcPts val="0"/>
              </a:spcBef>
              <a:buNone/>
              <a:defRPr sz="1000" i="1">
                <a:solidFill>
                  <a:schemeClr val="tx1"/>
                </a:solidFill>
              </a:defRPr>
            </a:lvl1pPr>
            <a:lvl2pPr marL="266700" indent="0">
              <a:buNone/>
              <a:defRPr/>
            </a:lvl2pPr>
          </a:lstStyle>
          <a:p>
            <a:pPr lvl="0"/>
            <a:r>
              <a:rPr lang="en-US" noProof="0"/>
              <a:t>Click to change the styles of the mask text</a:t>
            </a:r>
          </a:p>
        </p:txBody>
      </p:sp>
      <p:sp>
        <p:nvSpPr>
          <p:cNvPr id="4" name="Espace réservé du numéro de diapositive 3">
            <a:extLst>
              <a:ext uri="{FF2B5EF4-FFF2-40B4-BE49-F238E27FC236}">
                <a16:creationId xmlns:a16="http://schemas.microsoft.com/office/drawing/2014/main" xmlns="" id="{1A5543A7-6DBA-4CA3-AAFF-B583891C08C4}"/>
              </a:ext>
            </a:extLst>
          </p:cNvPr>
          <p:cNvSpPr>
            <a:spLocks noGrp="1"/>
          </p:cNvSpPr>
          <p:nvPr>
            <p:ph type="sldNum" sz="quarter" idx="20"/>
          </p:nvPr>
        </p:nvSpPr>
        <p:spPr bwMode="gray"/>
        <p:txBody>
          <a:bodyPr/>
          <a:lstStyle/>
          <a:p>
            <a:pPr>
              <a:buClr>
                <a:schemeClr val="accent5"/>
              </a:buClr>
            </a:pPr>
            <a:fld id="{CE2AE3F1-0CE1-4D50-A158-C2B092B58652}" type="slidenum">
              <a:rPr lang="en-US" noProof="0" smtClean="0"/>
              <a:pPr>
                <a:buClr>
                  <a:schemeClr val="accent5"/>
                </a:buClr>
              </a:pPr>
              <a:t>‹#›</a:t>
            </a:fld>
            <a:endParaRPr lang="en-US" noProof="0" dirty="0">
              <a:solidFill>
                <a:schemeClr val="accent5"/>
              </a:solidFill>
            </a:endParaRPr>
          </a:p>
        </p:txBody>
      </p:sp>
    </p:spTree>
    <p:extLst>
      <p:ext uri="{BB962C8B-B14F-4D97-AF65-F5344CB8AC3E}">
        <p14:creationId xmlns:p14="http://schemas.microsoft.com/office/powerpoint/2010/main" val="1983429737"/>
      </p:ext>
    </p:extLst>
  </p:cSld>
  <p:clrMapOvr>
    <a:masterClrMapping/>
  </p:clrMapOvr>
  <p:extLst>
    <p:ext uri="{DCECCB84-F9BA-43D5-87BE-67443E8EF086}">
      <p15:sldGuideLst xmlns:p15="http://schemas.microsoft.com/office/powerpoint/2012/main">
        <p15:guide id="1" orient="horz" pos="374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3" name="Espace réservé du numéro de diapositive 12">
            <a:extLst>
              <a:ext uri="{FF2B5EF4-FFF2-40B4-BE49-F238E27FC236}">
                <a16:creationId xmlns:a16="http://schemas.microsoft.com/office/drawing/2014/main" xmlns="" id="{2E991ECD-9933-495B-B584-D80308B8FCED}"/>
              </a:ext>
            </a:extLst>
          </p:cNvPr>
          <p:cNvSpPr>
            <a:spLocks noGrp="1"/>
          </p:cNvSpPr>
          <p:nvPr>
            <p:ph type="sldNum" sz="quarter" idx="4"/>
          </p:nvPr>
        </p:nvSpPr>
        <p:spPr bwMode="gray">
          <a:xfrm>
            <a:off x="356315" y="6467111"/>
            <a:ext cx="165109" cy="153888"/>
          </a:xfrm>
          <a:prstGeom prst="rect">
            <a:avLst/>
          </a:prstGeom>
        </p:spPr>
        <p:txBody>
          <a:bodyPr vert="horz" wrap="none" lIns="0" tIns="0" rIns="0" bIns="0" rtlCol="0" anchor="ctr">
            <a:spAutoFit/>
          </a:bodyPr>
          <a:lstStyle>
            <a:lvl1pPr algn="r">
              <a:defRPr sz="1000" b="1">
                <a:solidFill>
                  <a:schemeClr val="accent1"/>
                </a:solidFill>
              </a:defRPr>
            </a:lvl1pPr>
          </a:lstStyle>
          <a:p>
            <a:pPr>
              <a:buClr>
                <a:schemeClr val="accent5"/>
              </a:buClr>
            </a:pPr>
            <a:fld id="{CE2AE3F1-0CE1-4D50-A158-C2B092B58652}" type="slidenum">
              <a:rPr lang="en-US" noProof="0" smtClean="0"/>
              <a:pPr>
                <a:buClr>
                  <a:schemeClr val="accent5"/>
                </a:buClr>
              </a:pPr>
              <a:t>‹#›</a:t>
            </a:fld>
            <a:endParaRPr lang="en-US" noProof="0" dirty="0">
              <a:solidFill>
                <a:schemeClr val="accent5"/>
              </a:solidFill>
            </a:endParaRPr>
          </a:p>
        </p:txBody>
      </p:sp>
      <p:sp>
        <p:nvSpPr>
          <p:cNvPr id="5" name="Espace réservé du titre 4">
            <a:extLst>
              <a:ext uri="{FF2B5EF4-FFF2-40B4-BE49-F238E27FC236}">
                <a16:creationId xmlns:a16="http://schemas.microsoft.com/office/drawing/2014/main" xmlns="" id="{3E09D2BE-18F6-4395-97E8-7C72C6570371}"/>
              </a:ext>
            </a:extLst>
          </p:cNvPr>
          <p:cNvSpPr>
            <a:spLocks noGrp="1"/>
          </p:cNvSpPr>
          <p:nvPr>
            <p:ph type="title"/>
          </p:nvPr>
        </p:nvSpPr>
        <p:spPr bwMode="gray">
          <a:xfrm>
            <a:off x="334963" y="156015"/>
            <a:ext cx="11522074" cy="904557"/>
          </a:xfrm>
          <a:prstGeom prst="rect">
            <a:avLst/>
          </a:prstGeom>
        </p:spPr>
        <p:txBody>
          <a:bodyPr vert="horz" lIns="0" tIns="0" rIns="0" bIns="0" rtlCol="0" anchor="ctr">
            <a:noAutofit/>
          </a:bodyPr>
          <a:lstStyle/>
          <a:p>
            <a:r>
              <a:rPr lang="en-US" noProof="0" dirty="0"/>
              <a:t>Click to add title</a:t>
            </a:r>
          </a:p>
        </p:txBody>
      </p:sp>
      <p:cxnSp>
        <p:nvCxnSpPr>
          <p:cNvPr id="29" name="Connecteur droit 28">
            <a:extLst>
              <a:ext uri="{FF2B5EF4-FFF2-40B4-BE49-F238E27FC236}">
                <a16:creationId xmlns:a16="http://schemas.microsoft.com/office/drawing/2014/main" xmlns="" id="{2ACCBECC-2BDE-40B0-82D0-7FB0824D2DE9}"/>
              </a:ext>
            </a:extLst>
          </p:cNvPr>
          <p:cNvCxnSpPr>
            <a:cxnSpLocks/>
          </p:cNvCxnSpPr>
          <p:nvPr userDrawn="1"/>
        </p:nvCxnSpPr>
        <p:spPr bwMode="gray">
          <a:xfrm>
            <a:off x="334963" y="1060572"/>
            <a:ext cx="1069173" cy="0"/>
          </a:xfrm>
          <a:prstGeom prst="line">
            <a:avLst/>
          </a:prstGeom>
          <a:ln w="5715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Espace réservé du texte 29">
            <a:extLst>
              <a:ext uri="{FF2B5EF4-FFF2-40B4-BE49-F238E27FC236}">
                <a16:creationId xmlns:a16="http://schemas.microsoft.com/office/drawing/2014/main" xmlns="" id="{E8E4FE14-224E-4AF0-9D04-BC15B9EEBE8F}"/>
              </a:ext>
            </a:extLst>
          </p:cNvPr>
          <p:cNvSpPr>
            <a:spLocks noGrp="1"/>
          </p:cNvSpPr>
          <p:nvPr>
            <p:ph type="body" idx="1"/>
          </p:nvPr>
        </p:nvSpPr>
        <p:spPr bwMode="gray">
          <a:xfrm>
            <a:off x="334963" y="1439999"/>
            <a:ext cx="11522074" cy="4814065"/>
          </a:xfrm>
          <a:prstGeom prst="rect">
            <a:avLst/>
          </a:prstGeom>
        </p:spPr>
        <p:txBody>
          <a:bodyPr vert="horz" wrap="square" lIns="0" tIns="0" rIns="0" bIns="0" rtlCol="0">
            <a:noAutofit/>
          </a:bodyPr>
          <a:lstStyle/>
          <a:p>
            <a:r>
              <a:rPr lang="en-US" noProof="0" dirty="0">
                <a:effectLst/>
                <a:latin typeface="Segoe UI Web (West European)"/>
              </a:rPr>
              <a:t>Click to change the styles of the mask text</a:t>
            </a:r>
          </a:p>
          <a:p>
            <a:pPr lvl="1"/>
            <a:r>
              <a:rPr lang="en-US" noProof="0" dirty="0"/>
              <a:t>Second level</a:t>
            </a:r>
          </a:p>
          <a:p>
            <a:pPr lvl="2"/>
            <a:r>
              <a:rPr lang="en-US" noProof="0" dirty="0"/>
              <a:t>Third level</a:t>
            </a:r>
          </a:p>
          <a:p>
            <a:pPr lvl="3"/>
            <a:r>
              <a:rPr lang="en-US" noProof="0" dirty="0"/>
              <a:t>Fourth level</a:t>
            </a:r>
          </a:p>
        </p:txBody>
      </p:sp>
    </p:spTree>
    <p:extLst>
      <p:ext uri="{BB962C8B-B14F-4D97-AF65-F5344CB8AC3E}">
        <p14:creationId xmlns:p14="http://schemas.microsoft.com/office/powerpoint/2010/main" val="179382231"/>
      </p:ext>
    </p:extLst>
  </p:cSld>
  <p:clrMap bg1="lt1" tx1="dk1" bg2="lt2" tx2="dk2" accent1="accent1" accent2="accent2" accent3="accent3" accent4="accent4" accent5="accent5" accent6="accent6" hlink="hlink" folHlink="folHlink"/>
  <p:sldLayoutIdLst>
    <p:sldLayoutId id="2147483677" r:id="rId1"/>
    <p:sldLayoutId id="2147483668" r:id="rId2"/>
    <p:sldLayoutId id="2147483665" r:id="rId3"/>
    <p:sldLayoutId id="2147483680" r:id="rId4"/>
    <p:sldLayoutId id="2147483673" r:id="rId5"/>
    <p:sldLayoutId id="2147483670" r:id="rId6"/>
    <p:sldLayoutId id="2147483678" r:id="rId7"/>
    <p:sldLayoutId id="2147483675" r:id="rId8"/>
    <p:sldLayoutId id="2147483671" r:id="rId9"/>
    <p:sldLayoutId id="2147483674" r:id="rId10"/>
    <p:sldLayoutId id="2147483672" r:id="rId11"/>
    <p:sldLayoutId id="2147483679" r:id="rId12"/>
    <p:sldLayoutId id="2147483669" r:id="rId13"/>
  </p:sldLayoutIdLst>
  <p:hf hdr="0" dt="0"/>
  <p:txStyles>
    <p:titleStyle>
      <a:lvl1pPr algn="l" defTabSz="914400" rtl="0" eaLnBrk="1" latinLnBrk="0" hangingPunct="1">
        <a:lnSpc>
          <a:spcPts val="2800"/>
        </a:lnSpc>
        <a:spcBef>
          <a:spcPct val="0"/>
        </a:spcBef>
        <a:buNone/>
        <a:defRPr lang="fr-FR" sz="2800" b="0" kern="1200" cap="none" baseline="0" dirty="0">
          <a:solidFill>
            <a:schemeClr val="accent1"/>
          </a:solidFill>
          <a:latin typeface="Segoe UI Black" panose="020B0A02040204020203" pitchFamily="34" charset="0"/>
          <a:ea typeface="Segoe UI Black" panose="020B0A02040204020203" pitchFamily="34" charset="0"/>
          <a:cs typeface="+mn-cs"/>
        </a:defRPr>
      </a:lvl1pPr>
    </p:titleStyle>
    <p:bodyStyle>
      <a:lvl1pPr marL="266700" indent="-266700" algn="l" defTabSz="914400" rtl="0" eaLnBrk="1" latinLnBrk="0" hangingPunct="1">
        <a:lnSpc>
          <a:spcPct val="100000"/>
        </a:lnSpc>
        <a:spcBef>
          <a:spcPts val="1800"/>
        </a:spcBef>
        <a:buClr>
          <a:schemeClr val="accent5"/>
        </a:buClr>
        <a:buFont typeface="Segoe UI Symbol" panose="020B0502040204020203" pitchFamily="34" charset="0"/>
        <a:buChar char=""/>
        <a:defRPr lang="fr-FR" sz="1800" b="0" kern="1200" smtClean="0">
          <a:solidFill>
            <a:schemeClr val="accent1"/>
          </a:solidFill>
          <a:latin typeface="+mn-lt"/>
          <a:ea typeface="Malgun Gothic" panose="020B0503020000020004" pitchFamily="34" charset="-127"/>
          <a:cs typeface="+mn-cs"/>
        </a:defRPr>
      </a:lvl1pPr>
      <a:lvl2pPr marL="534988" indent="-268288" algn="l" defTabSz="914400" rtl="0" eaLnBrk="1" latinLnBrk="0" hangingPunct="1">
        <a:lnSpc>
          <a:spcPct val="100000"/>
        </a:lnSpc>
        <a:spcBef>
          <a:spcPts val="1200"/>
        </a:spcBef>
        <a:buClr>
          <a:schemeClr val="accent5"/>
        </a:buClr>
        <a:buFont typeface="Segoe UI Symbol" panose="020B0502040204020203" pitchFamily="34" charset="0"/>
        <a:buChar char="▸"/>
        <a:defRPr lang="fr-FR" sz="1600" kern="1200" dirty="0" smtClean="0">
          <a:solidFill>
            <a:schemeClr val="accent1"/>
          </a:solidFill>
          <a:latin typeface="+mn-lt"/>
          <a:ea typeface="+mn-ea"/>
          <a:cs typeface="+mn-cs"/>
        </a:defRPr>
      </a:lvl2pPr>
      <a:lvl3pPr marL="714375" indent="-171450" algn="l" defTabSz="914400" rtl="0" eaLnBrk="1" latinLnBrk="0" hangingPunct="1">
        <a:lnSpc>
          <a:spcPct val="100000"/>
        </a:lnSpc>
        <a:spcBef>
          <a:spcPts val="600"/>
        </a:spcBef>
        <a:buClr>
          <a:schemeClr val="accent5"/>
        </a:buClr>
        <a:buFont typeface="Wingdings" panose="05000000000000000000" pitchFamily="2" charset="2"/>
        <a:buChar char="§"/>
        <a:defRPr lang="fr-FR" sz="1400" kern="1200" dirty="0" smtClean="0">
          <a:solidFill>
            <a:schemeClr val="accent1"/>
          </a:solidFill>
          <a:latin typeface="+mn-lt"/>
          <a:ea typeface="+mn-ea"/>
          <a:cs typeface="+mn-cs"/>
        </a:defRPr>
      </a:lvl3pPr>
      <a:lvl4pPr marL="895350" indent="-180975" algn="l" defTabSz="914400" rtl="0" eaLnBrk="1" latinLnBrk="0" hangingPunct="1">
        <a:lnSpc>
          <a:spcPct val="100000"/>
        </a:lnSpc>
        <a:spcBef>
          <a:spcPts val="0"/>
        </a:spcBef>
        <a:buClr>
          <a:schemeClr val="accent5"/>
        </a:buClr>
        <a:buFont typeface="Century Gothic" panose="020B0502020202020204" pitchFamily="34" charset="0"/>
        <a:buChar char="–"/>
        <a:defRPr lang="fr-FR" sz="1200" kern="1200" dirty="0" smtClean="0">
          <a:solidFill>
            <a:schemeClr val="accent1"/>
          </a:solidFill>
          <a:latin typeface="+mn-lt"/>
          <a:ea typeface="+mn-ea"/>
          <a:cs typeface="+mn-cs"/>
        </a:defRPr>
      </a:lvl4pPr>
      <a:lvl5pPr marL="1885950" indent="-285750" algn="l" defTabSz="914400" rtl="0" eaLnBrk="1" latinLnBrk="0" hangingPunct="1">
        <a:lnSpc>
          <a:spcPct val="90000"/>
        </a:lnSpc>
        <a:spcBef>
          <a:spcPts val="500"/>
        </a:spcBef>
        <a:buClr>
          <a:srgbClr val="003684"/>
        </a:buClr>
        <a:buFont typeface="Malgun Gothic" panose="020B0503020000020004" pitchFamily="34" charset="-127"/>
        <a:buChar char="–"/>
        <a:defRPr lang="fr-FR" sz="1200" kern="1200" dirty="0" smtClean="0">
          <a:solidFill>
            <a:srgbClr val="32447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1" userDrawn="1">
          <p15:clr>
            <a:srgbClr val="F26B43"/>
          </p15:clr>
        </p15:guide>
        <p15:guide id="3" pos="7469" userDrawn="1">
          <p15:clr>
            <a:srgbClr val="F26B43"/>
          </p15:clr>
        </p15:guide>
        <p15:guide id="4" orient="horz" pos="904" userDrawn="1">
          <p15:clr>
            <a:srgbClr val="F26B43"/>
          </p15:clr>
        </p15:guide>
        <p15:guide id="5"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23.xml"/><Relationship Id="rId5" Type="http://schemas.openxmlformats.org/officeDocument/2006/relationships/image" Target="../media/image11.em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2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xmlns="" id="{EBB54281-4477-4C6A-B192-4182F5D0271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19" b="19"/>
          <a:stretch/>
        </p:blipFill>
        <p:spPr>
          <a:xfrm>
            <a:off x="4847720" y="332656"/>
            <a:ext cx="7009318" cy="5623644"/>
          </a:xfrm>
        </p:spPr>
      </p:pic>
      <p:sp>
        <p:nvSpPr>
          <p:cNvPr id="9" name="Espace réservé du texte 8">
            <a:extLst>
              <a:ext uri="{FF2B5EF4-FFF2-40B4-BE49-F238E27FC236}">
                <a16:creationId xmlns:a16="http://schemas.microsoft.com/office/drawing/2014/main" xmlns="" id="{B8419446-98A7-48C2-AC4F-4F20FAF403D4}"/>
              </a:ext>
            </a:extLst>
          </p:cNvPr>
          <p:cNvSpPr>
            <a:spLocks noGrp="1"/>
          </p:cNvSpPr>
          <p:nvPr>
            <p:ph type="body" sz="quarter" idx="12"/>
          </p:nvPr>
        </p:nvSpPr>
        <p:spPr>
          <a:xfrm>
            <a:off x="598532" y="548680"/>
            <a:ext cx="3621043" cy="5256584"/>
          </a:xfrm>
        </p:spPr>
        <p:txBody>
          <a:bodyPr/>
          <a:lstStyle/>
          <a:p>
            <a:pPr algn="ctr"/>
            <a:r>
              <a:rPr lang="cs-CZ" sz="3600" dirty="0"/>
              <a:t>Vysoká škola technická a ekonomická </a:t>
            </a:r>
          </a:p>
          <a:p>
            <a:pPr algn="ctr"/>
            <a:endParaRPr lang="cs-CZ" dirty="0"/>
          </a:p>
          <a:p>
            <a:pPr algn="ctr"/>
            <a:r>
              <a:rPr lang="cs-CZ" dirty="0">
                <a:solidFill>
                  <a:schemeClr val="bg1"/>
                </a:solidFill>
              </a:rPr>
              <a:t>Ústav </a:t>
            </a:r>
            <a:r>
              <a:rPr lang="cs-CZ" dirty="0" err="1">
                <a:solidFill>
                  <a:schemeClr val="bg1"/>
                </a:solidFill>
              </a:rPr>
              <a:t>technicko-technologický</a:t>
            </a:r>
            <a:endParaRPr lang="en-US" dirty="0">
              <a:solidFill>
                <a:schemeClr val="bg1"/>
              </a:solidFill>
            </a:endParaRPr>
          </a:p>
        </p:txBody>
      </p:sp>
      <p:sp>
        <p:nvSpPr>
          <p:cNvPr id="2" name="BJPseudoFooter">
            <a:extLst>
              <a:ext uri="{FF2B5EF4-FFF2-40B4-BE49-F238E27FC236}">
                <a16:creationId xmlns:a16="http://schemas.microsoft.com/office/drawing/2014/main" xmlns="" id="{555FD5D1-CCFD-4D4A-80D9-3036C0D2872B}"/>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92434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5BA05FCE-4497-4212-99DE-97BDA689B669}"/>
              </a:ext>
            </a:extLst>
          </p:cNvPr>
          <p:cNvSpPr>
            <a:spLocks noGrp="1"/>
          </p:cNvSpPr>
          <p:nvPr>
            <p:ph type="title"/>
          </p:nvPr>
        </p:nvSpPr>
        <p:spPr bwMode="gray"/>
        <p:txBody>
          <a:bodyPr/>
          <a:lstStyle/>
          <a:p>
            <a:r>
              <a:rPr lang="cs-CZ" dirty="0">
                <a:solidFill>
                  <a:srgbClr val="92D050"/>
                </a:solidFill>
              </a:rPr>
              <a:t>Nahrazení lidské práce automatizací</a:t>
            </a:r>
          </a:p>
        </p:txBody>
      </p:sp>
      <p:grpSp>
        <p:nvGrpSpPr>
          <p:cNvPr id="4" name="Group 3">
            <a:extLst>
              <a:ext uri="{FF2B5EF4-FFF2-40B4-BE49-F238E27FC236}">
                <a16:creationId xmlns:a16="http://schemas.microsoft.com/office/drawing/2014/main" xmlns="" id="{A3512FAD-8288-4A17-A288-2FB8E4A81770}"/>
              </a:ext>
            </a:extLst>
          </p:cNvPr>
          <p:cNvGrpSpPr/>
          <p:nvPr/>
        </p:nvGrpSpPr>
        <p:grpSpPr>
          <a:xfrm>
            <a:off x="1055441" y="2726346"/>
            <a:ext cx="738089" cy="738089"/>
            <a:chOff x="1000148" y="2752463"/>
            <a:chExt cx="738089" cy="738089"/>
          </a:xfrm>
        </p:grpSpPr>
        <p:sp>
          <p:nvSpPr>
            <p:cNvPr id="73" name="ZoneTexte 72">
              <a:extLst>
                <a:ext uri="{FF2B5EF4-FFF2-40B4-BE49-F238E27FC236}">
                  <a16:creationId xmlns:a16="http://schemas.microsoft.com/office/drawing/2014/main" xmlns="" id="{C9DD63C7-45D4-4953-996D-537974EA8A59}"/>
                </a:ext>
              </a:extLst>
            </p:cNvPr>
            <p:cNvSpPr txBox="1"/>
            <p:nvPr/>
          </p:nvSpPr>
          <p:spPr bwMode="gray">
            <a:xfrm>
              <a:off x="1030781" y="2890674"/>
              <a:ext cx="676821" cy="461665"/>
            </a:xfrm>
            <a:prstGeom prst="rect">
              <a:avLst/>
            </a:prstGeom>
            <a:noFill/>
          </p:spPr>
          <p:txBody>
            <a:bodyPr vert="horz" wrap="square" anchor="ctr" anchorCtr="0">
              <a:spAutoFit/>
            </a:bodyPr>
            <a:lstStyle/>
            <a:p>
              <a:pPr algn="ctr"/>
              <a:r>
                <a:rPr lang="en-US" sz="2400" dirty="0">
                  <a:solidFill>
                    <a:schemeClr val="accent1"/>
                  </a:solidFill>
                  <a:latin typeface="+mj-lt"/>
                </a:rPr>
                <a:t>3</a:t>
              </a:r>
              <a:r>
                <a:rPr lang="cs-CZ" sz="2400" dirty="0">
                  <a:solidFill>
                    <a:schemeClr val="accent1"/>
                  </a:solidFill>
                  <a:latin typeface="+mj-lt"/>
                </a:rPr>
                <a:t>.3</a:t>
              </a:r>
            </a:p>
          </p:txBody>
        </p:sp>
        <p:grpSp>
          <p:nvGrpSpPr>
            <p:cNvPr id="75" name="Groupe 74">
              <a:extLst>
                <a:ext uri="{FF2B5EF4-FFF2-40B4-BE49-F238E27FC236}">
                  <a16:creationId xmlns:a16="http://schemas.microsoft.com/office/drawing/2014/main" xmlns="" id="{43E9E4EE-BA6B-4584-8F11-421D84A55296}"/>
                </a:ext>
              </a:extLst>
            </p:cNvPr>
            <p:cNvGrpSpPr/>
            <p:nvPr/>
          </p:nvGrpSpPr>
          <p:grpSpPr bwMode="gray">
            <a:xfrm rot="16200000">
              <a:off x="1000148" y="2752463"/>
              <a:ext cx="738089" cy="738089"/>
              <a:chOff x="7408900" y="2238374"/>
              <a:chExt cx="1406650" cy="1406649"/>
            </a:xfrm>
          </p:grpSpPr>
          <p:sp>
            <p:nvSpPr>
              <p:cNvPr id="77" name="Arc 76">
                <a:extLst>
                  <a:ext uri="{FF2B5EF4-FFF2-40B4-BE49-F238E27FC236}">
                    <a16:creationId xmlns:a16="http://schemas.microsoft.com/office/drawing/2014/main" xmlns="" id="{12A9DD72-2888-4E60-98D9-C7630961725B}"/>
                  </a:ext>
                </a:extLst>
              </p:cNvPr>
              <p:cNvSpPr/>
              <p:nvPr/>
            </p:nvSpPr>
            <p:spPr bwMode="gray">
              <a:xfrm>
                <a:off x="7408900" y="2238374"/>
                <a:ext cx="1406649" cy="1406649"/>
              </a:xfrm>
              <a:prstGeom prst="arc">
                <a:avLst>
                  <a:gd name="adj1" fmla="val 12789410"/>
                  <a:gd name="adj2" fmla="val 19743338"/>
                </a:avLst>
              </a:prstGeom>
              <a:noFill/>
              <a:ln w="127000" cap="rnd" cmpd="sng">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 name="Arc 77">
                <a:extLst>
                  <a:ext uri="{FF2B5EF4-FFF2-40B4-BE49-F238E27FC236}">
                    <a16:creationId xmlns:a16="http://schemas.microsoft.com/office/drawing/2014/main" xmlns="" id="{A683216B-D7C1-4E24-92B9-C36EA1842E8A}"/>
                  </a:ext>
                </a:extLst>
              </p:cNvPr>
              <p:cNvSpPr/>
              <p:nvPr/>
            </p:nvSpPr>
            <p:spPr bwMode="gray">
              <a:xfrm rot="10800000">
                <a:off x="7408901" y="2238374"/>
                <a:ext cx="1406649" cy="1406649"/>
              </a:xfrm>
              <a:prstGeom prst="arc">
                <a:avLst>
                  <a:gd name="adj1" fmla="val 12789410"/>
                  <a:gd name="adj2" fmla="val 19743338"/>
                </a:avLst>
              </a:prstGeom>
              <a:noFill/>
              <a:ln w="127000" cap="rnd" cmpd="sng">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2" name="Espace réservé du numéro de diapositive 1">
            <a:extLst>
              <a:ext uri="{FF2B5EF4-FFF2-40B4-BE49-F238E27FC236}">
                <a16:creationId xmlns:a16="http://schemas.microsoft.com/office/drawing/2014/main" xmlns="" id="{C4D96749-F724-46E1-B6E1-AF8A54D4CA04}"/>
              </a:ext>
            </a:extLst>
          </p:cNvPr>
          <p:cNvSpPr>
            <a:spLocks noGrp="1"/>
          </p:cNvSpPr>
          <p:nvPr>
            <p:ph type="sldNum" sz="quarter" idx="17"/>
          </p:nvPr>
        </p:nvSpPr>
        <p:spPr bwMode="gray">
          <a:xfrm>
            <a:off x="447686" y="6467111"/>
            <a:ext cx="73738" cy="153888"/>
          </a:xfrm>
        </p:spPr>
        <p:txBody>
          <a:bodyPr/>
          <a:lstStyle/>
          <a:p>
            <a:pPr>
              <a:buClr>
                <a:schemeClr val="accent5"/>
              </a:buClr>
            </a:pPr>
            <a:fld id="{CE2AE3F1-0CE1-4D50-A158-C2B092B58652}" type="slidenum">
              <a:rPr lang="en-US" smtClean="0"/>
              <a:pPr>
                <a:buClr>
                  <a:schemeClr val="accent5"/>
                </a:buClr>
              </a:pPr>
              <a:t>10</a:t>
            </a:fld>
            <a:endParaRPr lang="en-US" dirty="0">
              <a:solidFill>
                <a:schemeClr val="accent5"/>
              </a:solidFill>
            </a:endParaRPr>
          </a:p>
        </p:txBody>
      </p:sp>
      <p:pic>
        <p:nvPicPr>
          <p:cNvPr id="7" name="Picture 6" descr="Table&#10;&#10;Description automatically generated">
            <a:extLst>
              <a:ext uri="{FF2B5EF4-FFF2-40B4-BE49-F238E27FC236}">
                <a16:creationId xmlns:a16="http://schemas.microsoft.com/office/drawing/2014/main" xmlns="" id="{7CA89EEC-0042-4D3F-B594-B9F8106C4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864" y="3500338"/>
            <a:ext cx="5706271" cy="1247949"/>
          </a:xfrm>
          <a:prstGeom prst="rect">
            <a:avLst/>
          </a:prstGeom>
        </p:spPr>
      </p:pic>
      <p:pic>
        <p:nvPicPr>
          <p:cNvPr id="9" name="Picture 8" descr="Table&#10;&#10;Description automatically generated">
            <a:extLst>
              <a:ext uri="{FF2B5EF4-FFF2-40B4-BE49-F238E27FC236}">
                <a16:creationId xmlns:a16="http://schemas.microsoft.com/office/drawing/2014/main" xmlns="" id="{8E720570-3956-4758-BA06-0842820AD5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3338" y="1526618"/>
            <a:ext cx="5725324" cy="1343212"/>
          </a:xfrm>
          <a:prstGeom prst="rect">
            <a:avLst/>
          </a:prstGeom>
        </p:spPr>
      </p:pic>
      <p:sp>
        <p:nvSpPr>
          <p:cNvPr id="10" name="BJPseudoFooter">
            <a:extLst>
              <a:ext uri="{FF2B5EF4-FFF2-40B4-BE49-F238E27FC236}">
                <a16:creationId xmlns:a16="http://schemas.microsoft.com/office/drawing/2014/main" xmlns="" id="{79F7BB0C-0F8A-47ED-854A-690117946EC8}"/>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cs-CZ" sz="1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96729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5BA05FCE-4497-4212-99DE-97BDA689B669}"/>
              </a:ext>
            </a:extLst>
          </p:cNvPr>
          <p:cNvSpPr>
            <a:spLocks noGrp="1"/>
          </p:cNvSpPr>
          <p:nvPr>
            <p:ph type="title"/>
          </p:nvPr>
        </p:nvSpPr>
        <p:spPr bwMode="gray"/>
        <p:txBody>
          <a:bodyPr/>
          <a:lstStyle/>
          <a:p>
            <a:r>
              <a:rPr lang="cs-CZ" dirty="0">
                <a:solidFill>
                  <a:srgbClr val="92D050"/>
                </a:solidFill>
              </a:rPr>
              <a:t>Automatický </a:t>
            </a:r>
            <a:r>
              <a:rPr lang="cs-CZ" dirty="0" err="1">
                <a:solidFill>
                  <a:srgbClr val="92D050"/>
                </a:solidFill>
              </a:rPr>
              <a:t>Loader</a:t>
            </a:r>
            <a:endParaRPr lang="cs-CZ" dirty="0">
              <a:solidFill>
                <a:srgbClr val="92D050"/>
              </a:solidFill>
            </a:endParaRPr>
          </a:p>
        </p:txBody>
      </p:sp>
      <p:grpSp>
        <p:nvGrpSpPr>
          <p:cNvPr id="4" name="Group 3">
            <a:extLst>
              <a:ext uri="{FF2B5EF4-FFF2-40B4-BE49-F238E27FC236}">
                <a16:creationId xmlns:a16="http://schemas.microsoft.com/office/drawing/2014/main" xmlns="" id="{A3512FAD-8288-4A17-A288-2FB8E4A81770}"/>
              </a:ext>
            </a:extLst>
          </p:cNvPr>
          <p:cNvGrpSpPr/>
          <p:nvPr/>
        </p:nvGrpSpPr>
        <p:grpSpPr>
          <a:xfrm>
            <a:off x="1055441" y="2726346"/>
            <a:ext cx="738089" cy="738089"/>
            <a:chOff x="1000148" y="2752463"/>
            <a:chExt cx="738089" cy="738089"/>
          </a:xfrm>
        </p:grpSpPr>
        <p:sp>
          <p:nvSpPr>
            <p:cNvPr id="73" name="ZoneTexte 72">
              <a:extLst>
                <a:ext uri="{FF2B5EF4-FFF2-40B4-BE49-F238E27FC236}">
                  <a16:creationId xmlns:a16="http://schemas.microsoft.com/office/drawing/2014/main" xmlns="" id="{C9DD63C7-45D4-4953-996D-537974EA8A59}"/>
                </a:ext>
              </a:extLst>
            </p:cNvPr>
            <p:cNvSpPr txBox="1"/>
            <p:nvPr/>
          </p:nvSpPr>
          <p:spPr bwMode="gray">
            <a:xfrm>
              <a:off x="1030781" y="2890674"/>
              <a:ext cx="676821" cy="461665"/>
            </a:xfrm>
            <a:prstGeom prst="rect">
              <a:avLst/>
            </a:prstGeom>
            <a:noFill/>
          </p:spPr>
          <p:txBody>
            <a:bodyPr vert="horz" wrap="square" anchor="ctr" anchorCtr="0">
              <a:spAutoFit/>
            </a:bodyPr>
            <a:lstStyle/>
            <a:p>
              <a:pPr algn="ctr"/>
              <a:r>
                <a:rPr lang="en-US" sz="2400" dirty="0">
                  <a:solidFill>
                    <a:schemeClr val="accent1"/>
                  </a:solidFill>
                  <a:latin typeface="+mj-lt"/>
                </a:rPr>
                <a:t>3</a:t>
              </a:r>
              <a:r>
                <a:rPr lang="cs-CZ" sz="2400" dirty="0">
                  <a:solidFill>
                    <a:schemeClr val="accent1"/>
                  </a:solidFill>
                  <a:latin typeface="+mj-lt"/>
                </a:rPr>
                <a:t>.4</a:t>
              </a:r>
            </a:p>
          </p:txBody>
        </p:sp>
        <p:grpSp>
          <p:nvGrpSpPr>
            <p:cNvPr id="75" name="Groupe 74">
              <a:extLst>
                <a:ext uri="{FF2B5EF4-FFF2-40B4-BE49-F238E27FC236}">
                  <a16:creationId xmlns:a16="http://schemas.microsoft.com/office/drawing/2014/main" xmlns="" id="{43E9E4EE-BA6B-4584-8F11-421D84A55296}"/>
                </a:ext>
              </a:extLst>
            </p:cNvPr>
            <p:cNvGrpSpPr/>
            <p:nvPr/>
          </p:nvGrpSpPr>
          <p:grpSpPr bwMode="gray">
            <a:xfrm rot="16200000">
              <a:off x="1000148" y="2752463"/>
              <a:ext cx="738089" cy="738089"/>
              <a:chOff x="7408900" y="2238374"/>
              <a:chExt cx="1406650" cy="1406649"/>
            </a:xfrm>
          </p:grpSpPr>
          <p:sp>
            <p:nvSpPr>
              <p:cNvPr id="77" name="Arc 76">
                <a:extLst>
                  <a:ext uri="{FF2B5EF4-FFF2-40B4-BE49-F238E27FC236}">
                    <a16:creationId xmlns:a16="http://schemas.microsoft.com/office/drawing/2014/main" xmlns="" id="{12A9DD72-2888-4E60-98D9-C7630961725B}"/>
                  </a:ext>
                </a:extLst>
              </p:cNvPr>
              <p:cNvSpPr/>
              <p:nvPr/>
            </p:nvSpPr>
            <p:spPr bwMode="gray">
              <a:xfrm>
                <a:off x="7408900" y="2238374"/>
                <a:ext cx="1406649" cy="1406649"/>
              </a:xfrm>
              <a:prstGeom prst="arc">
                <a:avLst>
                  <a:gd name="adj1" fmla="val 12789410"/>
                  <a:gd name="adj2" fmla="val 19743338"/>
                </a:avLst>
              </a:prstGeom>
              <a:noFill/>
              <a:ln w="127000" cap="rnd" cmpd="sng">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 name="Arc 77">
                <a:extLst>
                  <a:ext uri="{FF2B5EF4-FFF2-40B4-BE49-F238E27FC236}">
                    <a16:creationId xmlns:a16="http://schemas.microsoft.com/office/drawing/2014/main" xmlns="" id="{A683216B-D7C1-4E24-92B9-C36EA1842E8A}"/>
                  </a:ext>
                </a:extLst>
              </p:cNvPr>
              <p:cNvSpPr/>
              <p:nvPr/>
            </p:nvSpPr>
            <p:spPr bwMode="gray">
              <a:xfrm rot="10800000">
                <a:off x="7408901" y="2238374"/>
                <a:ext cx="1406649" cy="1406649"/>
              </a:xfrm>
              <a:prstGeom prst="arc">
                <a:avLst>
                  <a:gd name="adj1" fmla="val 12789410"/>
                  <a:gd name="adj2" fmla="val 19743338"/>
                </a:avLst>
              </a:prstGeom>
              <a:noFill/>
              <a:ln w="127000" cap="rnd" cmpd="sng">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2" name="Espace réservé du numéro de diapositive 1">
            <a:extLst>
              <a:ext uri="{FF2B5EF4-FFF2-40B4-BE49-F238E27FC236}">
                <a16:creationId xmlns:a16="http://schemas.microsoft.com/office/drawing/2014/main" xmlns="" id="{C4D96749-F724-46E1-B6E1-AF8A54D4CA04}"/>
              </a:ext>
            </a:extLst>
          </p:cNvPr>
          <p:cNvSpPr>
            <a:spLocks noGrp="1"/>
          </p:cNvSpPr>
          <p:nvPr>
            <p:ph type="sldNum" sz="quarter" idx="17"/>
          </p:nvPr>
        </p:nvSpPr>
        <p:spPr bwMode="gray">
          <a:xfrm>
            <a:off x="447686" y="6467111"/>
            <a:ext cx="73738" cy="153888"/>
          </a:xfrm>
        </p:spPr>
        <p:txBody>
          <a:bodyPr/>
          <a:lstStyle/>
          <a:p>
            <a:pPr>
              <a:buClr>
                <a:schemeClr val="accent5"/>
              </a:buClr>
            </a:pPr>
            <a:fld id="{CE2AE3F1-0CE1-4D50-A158-C2B092B58652}" type="slidenum">
              <a:rPr lang="en-US" smtClean="0"/>
              <a:pPr>
                <a:buClr>
                  <a:schemeClr val="accent5"/>
                </a:buClr>
              </a:pPr>
              <a:t>11</a:t>
            </a:fld>
            <a:endParaRPr lang="en-US" dirty="0">
              <a:solidFill>
                <a:schemeClr val="accent5"/>
              </a:solidFill>
            </a:endParaRPr>
          </a:p>
        </p:txBody>
      </p:sp>
      <p:pic>
        <p:nvPicPr>
          <p:cNvPr id="7" name="Picture 6">
            <a:extLst>
              <a:ext uri="{FF2B5EF4-FFF2-40B4-BE49-F238E27FC236}">
                <a16:creationId xmlns:a16="http://schemas.microsoft.com/office/drawing/2014/main" xmlns="" id="{5631F0F1-6DC5-4711-8809-85DFBF7E4A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560" y="1767994"/>
            <a:ext cx="4093975" cy="3322011"/>
          </a:xfrm>
          <a:prstGeom prst="rect">
            <a:avLst/>
          </a:prstGeom>
        </p:spPr>
      </p:pic>
      <p:pic>
        <p:nvPicPr>
          <p:cNvPr id="9" name="Picture 8">
            <a:extLst>
              <a:ext uri="{FF2B5EF4-FFF2-40B4-BE49-F238E27FC236}">
                <a16:creationId xmlns:a16="http://schemas.microsoft.com/office/drawing/2014/main" xmlns="" id="{BBC08EBB-D016-4A6C-95AC-EBDAF5DD645D}"/>
              </a:ext>
            </a:extLst>
          </p:cNvPr>
          <p:cNvPicPr>
            <a:picLocks noChangeAspect="1"/>
          </p:cNvPicPr>
          <p:nvPr/>
        </p:nvPicPr>
        <p:blipFill>
          <a:blip r:embed="rId5"/>
          <a:stretch>
            <a:fillRect/>
          </a:stretch>
        </p:blipFill>
        <p:spPr>
          <a:xfrm>
            <a:off x="6571565" y="1412776"/>
            <a:ext cx="5119646" cy="4220609"/>
          </a:xfrm>
          <a:prstGeom prst="rect">
            <a:avLst/>
          </a:prstGeom>
        </p:spPr>
      </p:pic>
      <p:sp>
        <p:nvSpPr>
          <p:cNvPr id="10" name="BJPseudoFooter">
            <a:extLst>
              <a:ext uri="{FF2B5EF4-FFF2-40B4-BE49-F238E27FC236}">
                <a16:creationId xmlns:a16="http://schemas.microsoft.com/office/drawing/2014/main" xmlns="" id="{EB03A85B-EEB7-4C12-B7C6-F070119D5F30}"/>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cs-CZ" sz="1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49237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5BA05FCE-4497-4212-99DE-97BDA689B669}"/>
              </a:ext>
            </a:extLst>
          </p:cNvPr>
          <p:cNvSpPr>
            <a:spLocks noGrp="1"/>
          </p:cNvSpPr>
          <p:nvPr>
            <p:ph type="title"/>
          </p:nvPr>
        </p:nvSpPr>
        <p:spPr bwMode="gray"/>
        <p:txBody>
          <a:bodyPr/>
          <a:lstStyle/>
          <a:p>
            <a:r>
              <a:rPr lang="en-US" dirty="0" err="1">
                <a:solidFill>
                  <a:srgbClr val="FDC200"/>
                </a:solidFill>
              </a:rPr>
              <a:t>Závěr</a:t>
            </a:r>
            <a:endParaRPr lang="en-US" dirty="0">
              <a:solidFill>
                <a:srgbClr val="FDC200"/>
              </a:solidFill>
            </a:endParaRPr>
          </a:p>
        </p:txBody>
      </p:sp>
      <p:grpSp>
        <p:nvGrpSpPr>
          <p:cNvPr id="4" name="Group 3">
            <a:extLst>
              <a:ext uri="{FF2B5EF4-FFF2-40B4-BE49-F238E27FC236}">
                <a16:creationId xmlns:a16="http://schemas.microsoft.com/office/drawing/2014/main" xmlns="" id="{F6ADE1B6-5827-4FCA-8EB4-48AD6B5CB3D9}"/>
              </a:ext>
            </a:extLst>
          </p:cNvPr>
          <p:cNvGrpSpPr/>
          <p:nvPr/>
        </p:nvGrpSpPr>
        <p:grpSpPr>
          <a:xfrm>
            <a:off x="1055440" y="2704300"/>
            <a:ext cx="738089" cy="738088"/>
            <a:chOff x="1535667" y="5291998"/>
            <a:chExt cx="738089" cy="738088"/>
          </a:xfrm>
        </p:grpSpPr>
        <p:sp>
          <p:nvSpPr>
            <p:cNvPr id="80" name="ZoneTexte 79">
              <a:extLst>
                <a:ext uri="{FF2B5EF4-FFF2-40B4-BE49-F238E27FC236}">
                  <a16:creationId xmlns:a16="http://schemas.microsoft.com/office/drawing/2014/main" xmlns="" id="{C2FD5411-69D6-4A27-9738-485C38577669}"/>
                </a:ext>
              </a:extLst>
            </p:cNvPr>
            <p:cNvSpPr txBox="1"/>
            <p:nvPr/>
          </p:nvSpPr>
          <p:spPr bwMode="gray">
            <a:xfrm>
              <a:off x="1755255" y="5368654"/>
              <a:ext cx="280766" cy="584776"/>
            </a:xfrm>
            <a:prstGeom prst="rect">
              <a:avLst/>
            </a:prstGeom>
            <a:noFill/>
          </p:spPr>
          <p:txBody>
            <a:bodyPr wrap="square" anchor="ctr" anchorCtr="0">
              <a:spAutoFit/>
            </a:bodyPr>
            <a:lstStyle/>
            <a:p>
              <a:pPr algn="ctr"/>
              <a:r>
                <a:rPr lang="en-US" sz="3200" dirty="0">
                  <a:solidFill>
                    <a:srgbClr val="FFAC50"/>
                  </a:solidFill>
                  <a:latin typeface="+mj-lt"/>
                </a:rPr>
                <a:t>4</a:t>
              </a:r>
            </a:p>
          </p:txBody>
        </p:sp>
        <p:sp>
          <p:nvSpPr>
            <p:cNvPr id="98" name="Arc 97">
              <a:extLst>
                <a:ext uri="{FF2B5EF4-FFF2-40B4-BE49-F238E27FC236}">
                  <a16:creationId xmlns:a16="http://schemas.microsoft.com/office/drawing/2014/main" xmlns="" id="{9F91E247-74CD-4192-AD0F-37D8DF1BB15F}"/>
                </a:ext>
              </a:extLst>
            </p:cNvPr>
            <p:cNvSpPr/>
            <p:nvPr/>
          </p:nvSpPr>
          <p:spPr bwMode="gray">
            <a:xfrm rot="10800000">
              <a:off x="1535667" y="5291998"/>
              <a:ext cx="738089" cy="738088"/>
            </a:xfrm>
            <a:prstGeom prst="arc">
              <a:avLst>
                <a:gd name="adj1" fmla="val 7401601"/>
                <a:gd name="adj2" fmla="val 3267606"/>
              </a:avLst>
            </a:prstGeom>
            <a:noFill/>
            <a:ln w="127000" cap="rnd" cmpd="sng">
              <a:solidFill>
                <a:srgbClr val="00B0F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 name="Espace réservé du numéro de diapositive 1">
            <a:extLst>
              <a:ext uri="{FF2B5EF4-FFF2-40B4-BE49-F238E27FC236}">
                <a16:creationId xmlns:a16="http://schemas.microsoft.com/office/drawing/2014/main" xmlns="" id="{C4D96749-F724-46E1-B6E1-AF8A54D4CA04}"/>
              </a:ext>
            </a:extLst>
          </p:cNvPr>
          <p:cNvSpPr>
            <a:spLocks noGrp="1"/>
          </p:cNvSpPr>
          <p:nvPr>
            <p:ph type="sldNum" sz="quarter" idx="17"/>
          </p:nvPr>
        </p:nvSpPr>
        <p:spPr bwMode="gray">
          <a:xfrm>
            <a:off x="447686" y="6467111"/>
            <a:ext cx="73738" cy="153888"/>
          </a:xfrm>
        </p:spPr>
        <p:txBody>
          <a:bodyPr/>
          <a:lstStyle/>
          <a:p>
            <a:pPr>
              <a:buClr>
                <a:schemeClr val="accent5"/>
              </a:buClr>
            </a:pPr>
            <a:fld id="{CE2AE3F1-0CE1-4D50-A158-C2B092B58652}" type="slidenum">
              <a:rPr lang="en-US" smtClean="0"/>
              <a:pPr>
                <a:buClr>
                  <a:schemeClr val="accent5"/>
                </a:buClr>
              </a:pPr>
              <a:t>12</a:t>
            </a:fld>
            <a:endParaRPr lang="en-US" dirty="0">
              <a:solidFill>
                <a:schemeClr val="accent5"/>
              </a:solidFill>
            </a:endParaRPr>
          </a:p>
        </p:txBody>
      </p:sp>
      <p:sp>
        <p:nvSpPr>
          <p:cNvPr id="3" name="BJPseudoFooter">
            <a:extLst>
              <a:ext uri="{FF2B5EF4-FFF2-40B4-BE49-F238E27FC236}">
                <a16:creationId xmlns:a16="http://schemas.microsoft.com/office/drawing/2014/main" xmlns="" id="{DB3EFAF9-27ED-410A-8077-E675E63EA353}"/>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30" name="ZoneTexte 73">
            <a:extLst>
              <a:ext uri="{FF2B5EF4-FFF2-40B4-BE49-F238E27FC236}">
                <a16:creationId xmlns:a16="http://schemas.microsoft.com/office/drawing/2014/main" xmlns="" id="{49EC0C2B-B271-4F72-961B-8BA66CF29C21}"/>
              </a:ext>
            </a:extLst>
          </p:cNvPr>
          <p:cNvSpPr txBox="1"/>
          <p:nvPr/>
        </p:nvSpPr>
        <p:spPr bwMode="gray">
          <a:xfrm>
            <a:off x="1919536" y="4531187"/>
            <a:ext cx="9354815" cy="1631216"/>
          </a:xfrm>
          <a:prstGeom prst="rect">
            <a:avLst/>
          </a:prstGeom>
          <a:noFill/>
        </p:spPr>
        <p:txBody>
          <a:bodyPr wrap="square" anchor="ctr" anchorCtr="0">
            <a:spAutoFit/>
          </a:bodyPr>
          <a:lstStyle/>
          <a:p>
            <a:pPr marL="342900" indent="-342900">
              <a:buClr>
                <a:srgbClr val="FFAC50"/>
              </a:buClr>
              <a:buFont typeface="Wingdings" panose="05000000000000000000" pitchFamily="2" charset="2"/>
              <a:buChar char="Ø"/>
            </a:pPr>
            <a:r>
              <a:rPr lang="cs-CZ" sz="2400" dirty="0">
                <a:solidFill>
                  <a:schemeClr val="accent1"/>
                </a:solidFill>
              </a:rPr>
              <a:t>Doba návratnosti je lehce přes jeden rok</a:t>
            </a:r>
          </a:p>
          <a:p>
            <a:pPr marL="342900" indent="-342900">
              <a:buClr>
                <a:srgbClr val="FFAC50"/>
              </a:buClr>
              <a:buFont typeface="Wingdings" panose="05000000000000000000" pitchFamily="2" charset="2"/>
              <a:buChar char="Ø"/>
            </a:pPr>
            <a:endParaRPr lang="cs-CZ" sz="2400" dirty="0">
              <a:solidFill>
                <a:schemeClr val="accent1"/>
              </a:solidFill>
            </a:endParaRPr>
          </a:p>
          <a:p>
            <a:pPr marL="342900" indent="-342900">
              <a:buClr>
                <a:srgbClr val="FFAC50"/>
              </a:buClr>
              <a:buFont typeface="Wingdings" panose="05000000000000000000" pitchFamily="2" charset="2"/>
              <a:buChar char="Ø"/>
            </a:pPr>
            <a:r>
              <a:rPr lang="cs-CZ" sz="2400" dirty="0">
                <a:solidFill>
                  <a:schemeClr val="accent1"/>
                </a:solidFill>
              </a:rPr>
              <a:t>Firma má několik kapacitních linek obdobného stylu, je možné implementovat u všech.</a:t>
            </a:r>
            <a:endParaRPr lang="en-US" sz="2400" dirty="0">
              <a:solidFill>
                <a:schemeClr val="accent1"/>
              </a:solidFill>
            </a:endParaRPr>
          </a:p>
        </p:txBody>
      </p:sp>
      <p:pic>
        <p:nvPicPr>
          <p:cNvPr id="8" name="Picture 7">
            <a:extLst>
              <a:ext uri="{FF2B5EF4-FFF2-40B4-BE49-F238E27FC236}">
                <a16:creationId xmlns:a16="http://schemas.microsoft.com/office/drawing/2014/main" xmlns="" id="{0FCE05DC-C7C0-41F9-9B05-75E27ED92929}"/>
              </a:ex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3842" y="890958"/>
            <a:ext cx="8538267" cy="3464804"/>
          </a:xfrm>
          <a:prstGeom prst="rect">
            <a:avLst/>
          </a:prstGeom>
        </p:spPr>
      </p:pic>
    </p:spTree>
    <p:extLst>
      <p:ext uri="{BB962C8B-B14F-4D97-AF65-F5344CB8AC3E}">
        <p14:creationId xmlns:p14="http://schemas.microsoft.com/office/powerpoint/2010/main" val="28766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5BA05FCE-4497-4212-99DE-97BDA689B669}"/>
              </a:ext>
            </a:extLst>
          </p:cNvPr>
          <p:cNvSpPr>
            <a:spLocks noGrp="1"/>
          </p:cNvSpPr>
          <p:nvPr>
            <p:ph type="title"/>
          </p:nvPr>
        </p:nvSpPr>
        <p:spPr bwMode="gray"/>
        <p:txBody>
          <a:bodyPr/>
          <a:lstStyle/>
          <a:p>
            <a:r>
              <a:rPr lang="en-US" dirty="0" err="1"/>
              <a:t>Doplňující</a:t>
            </a:r>
            <a:r>
              <a:rPr lang="en-US" dirty="0"/>
              <a:t> </a:t>
            </a:r>
            <a:r>
              <a:rPr lang="en-US" dirty="0" err="1"/>
              <a:t>dotazy</a:t>
            </a:r>
            <a:endParaRPr lang="en-US" dirty="0"/>
          </a:p>
        </p:txBody>
      </p:sp>
      <p:sp>
        <p:nvSpPr>
          <p:cNvPr id="81" name="ZoneTexte 80">
            <a:extLst>
              <a:ext uri="{FF2B5EF4-FFF2-40B4-BE49-F238E27FC236}">
                <a16:creationId xmlns:a16="http://schemas.microsoft.com/office/drawing/2014/main" xmlns="" id="{675163BF-0FC0-40F8-9523-3CCD70347FD9}"/>
              </a:ext>
            </a:extLst>
          </p:cNvPr>
          <p:cNvSpPr txBox="1"/>
          <p:nvPr/>
        </p:nvSpPr>
        <p:spPr bwMode="gray">
          <a:xfrm>
            <a:off x="2423592" y="1841461"/>
            <a:ext cx="9354808" cy="4154984"/>
          </a:xfrm>
          <a:prstGeom prst="rect">
            <a:avLst/>
          </a:prstGeom>
          <a:noFill/>
        </p:spPr>
        <p:txBody>
          <a:bodyPr wrap="square" anchor="ctr" anchorCtr="0">
            <a:spAutoFit/>
          </a:bodyPr>
          <a:lstStyle/>
          <a:p>
            <a:r>
              <a:rPr lang="en-US" sz="2800" dirty="0" err="1">
                <a:solidFill>
                  <a:schemeClr val="accent1"/>
                </a:solidFill>
              </a:rPr>
              <a:t>Doplňující</a:t>
            </a:r>
            <a:r>
              <a:rPr lang="en-US" sz="2800" dirty="0">
                <a:solidFill>
                  <a:schemeClr val="accent1"/>
                </a:solidFill>
              </a:rPr>
              <a:t> </a:t>
            </a:r>
            <a:r>
              <a:rPr lang="en-US" sz="2800" dirty="0" err="1">
                <a:solidFill>
                  <a:schemeClr val="accent1"/>
                </a:solidFill>
              </a:rPr>
              <a:t>dotazy</a:t>
            </a:r>
            <a:r>
              <a:rPr lang="en-US" sz="2800" dirty="0">
                <a:solidFill>
                  <a:schemeClr val="accent1"/>
                </a:solidFill>
              </a:rPr>
              <a:t> </a:t>
            </a:r>
            <a:r>
              <a:rPr lang="en-US" sz="2800" dirty="0" err="1">
                <a:solidFill>
                  <a:schemeClr val="accent1"/>
                </a:solidFill>
              </a:rPr>
              <a:t>vedoucího</a:t>
            </a:r>
            <a:r>
              <a:rPr lang="en-US" sz="2800" dirty="0">
                <a:solidFill>
                  <a:schemeClr val="accent1"/>
                </a:solidFill>
              </a:rPr>
              <a:t> práce</a:t>
            </a:r>
            <a:endParaRPr lang="cs-CZ" sz="2800" dirty="0">
              <a:solidFill>
                <a:schemeClr val="accent1"/>
              </a:solidFill>
            </a:endParaRPr>
          </a:p>
          <a:p>
            <a:endParaRPr lang="cs-CZ" sz="2800" dirty="0">
              <a:solidFill>
                <a:schemeClr val="accent1"/>
              </a:solidFill>
            </a:endParaRPr>
          </a:p>
          <a:p>
            <a:endParaRPr lang="cs-CZ" sz="2800" dirty="0">
              <a:solidFill>
                <a:schemeClr val="accent1"/>
              </a:solidFill>
            </a:endParaRPr>
          </a:p>
          <a:p>
            <a:endParaRPr lang="cs-CZ" sz="2800" dirty="0">
              <a:solidFill>
                <a:schemeClr val="accent1"/>
              </a:solidFill>
            </a:endParaRPr>
          </a:p>
          <a:p>
            <a:r>
              <a:rPr lang="en-US" sz="2800" dirty="0" err="1">
                <a:solidFill>
                  <a:schemeClr val="accent1"/>
                </a:solidFill>
              </a:rPr>
              <a:t>Doplňující</a:t>
            </a:r>
            <a:r>
              <a:rPr lang="en-US" sz="2800" dirty="0">
                <a:solidFill>
                  <a:schemeClr val="accent1"/>
                </a:solidFill>
              </a:rPr>
              <a:t> </a:t>
            </a:r>
            <a:r>
              <a:rPr lang="en-US" sz="2800" dirty="0" err="1">
                <a:solidFill>
                  <a:schemeClr val="accent1"/>
                </a:solidFill>
              </a:rPr>
              <a:t>dotazy</a:t>
            </a:r>
            <a:r>
              <a:rPr lang="en-US" sz="2800" dirty="0">
                <a:solidFill>
                  <a:schemeClr val="accent1"/>
                </a:solidFill>
              </a:rPr>
              <a:t> </a:t>
            </a:r>
            <a:r>
              <a:rPr lang="en-US" sz="2800" dirty="0" err="1">
                <a:solidFill>
                  <a:schemeClr val="accent1"/>
                </a:solidFill>
              </a:rPr>
              <a:t>oponenta</a:t>
            </a:r>
            <a:r>
              <a:rPr lang="en-US" sz="2800" dirty="0">
                <a:solidFill>
                  <a:schemeClr val="accent1"/>
                </a:solidFill>
              </a:rPr>
              <a:t> </a:t>
            </a:r>
            <a:r>
              <a:rPr lang="en-US" sz="2800" dirty="0" err="1">
                <a:solidFill>
                  <a:schemeClr val="accent1"/>
                </a:solidFill>
              </a:rPr>
              <a:t>prác</a:t>
            </a:r>
            <a:r>
              <a:rPr lang="cs-CZ" sz="2800" dirty="0">
                <a:solidFill>
                  <a:schemeClr val="accent1"/>
                </a:solidFill>
              </a:rPr>
              <a:t>e</a:t>
            </a:r>
          </a:p>
          <a:p>
            <a:r>
              <a:rPr lang="cs-CZ" sz="2800" dirty="0">
                <a:solidFill>
                  <a:schemeClr val="accent1"/>
                </a:solidFill>
              </a:rPr>
              <a:t>	</a:t>
            </a:r>
            <a:r>
              <a:rPr lang="cs-CZ" sz="1600" dirty="0"/>
              <a:t>Pojem efektivita </a:t>
            </a:r>
            <a:r>
              <a:rPr lang="cs-CZ" sz="1600" dirty="0" err="1"/>
              <a:t>Ste</a:t>
            </a:r>
            <a:r>
              <a:rPr lang="cs-CZ" sz="1600" dirty="0"/>
              <a:t> </a:t>
            </a:r>
            <a:r>
              <a:rPr lang="cs-CZ" sz="1600" dirty="0" err="1"/>
              <a:t>vzťahovali</a:t>
            </a:r>
            <a:r>
              <a:rPr lang="cs-CZ" sz="1600" dirty="0"/>
              <a:t>, </a:t>
            </a:r>
            <a:r>
              <a:rPr lang="cs-CZ" sz="1600" dirty="0" err="1"/>
              <a:t>prepokladám</a:t>
            </a:r>
            <a:r>
              <a:rPr lang="cs-CZ" sz="1600" dirty="0"/>
              <a:t> teda, na </a:t>
            </a:r>
            <a:r>
              <a:rPr lang="cs-CZ" sz="1600" dirty="0" err="1"/>
              <a:t>pomer</a:t>
            </a:r>
            <a:r>
              <a:rPr lang="cs-CZ" sz="1600" dirty="0"/>
              <a:t> vstupu k výstupu z </a:t>
            </a:r>
            <a:r>
              <a:rPr lang="cs-CZ" sz="1600" dirty="0" err="1"/>
              <a:t>hľadiska</a:t>
            </a:r>
            <a:r>
              <a:rPr lang="cs-CZ" sz="1600" dirty="0"/>
              <a:t> ekonomického </a:t>
            </a:r>
            <a:r>
              <a:rPr lang="cs-CZ" sz="1600" dirty="0" err="1"/>
              <a:t>zaťaženia</a:t>
            </a:r>
            <a:r>
              <a:rPr lang="cs-CZ" sz="1600" dirty="0"/>
              <a:t> </a:t>
            </a:r>
            <a:r>
              <a:rPr lang="cs-CZ" sz="1600" dirty="0" err="1"/>
              <a:t>vztiahnutého</a:t>
            </a:r>
            <a:r>
              <a:rPr lang="cs-CZ" sz="1600" dirty="0"/>
              <a:t> na cenu práce. Z </a:t>
            </a:r>
            <a:r>
              <a:rPr lang="cs-CZ" sz="1600" dirty="0" err="1"/>
              <a:t>tohto</a:t>
            </a:r>
            <a:r>
              <a:rPr lang="cs-CZ" sz="1600" dirty="0"/>
              <a:t> </a:t>
            </a:r>
            <a:r>
              <a:rPr lang="cs-CZ" sz="1600" dirty="0" err="1"/>
              <a:t>uhla</a:t>
            </a:r>
            <a:r>
              <a:rPr lang="cs-CZ" sz="1600" dirty="0"/>
              <a:t> </a:t>
            </a:r>
            <a:r>
              <a:rPr lang="cs-CZ" sz="1600" dirty="0" err="1"/>
              <a:t>pohľadu</a:t>
            </a:r>
            <a:r>
              <a:rPr lang="cs-CZ" sz="1600" dirty="0"/>
              <a:t> </a:t>
            </a:r>
            <a:r>
              <a:rPr lang="cs-CZ" sz="1600" dirty="0" err="1"/>
              <a:t>ste</a:t>
            </a:r>
            <a:r>
              <a:rPr lang="cs-CZ" sz="1600" dirty="0"/>
              <a:t> efektivitu zvýšil. Je možné, resp. bolo </a:t>
            </a:r>
            <a:r>
              <a:rPr lang="cs-CZ" sz="1600" dirty="0" err="1"/>
              <a:t>dosiahnuté</a:t>
            </a:r>
            <a:r>
              <a:rPr lang="cs-CZ" sz="1600" dirty="0"/>
              <a:t> </a:t>
            </a:r>
            <a:r>
              <a:rPr lang="cs-CZ" sz="1600" dirty="0" err="1"/>
              <a:t>zaradením</a:t>
            </a:r>
            <a:r>
              <a:rPr lang="cs-CZ" sz="1600" dirty="0"/>
              <a:t> </a:t>
            </a:r>
            <a:r>
              <a:rPr lang="cs-CZ" sz="1600" dirty="0" err="1"/>
              <a:t>podávača</a:t>
            </a:r>
            <a:r>
              <a:rPr lang="cs-CZ" sz="1600" dirty="0"/>
              <a:t> i </a:t>
            </a:r>
            <a:r>
              <a:rPr lang="cs-CZ" sz="1600" dirty="0" err="1"/>
              <a:t>zvýšenie</a:t>
            </a:r>
            <a:r>
              <a:rPr lang="cs-CZ" sz="1600" dirty="0"/>
              <a:t> efektivity práce s </a:t>
            </a:r>
            <a:r>
              <a:rPr lang="cs-CZ" sz="1600" dirty="0" err="1"/>
              <a:t>ohľadom</a:t>
            </a:r>
            <a:r>
              <a:rPr lang="cs-CZ" sz="1600" dirty="0"/>
              <a:t> na </a:t>
            </a:r>
            <a:r>
              <a:rPr lang="cs-CZ" sz="1600" dirty="0" err="1"/>
              <a:t>produkciu</a:t>
            </a:r>
            <a:r>
              <a:rPr lang="cs-CZ" sz="1600" dirty="0"/>
              <a:t>?</a:t>
            </a:r>
          </a:p>
          <a:p>
            <a:endParaRPr lang="cs-CZ" sz="1600" dirty="0"/>
          </a:p>
          <a:p>
            <a:r>
              <a:rPr lang="cs-CZ" sz="1600" dirty="0"/>
              <a:t>	Je </a:t>
            </a:r>
            <a:r>
              <a:rPr lang="cs-CZ" sz="1600" dirty="0" err="1"/>
              <a:t>Vami</a:t>
            </a:r>
            <a:r>
              <a:rPr lang="cs-CZ" sz="1600" dirty="0"/>
              <a:t> navrhované </a:t>
            </a:r>
            <a:r>
              <a:rPr lang="cs-CZ" sz="1600" dirty="0" err="1"/>
              <a:t>riešenie</a:t>
            </a:r>
            <a:r>
              <a:rPr lang="cs-CZ" sz="1600" dirty="0"/>
              <a:t> v </a:t>
            </a:r>
            <a:r>
              <a:rPr lang="cs-CZ" sz="1600" dirty="0" err="1"/>
              <a:t>súčastnosti</a:t>
            </a:r>
            <a:r>
              <a:rPr lang="cs-CZ" sz="1600" dirty="0"/>
              <a:t> implementované v podniku, resp. je o tomto </a:t>
            </a:r>
            <a:r>
              <a:rPr lang="cs-CZ" sz="1600" dirty="0" err="1"/>
              <a:t>riešení</a:t>
            </a:r>
            <a:r>
              <a:rPr lang="cs-CZ" sz="1600" dirty="0"/>
              <a:t> vedená </a:t>
            </a:r>
            <a:r>
              <a:rPr lang="cs-CZ" sz="1600" dirty="0" err="1"/>
              <a:t>diskusia</a:t>
            </a:r>
            <a:r>
              <a:rPr lang="cs-CZ" sz="1600" dirty="0"/>
              <a:t>?</a:t>
            </a:r>
            <a:endParaRPr lang="en-US" sz="1600" dirty="0">
              <a:solidFill>
                <a:schemeClr val="accent1"/>
              </a:solidFill>
            </a:endParaRPr>
          </a:p>
        </p:txBody>
      </p:sp>
      <p:grpSp>
        <p:nvGrpSpPr>
          <p:cNvPr id="4" name="Group 3">
            <a:extLst>
              <a:ext uri="{FF2B5EF4-FFF2-40B4-BE49-F238E27FC236}">
                <a16:creationId xmlns:a16="http://schemas.microsoft.com/office/drawing/2014/main" xmlns="" id="{4D0DC97E-D180-4924-9917-64B1587B2298}"/>
              </a:ext>
            </a:extLst>
          </p:cNvPr>
          <p:cNvGrpSpPr/>
          <p:nvPr/>
        </p:nvGrpSpPr>
        <p:grpSpPr>
          <a:xfrm>
            <a:off x="1055440" y="2628583"/>
            <a:ext cx="738088" cy="738089"/>
            <a:chOff x="1055440" y="2628583"/>
            <a:chExt cx="738088" cy="738089"/>
          </a:xfrm>
        </p:grpSpPr>
        <p:sp>
          <p:nvSpPr>
            <p:cNvPr id="80" name="ZoneTexte 79">
              <a:extLst>
                <a:ext uri="{FF2B5EF4-FFF2-40B4-BE49-F238E27FC236}">
                  <a16:creationId xmlns:a16="http://schemas.microsoft.com/office/drawing/2014/main" xmlns="" id="{C2FD5411-69D6-4A27-9738-485C38577669}"/>
                </a:ext>
              </a:extLst>
            </p:cNvPr>
            <p:cNvSpPr txBox="1"/>
            <p:nvPr/>
          </p:nvSpPr>
          <p:spPr bwMode="gray">
            <a:xfrm>
              <a:off x="1275027" y="2705240"/>
              <a:ext cx="280766" cy="584775"/>
            </a:xfrm>
            <a:prstGeom prst="rect">
              <a:avLst/>
            </a:prstGeom>
            <a:noFill/>
          </p:spPr>
          <p:txBody>
            <a:bodyPr wrap="square" anchor="ctr" anchorCtr="0">
              <a:spAutoFit/>
            </a:bodyPr>
            <a:lstStyle/>
            <a:p>
              <a:pPr algn="ctr"/>
              <a:r>
                <a:rPr lang="cs-CZ" sz="3200" dirty="0">
                  <a:solidFill>
                    <a:schemeClr val="bg2">
                      <a:lumMod val="25000"/>
                    </a:schemeClr>
                  </a:solidFill>
                  <a:latin typeface="+mj-lt"/>
                </a:rPr>
                <a:t>5</a:t>
              </a:r>
              <a:endParaRPr lang="en-US" sz="3200" dirty="0">
                <a:solidFill>
                  <a:schemeClr val="bg2">
                    <a:lumMod val="25000"/>
                  </a:schemeClr>
                </a:solidFill>
                <a:latin typeface="+mj-lt"/>
              </a:endParaRPr>
            </a:p>
          </p:txBody>
        </p:sp>
        <p:sp>
          <p:nvSpPr>
            <p:cNvPr id="98" name="Arc 97">
              <a:extLst>
                <a:ext uri="{FF2B5EF4-FFF2-40B4-BE49-F238E27FC236}">
                  <a16:creationId xmlns:a16="http://schemas.microsoft.com/office/drawing/2014/main" xmlns="" id="{9F91E247-74CD-4192-AD0F-37D8DF1BB15F}"/>
                </a:ext>
              </a:extLst>
            </p:cNvPr>
            <p:cNvSpPr/>
            <p:nvPr/>
          </p:nvSpPr>
          <p:spPr bwMode="gray">
            <a:xfrm rot="16892724">
              <a:off x="1055439" y="2628584"/>
              <a:ext cx="738089" cy="738088"/>
            </a:xfrm>
            <a:prstGeom prst="arc">
              <a:avLst>
                <a:gd name="adj1" fmla="val 3690539"/>
                <a:gd name="adj2" fmla="val 3267606"/>
              </a:avLst>
            </a:prstGeom>
            <a:noFill/>
            <a:ln w="127000" cap="rnd" cmpd="sng">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 name="Espace réservé du numéro de diapositive 1">
            <a:extLst>
              <a:ext uri="{FF2B5EF4-FFF2-40B4-BE49-F238E27FC236}">
                <a16:creationId xmlns:a16="http://schemas.microsoft.com/office/drawing/2014/main" xmlns="" id="{C4D96749-F724-46E1-B6E1-AF8A54D4CA04}"/>
              </a:ext>
            </a:extLst>
          </p:cNvPr>
          <p:cNvSpPr>
            <a:spLocks noGrp="1"/>
          </p:cNvSpPr>
          <p:nvPr>
            <p:ph type="sldNum" sz="quarter" idx="17"/>
          </p:nvPr>
        </p:nvSpPr>
        <p:spPr bwMode="gray">
          <a:xfrm>
            <a:off x="447686" y="6467111"/>
            <a:ext cx="73738" cy="153888"/>
          </a:xfrm>
        </p:spPr>
        <p:txBody>
          <a:bodyPr/>
          <a:lstStyle/>
          <a:p>
            <a:pPr>
              <a:buClr>
                <a:schemeClr val="accent5"/>
              </a:buClr>
            </a:pPr>
            <a:fld id="{CE2AE3F1-0CE1-4D50-A158-C2B092B58652}" type="slidenum">
              <a:rPr lang="en-US" smtClean="0"/>
              <a:pPr>
                <a:buClr>
                  <a:schemeClr val="accent5"/>
                </a:buClr>
              </a:pPr>
              <a:t>13</a:t>
            </a:fld>
            <a:endParaRPr lang="en-US" dirty="0">
              <a:solidFill>
                <a:schemeClr val="accent5"/>
              </a:solidFill>
            </a:endParaRPr>
          </a:p>
        </p:txBody>
      </p:sp>
      <p:sp>
        <p:nvSpPr>
          <p:cNvPr id="3" name="BJPseudoFooter">
            <a:extLst>
              <a:ext uri="{FF2B5EF4-FFF2-40B4-BE49-F238E27FC236}">
                <a16:creationId xmlns:a16="http://schemas.microsoft.com/office/drawing/2014/main" xmlns="" id="{DB3EFAF9-27ED-410A-8077-E675E63EA353}"/>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93414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E79049EF-0FFE-4539-A420-0D92E60CD804}"/>
              </a:ext>
            </a:extLst>
          </p:cNvPr>
          <p:cNvSpPr>
            <a:spLocks noGrp="1"/>
          </p:cNvSpPr>
          <p:nvPr>
            <p:ph type="sldNum" sz="quarter" idx="16"/>
          </p:nvPr>
        </p:nvSpPr>
        <p:spPr>
          <a:xfrm>
            <a:off x="447686" y="6467111"/>
            <a:ext cx="73738" cy="153888"/>
          </a:xfrm>
        </p:spPr>
        <p:txBody>
          <a:bodyPr/>
          <a:lstStyle/>
          <a:p>
            <a:fld id="{CE2AE3F1-0CE1-4D50-A158-C2B092B58652}" type="slidenum">
              <a:rPr lang="en-US" smtClean="0"/>
              <a:pPr/>
              <a:t>14</a:t>
            </a:fld>
            <a:endParaRPr lang="en-US" dirty="0"/>
          </a:p>
        </p:txBody>
      </p:sp>
      <p:sp>
        <p:nvSpPr>
          <p:cNvPr id="19" name="Espace réservé du texte 5">
            <a:extLst>
              <a:ext uri="{FF2B5EF4-FFF2-40B4-BE49-F238E27FC236}">
                <a16:creationId xmlns:a16="http://schemas.microsoft.com/office/drawing/2014/main" xmlns="" id="{53DF8681-1447-4657-98A3-B15691B3241B}"/>
              </a:ext>
            </a:extLst>
          </p:cNvPr>
          <p:cNvSpPr txBox="1">
            <a:spLocks/>
          </p:cNvSpPr>
          <p:nvPr/>
        </p:nvSpPr>
        <p:spPr bwMode="gray">
          <a:xfrm>
            <a:off x="6107224" y="2348880"/>
            <a:ext cx="5472608" cy="392949"/>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1800"/>
              </a:spcBef>
              <a:buClr>
                <a:schemeClr val="accent5"/>
              </a:buClr>
              <a:buFont typeface="Segoe UI Symbol" panose="020B0502040204020203" pitchFamily="34" charset="0"/>
              <a:buNone/>
              <a:defRPr lang="fr-FR" sz="3200" b="0" kern="1200">
                <a:solidFill>
                  <a:schemeClr val="accent6"/>
                </a:solidFill>
                <a:latin typeface="+mj-lt"/>
                <a:ea typeface="Malgun Gothic" panose="020B0503020000020004" pitchFamily="34" charset="-127"/>
                <a:cs typeface="+mn-cs"/>
              </a:defRPr>
            </a:lvl1pPr>
            <a:lvl2pPr marL="534988" indent="-268288" algn="l" defTabSz="914400" rtl="0" eaLnBrk="1" latinLnBrk="0" hangingPunct="1">
              <a:lnSpc>
                <a:spcPct val="100000"/>
              </a:lnSpc>
              <a:spcBef>
                <a:spcPts val="1200"/>
              </a:spcBef>
              <a:buClr>
                <a:schemeClr val="accent5"/>
              </a:buClr>
              <a:buFont typeface="Segoe UI Symbol" panose="020B0502040204020203" pitchFamily="34" charset="0"/>
              <a:buChar char="▸"/>
              <a:defRPr lang="fr-FR" sz="1600" kern="1200">
                <a:solidFill>
                  <a:schemeClr val="bg1"/>
                </a:solidFill>
                <a:latin typeface="+mn-lt"/>
                <a:ea typeface="+mn-ea"/>
                <a:cs typeface="+mn-cs"/>
              </a:defRPr>
            </a:lvl2pPr>
            <a:lvl3pPr marL="714375" indent="-171450" algn="l" defTabSz="914400" rtl="0" eaLnBrk="1" latinLnBrk="0" hangingPunct="1">
              <a:lnSpc>
                <a:spcPct val="100000"/>
              </a:lnSpc>
              <a:spcBef>
                <a:spcPts val="600"/>
              </a:spcBef>
              <a:buClr>
                <a:schemeClr val="accent5"/>
              </a:buClr>
              <a:buFont typeface="Wingdings" panose="05000000000000000000" pitchFamily="2" charset="2"/>
              <a:buChar char="§"/>
              <a:defRPr lang="fr-FR" sz="1400" kern="1200">
                <a:solidFill>
                  <a:schemeClr val="bg1"/>
                </a:solidFill>
                <a:latin typeface="+mn-lt"/>
                <a:ea typeface="+mn-ea"/>
                <a:cs typeface="+mn-cs"/>
              </a:defRPr>
            </a:lvl3pPr>
            <a:lvl4pPr marL="895350" indent="-180975" algn="l" defTabSz="914400" rtl="0" eaLnBrk="1" latinLnBrk="0" hangingPunct="1">
              <a:lnSpc>
                <a:spcPct val="100000"/>
              </a:lnSpc>
              <a:spcBef>
                <a:spcPts val="0"/>
              </a:spcBef>
              <a:buClr>
                <a:schemeClr val="accent5"/>
              </a:buClr>
              <a:buFont typeface="Century Gothic" panose="020B0502020202020204" pitchFamily="34" charset="0"/>
              <a:buChar char="–"/>
              <a:defRPr lang="fr-FR" sz="1200" kern="1200">
                <a:solidFill>
                  <a:schemeClr val="bg1"/>
                </a:solidFill>
                <a:latin typeface="+mn-lt"/>
                <a:ea typeface="+mn-ea"/>
                <a:cs typeface="+mn-cs"/>
              </a:defRPr>
            </a:lvl4pPr>
            <a:lvl5pPr marL="1885950" indent="-285750" algn="l" defTabSz="914400" rtl="0" eaLnBrk="1" latinLnBrk="0" hangingPunct="1">
              <a:lnSpc>
                <a:spcPct val="90000"/>
              </a:lnSpc>
              <a:spcBef>
                <a:spcPts val="500"/>
              </a:spcBef>
              <a:buClr>
                <a:srgbClr val="003684"/>
              </a:buClr>
              <a:buFont typeface="Malgun Gothic" panose="020B0503020000020004" pitchFamily="34" charset="-127"/>
              <a:buChar char="–"/>
              <a:defRPr lang="fr-FR" sz="12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cs-CZ" sz="4000" dirty="0"/>
              <a:t>Děkuji Vám za pozornost</a:t>
            </a:r>
            <a:endParaRPr lang="en-US" sz="4000" dirty="0"/>
          </a:p>
        </p:txBody>
      </p:sp>
      <p:sp>
        <p:nvSpPr>
          <p:cNvPr id="13" name="BJPseudoFooter">
            <a:extLst>
              <a:ext uri="{FF2B5EF4-FFF2-40B4-BE49-F238E27FC236}">
                <a16:creationId xmlns:a16="http://schemas.microsoft.com/office/drawing/2014/main" xmlns="" id="{B79550F1-6C92-482A-A925-21ECC3ACA961}"/>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cs-CZ" sz="100">
                <a:solidFill>
                  <a:srgbClr val="000000"/>
                </a:solidFill>
                <a:latin typeface="Times New Roman" panose="02020603050405020304" pitchFamily="18" charset="0"/>
              </a:rPr>
              <a:t> </a:t>
            </a:r>
          </a:p>
        </p:txBody>
      </p:sp>
      <p:pic>
        <p:nvPicPr>
          <p:cNvPr id="5" name="Picture Placeholder 4" descr="A picture containing indoor, working, yellow, tool&#10;&#10;Description automatically generated">
            <a:extLst>
              <a:ext uri="{FF2B5EF4-FFF2-40B4-BE49-F238E27FC236}">
                <a16:creationId xmlns:a16="http://schemas.microsoft.com/office/drawing/2014/main" xmlns="" id="{637D1B79-54F0-4380-B4C0-34482012F962}"/>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6100" r="16100"/>
          <a:stretch>
            <a:fillRect/>
          </a:stretch>
        </p:blipFill>
        <p:spPr/>
      </p:pic>
    </p:spTree>
    <p:extLst>
      <p:ext uri="{BB962C8B-B14F-4D97-AF65-F5344CB8AC3E}">
        <p14:creationId xmlns:p14="http://schemas.microsoft.com/office/powerpoint/2010/main" val="22104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xmlns="" id="{7717A0FA-5EE6-4441-AF88-A052D70DFAA2}"/>
              </a:ext>
            </a:extLst>
          </p:cNvPr>
          <p:cNvSpPr>
            <a:spLocks noGrp="1"/>
          </p:cNvSpPr>
          <p:nvPr>
            <p:ph type="body" sz="quarter" idx="12"/>
          </p:nvPr>
        </p:nvSpPr>
        <p:spPr>
          <a:xfrm>
            <a:off x="623392" y="1052736"/>
            <a:ext cx="3616325" cy="1292662"/>
          </a:xfrm>
        </p:spPr>
        <p:txBody>
          <a:bodyPr/>
          <a:lstStyle/>
          <a:p>
            <a:pPr algn="ctr"/>
            <a:r>
              <a:rPr lang="cs-CZ" sz="3200" dirty="0"/>
              <a:t>Zvýšení efektivity kapacitní linky za pomocí automatizace, robotizace</a:t>
            </a:r>
            <a:endParaRPr lang="en-US" sz="3200" dirty="0"/>
          </a:p>
        </p:txBody>
      </p:sp>
      <p:sp>
        <p:nvSpPr>
          <p:cNvPr id="2" name="BJPseudoFooter">
            <a:extLst>
              <a:ext uri="{FF2B5EF4-FFF2-40B4-BE49-F238E27FC236}">
                <a16:creationId xmlns:a16="http://schemas.microsoft.com/office/drawing/2014/main" xmlns="" id="{414BD046-EE68-4041-B844-E1024E945F7A}"/>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pic>
        <p:nvPicPr>
          <p:cNvPr id="12" name="Picture Placeholder 11" descr="A picture containing miller&#10;&#10;Description automatically generated">
            <a:extLst>
              <a:ext uri="{FF2B5EF4-FFF2-40B4-BE49-F238E27FC236}">
                <a16:creationId xmlns:a16="http://schemas.microsoft.com/office/drawing/2014/main" xmlns="" id="{B15FF50E-147A-421B-A06A-6736CE96C6B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4077" r="24077"/>
          <a:stretch>
            <a:fillRect/>
          </a:stretch>
        </p:blipFill>
        <p:spPr>
          <a:xfrm>
            <a:off x="5087888" y="331786"/>
            <a:ext cx="6977112" cy="6553131"/>
          </a:xfrm>
        </p:spPr>
      </p:pic>
      <p:sp>
        <p:nvSpPr>
          <p:cNvPr id="17" name="Espace réservé du texte 5">
            <a:extLst>
              <a:ext uri="{FF2B5EF4-FFF2-40B4-BE49-F238E27FC236}">
                <a16:creationId xmlns:a16="http://schemas.microsoft.com/office/drawing/2014/main" xmlns="" id="{FF1D619E-9628-4B0A-AD93-824C298218D0}"/>
              </a:ext>
            </a:extLst>
          </p:cNvPr>
          <p:cNvSpPr txBox="1">
            <a:spLocks/>
          </p:cNvSpPr>
          <p:nvPr/>
        </p:nvSpPr>
        <p:spPr bwMode="gray">
          <a:xfrm>
            <a:off x="479376" y="3773939"/>
            <a:ext cx="5472608" cy="1477328"/>
          </a:xfrm>
          <a:prstGeom prst="rect">
            <a:avLst/>
          </a:prstGeom>
        </p:spPr>
        <p:txBody>
          <a:bodyPr vert="horz" wrap="square" lIns="0" tIns="0" rIns="0" bIns="0" rtlCol="0">
            <a:noAutofit/>
          </a:bodyPr>
          <a:lstStyle>
            <a:lvl1pPr marL="266700" indent="-266700" algn="l" defTabSz="914400" rtl="0" eaLnBrk="1" latinLnBrk="0" hangingPunct="1">
              <a:lnSpc>
                <a:spcPct val="100000"/>
              </a:lnSpc>
              <a:spcBef>
                <a:spcPts val="1800"/>
              </a:spcBef>
              <a:buClr>
                <a:schemeClr val="accent5"/>
              </a:buClr>
              <a:buFont typeface="Segoe UI Symbol" panose="020B0502040204020203" pitchFamily="34" charset="0"/>
              <a:buChar char=""/>
              <a:defRPr lang="fr-FR" sz="1800" b="0" kern="1200" smtClean="0">
                <a:solidFill>
                  <a:schemeClr val="accent1"/>
                </a:solidFill>
                <a:latin typeface="+mn-lt"/>
                <a:ea typeface="Malgun Gothic" panose="020B0503020000020004" pitchFamily="34" charset="-127"/>
                <a:cs typeface="+mn-cs"/>
              </a:defRPr>
            </a:lvl1pPr>
            <a:lvl2pPr marL="534988" indent="-268288" algn="l" defTabSz="914400" rtl="0" eaLnBrk="1" latinLnBrk="0" hangingPunct="1">
              <a:lnSpc>
                <a:spcPct val="100000"/>
              </a:lnSpc>
              <a:spcBef>
                <a:spcPts val="1200"/>
              </a:spcBef>
              <a:buClr>
                <a:schemeClr val="accent5"/>
              </a:buClr>
              <a:buFont typeface="Segoe UI Symbol" panose="020B0502040204020203" pitchFamily="34" charset="0"/>
              <a:buChar char="▸"/>
              <a:defRPr lang="fr-FR" sz="1600" kern="1200" dirty="0" smtClean="0">
                <a:solidFill>
                  <a:schemeClr val="accent1"/>
                </a:solidFill>
                <a:latin typeface="+mn-lt"/>
                <a:ea typeface="+mn-ea"/>
                <a:cs typeface="+mn-cs"/>
              </a:defRPr>
            </a:lvl2pPr>
            <a:lvl3pPr marL="714375" indent="-171450" algn="l" defTabSz="914400" rtl="0" eaLnBrk="1" latinLnBrk="0" hangingPunct="1">
              <a:lnSpc>
                <a:spcPct val="100000"/>
              </a:lnSpc>
              <a:spcBef>
                <a:spcPts val="600"/>
              </a:spcBef>
              <a:buClr>
                <a:schemeClr val="accent5"/>
              </a:buClr>
              <a:buFont typeface="Wingdings" panose="05000000000000000000" pitchFamily="2" charset="2"/>
              <a:buChar char="§"/>
              <a:defRPr lang="fr-FR" sz="1400" kern="1200" dirty="0" smtClean="0">
                <a:solidFill>
                  <a:schemeClr val="accent1"/>
                </a:solidFill>
                <a:latin typeface="+mn-lt"/>
                <a:ea typeface="+mn-ea"/>
                <a:cs typeface="+mn-cs"/>
              </a:defRPr>
            </a:lvl3pPr>
            <a:lvl4pPr marL="895350" indent="-180975" algn="l" defTabSz="914400" rtl="0" eaLnBrk="1" latinLnBrk="0" hangingPunct="1">
              <a:lnSpc>
                <a:spcPct val="100000"/>
              </a:lnSpc>
              <a:spcBef>
                <a:spcPts val="0"/>
              </a:spcBef>
              <a:buClr>
                <a:schemeClr val="accent5"/>
              </a:buClr>
              <a:buFont typeface="Century Gothic" panose="020B0502020202020204" pitchFamily="34" charset="0"/>
              <a:buChar char="–"/>
              <a:defRPr lang="fr-FR" sz="1200" kern="1200" dirty="0" smtClean="0">
                <a:solidFill>
                  <a:schemeClr val="accent1"/>
                </a:solidFill>
                <a:latin typeface="+mn-lt"/>
                <a:ea typeface="+mn-ea"/>
                <a:cs typeface="+mn-cs"/>
              </a:defRPr>
            </a:lvl4pPr>
            <a:lvl5pPr marL="1885950" indent="-285750" algn="l" defTabSz="914400" rtl="0" eaLnBrk="1" latinLnBrk="0" hangingPunct="1">
              <a:lnSpc>
                <a:spcPct val="90000"/>
              </a:lnSpc>
              <a:spcBef>
                <a:spcPts val="500"/>
              </a:spcBef>
              <a:buClr>
                <a:srgbClr val="003684"/>
              </a:buClr>
              <a:buFont typeface="Malgun Gothic" panose="020B0503020000020004" pitchFamily="34" charset="-127"/>
              <a:buChar char="–"/>
              <a:defRPr lang="fr-FR" sz="1200" kern="1200" dirty="0" smtClean="0">
                <a:solidFill>
                  <a:srgbClr val="32447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1600" dirty="0">
                <a:solidFill>
                  <a:schemeClr val="bg1"/>
                </a:solidFill>
                <a:latin typeface="+mj-lt"/>
              </a:rPr>
              <a:t>Autor práce: Bc. Robert Bahník</a:t>
            </a:r>
          </a:p>
          <a:p>
            <a:pPr marL="0" indent="0">
              <a:buNone/>
            </a:pPr>
            <a:r>
              <a:rPr lang="cs-CZ" sz="1600" dirty="0">
                <a:solidFill>
                  <a:schemeClr val="bg1"/>
                </a:solidFill>
                <a:latin typeface="+mj-lt"/>
              </a:rPr>
              <a:t>Vedoucí práce: Ing. Monika </a:t>
            </a:r>
            <a:r>
              <a:rPr lang="cs-CZ" sz="1600" dirty="0" err="1">
                <a:solidFill>
                  <a:schemeClr val="bg1"/>
                </a:solidFill>
                <a:latin typeface="+mj-lt"/>
              </a:rPr>
              <a:t>Karková</a:t>
            </a:r>
            <a:r>
              <a:rPr lang="cs-CZ" sz="1600" dirty="0">
                <a:solidFill>
                  <a:schemeClr val="bg1"/>
                </a:solidFill>
                <a:latin typeface="+mj-lt"/>
              </a:rPr>
              <a:t>, PhD.</a:t>
            </a:r>
          </a:p>
          <a:p>
            <a:pPr marL="0" indent="0">
              <a:buNone/>
            </a:pPr>
            <a:r>
              <a:rPr lang="cs-CZ" sz="1600" dirty="0">
                <a:solidFill>
                  <a:schemeClr val="bg1"/>
                </a:solidFill>
                <a:latin typeface="+mj-lt"/>
              </a:rPr>
              <a:t>Oponent práce: Ing. Ján Majerník, PhD</a:t>
            </a:r>
            <a:r>
              <a:rPr lang="cs-CZ" sz="2000" dirty="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305049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53D86252-0C71-42E8-8B85-2F435DA2DB16}"/>
              </a:ext>
            </a:extLst>
          </p:cNvPr>
          <p:cNvSpPr>
            <a:spLocks noGrp="1"/>
          </p:cNvSpPr>
          <p:nvPr>
            <p:ph type="body" sz="quarter" idx="13"/>
          </p:nvPr>
        </p:nvSpPr>
        <p:spPr>
          <a:xfrm>
            <a:off x="6312024" y="2406967"/>
            <a:ext cx="5472608" cy="1477328"/>
          </a:xfrm>
        </p:spPr>
        <p:txBody>
          <a:bodyPr/>
          <a:lstStyle/>
          <a:p>
            <a:r>
              <a:rPr lang="cs-CZ" sz="2000" dirty="0">
                <a:solidFill>
                  <a:schemeClr val="bg1"/>
                </a:solidFill>
              </a:rPr>
              <a:t>Cílem práce je zvýšení efektivity kapacitní linky za pomocí automatizace, robotizace.</a:t>
            </a:r>
            <a:endParaRPr lang="en-US" sz="2000" dirty="0">
              <a:solidFill>
                <a:schemeClr val="bg1"/>
              </a:solidFill>
            </a:endParaRPr>
          </a:p>
        </p:txBody>
      </p:sp>
      <p:sp>
        <p:nvSpPr>
          <p:cNvPr id="2" name="Espace réservé du numéro de diapositive 1">
            <a:extLst>
              <a:ext uri="{FF2B5EF4-FFF2-40B4-BE49-F238E27FC236}">
                <a16:creationId xmlns:a16="http://schemas.microsoft.com/office/drawing/2014/main" xmlns="" id="{E79049EF-0FFE-4539-A420-0D92E60CD804}"/>
              </a:ext>
            </a:extLst>
          </p:cNvPr>
          <p:cNvSpPr>
            <a:spLocks noGrp="1"/>
          </p:cNvSpPr>
          <p:nvPr>
            <p:ph type="sldNum" sz="quarter" idx="16"/>
          </p:nvPr>
        </p:nvSpPr>
        <p:spPr>
          <a:xfrm>
            <a:off x="447686" y="6467111"/>
            <a:ext cx="73738" cy="153888"/>
          </a:xfrm>
        </p:spPr>
        <p:txBody>
          <a:bodyPr/>
          <a:lstStyle/>
          <a:p>
            <a:fld id="{CE2AE3F1-0CE1-4D50-A158-C2B092B58652}" type="slidenum">
              <a:rPr lang="en-US" smtClean="0"/>
              <a:pPr/>
              <a:t>3</a:t>
            </a:fld>
            <a:endParaRPr lang="en-US" dirty="0"/>
          </a:p>
        </p:txBody>
      </p:sp>
      <p:pic>
        <p:nvPicPr>
          <p:cNvPr id="17" name="Picture 2" descr="C:\Users\bahnik\Desktop\Coating.jpg">
            <a:extLst>
              <a:ext uri="{FF2B5EF4-FFF2-40B4-BE49-F238E27FC236}">
                <a16:creationId xmlns:a16="http://schemas.microsoft.com/office/drawing/2014/main" xmlns="" id="{F452CFBE-A554-4FDD-91A8-3027EC17DA2C}"/>
              </a:ext>
            </a:extLst>
          </p:cNvPr>
          <p:cNvPicPr>
            <a:picLocks noGrp="1" noChangeAspect="1" noChangeArrowheads="1"/>
          </p:cNvPicPr>
          <p:nvPr>
            <p:ph type="pic" sz="quarter" idx="15"/>
          </p:nvPr>
        </p:nvPicPr>
        <p:blipFill>
          <a:blip r:embed="rId4">
            <a:extLst>
              <a:ext uri="{28A0092B-C50C-407E-A947-70E740481C1C}">
                <a14:useLocalDpi xmlns:a14="http://schemas.microsoft.com/office/drawing/2010/main" val="0"/>
              </a:ext>
            </a:extLst>
          </a:blip>
          <a:srcRect t="8366" b="8366"/>
          <a:stretch>
            <a:fillRect/>
          </a:stretch>
        </p:blipFill>
        <p:spPr bwMode="auto">
          <a:xfrm>
            <a:off x="333375" y="333375"/>
            <a:ext cx="5762625" cy="5624513"/>
          </a:xfrm>
          <a:prstGeom prst="rect">
            <a:avLst/>
          </a:prstGeom>
          <a:noFill/>
          <a:extLst>
            <a:ext uri="{909E8E84-426E-40DD-AFC4-6F175D3DCCD1}">
              <a14:hiddenFill xmlns:a14="http://schemas.microsoft.com/office/drawing/2010/main">
                <a:solidFill>
                  <a:srgbClr val="FFFFFF"/>
                </a:solidFill>
              </a14:hiddenFill>
            </a:ext>
          </a:extLst>
        </p:spPr>
      </p:pic>
      <p:sp>
        <p:nvSpPr>
          <p:cNvPr id="19" name="Espace réservé du texte 5">
            <a:extLst>
              <a:ext uri="{FF2B5EF4-FFF2-40B4-BE49-F238E27FC236}">
                <a16:creationId xmlns:a16="http://schemas.microsoft.com/office/drawing/2014/main" xmlns="" id="{53DF8681-1447-4657-98A3-B15691B3241B}"/>
              </a:ext>
            </a:extLst>
          </p:cNvPr>
          <p:cNvSpPr txBox="1">
            <a:spLocks/>
          </p:cNvSpPr>
          <p:nvPr/>
        </p:nvSpPr>
        <p:spPr bwMode="gray">
          <a:xfrm>
            <a:off x="6384032" y="803803"/>
            <a:ext cx="5472608" cy="392949"/>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1800"/>
              </a:spcBef>
              <a:buClr>
                <a:schemeClr val="accent5"/>
              </a:buClr>
              <a:buFont typeface="Segoe UI Symbol" panose="020B0502040204020203" pitchFamily="34" charset="0"/>
              <a:buNone/>
              <a:defRPr lang="fr-FR" sz="3200" b="0" kern="1200">
                <a:solidFill>
                  <a:schemeClr val="accent6"/>
                </a:solidFill>
                <a:latin typeface="+mj-lt"/>
                <a:ea typeface="Malgun Gothic" panose="020B0503020000020004" pitchFamily="34" charset="-127"/>
                <a:cs typeface="+mn-cs"/>
              </a:defRPr>
            </a:lvl1pPr>
            <a:lvl2pPr marL="534988" indent="-268288" algn="l" defTabSz="914400" rtl="0" eaLnBrk="1" latinLnBrk="0" hangingPunct="1">
              <a:lnSpc>
                <a:spcPct val="100000"/>
              </a:lnSpc>
              <a:spcBef>
                <a:spcPts val="1200"/>
              </a:spcBef>
              <a:buClr>
                <a:schemeClr val="accent5"/>
              </a:buClr>
              <a:buFont typeface="Segoe UI Symbol" panose="020B0502040204020203" pitchFamily="34" charset="0"/>
              <a:buChar char="▸"/>
              <a:defRPr lang="fr-FR" sz="1600" kern="1200">
                <a:solidFill>
                  <a:schemeClr val="bg1"/>
                </a:solidFill>
                <a:latin typeface="+mn-lt"/>
                <a:ea typeface="+mn-ea"/>
                <a:cs typeface="+mn-cs"/>
              </a:defRPr>
            </a:lvl2pPr>
            <a:lvl3pPr marL="714375" indent="-171450" algn="l" defTabSz="914400" rtl="0" eaLnBrk="1" latinLnBrk="0" hangingPunct="1">
              <a:lnSpc>
                <a:spcPct val="100000"/>
              </a:lnSpc>
              <a:spcBef>
                <a:spcPts val="600"/>
              </a:spcBef>
              <a:buClr>
                <a:schemeClr val="accent5"/>
              </a:buClr>
              <a:buFont typeface="Wingdings" panose="05000000000000000000" pitchFamily="2" charset="2"/>
              <a:buChar char="§"/>
              <a:defRPr lang="fr-FR" sz="1400" kern="1200">
                <a:solidFill>
                  <a:schemeClr val="bg1"/>
                </a:solidFill>
                <a:latin typeface="+mn-lt"/>
                <a:ea typeface="+mn-ea"/>
                <a:cs typeface="+mn-cs"/>
              </a:defRPr>
            </a:lvl3pPr>
            <a:lvl4pPr marL="895350" indent="-180975" algn="l" defTabSz="914400" rtl="0" eaLnBrk="1" latinLnBrk="0" hangingPunct="1">
              <a:lnSpc>
                <a:spcPct val="100000"/>
              </a:lnSpc>
              <a:spcBef>
                <a:spcPts val="0"/>
              </a:spcBef>
              <a:buClr>
                <a:schemeClr val="accent5"/>
              </a:buClr>
              <a:buFont typeface="Century Gothic" panose="020B0502020202020204" pitchFamily="34" charset="0"/>
              <a:buChar char="–"/>
              <a:defRPr lang="fr-FR" sz="1200" kern="1200">
                <a:solidFill>
                  <a:schemeClr val="bg1"/>
                </a:solidFill>
                <a:latin typeface="+mn-lt"/>
                <a:ea typeface="+mn-ea"/>
                <a:cs typeface="+mn-cs"/>
              </a:defRPr>
            </a:lvl4pPr>
            <a:lvl5pPr marL="1885950" indent="-285750" algn="l" defTabSz="914400" rtl="0" eaLnBrk="1" latinLnBrk="0" hangingPunct="1">
              <a:lnSpc>
                <a:spcPct val="90000"/>
              </a:lnSpc>
              <a:spcBef>
                <a:spcPts val="500"/>
              </a:spcBef>
              <a:buClr>
                <a:srgbClr val="003684"/>
              </a:buClr>
              <a:buFont typeface="Malgun Gothic" panose="020B0503020000020004" pitchFamily="34" charset="-127"/>
              <a:buChar char="–"/>
              <a:defRPr lang="fr-FR" sz="12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cs-CZ" sz="4000" dirty="0"/>
              <a:t>Cíl Práce</a:t>
            </a:r>
            <a:endParaRPr lang="en-US" sz="4000" dirty="0"/>
          </a:p>
        </p:txBody>
      </p:sp>
      <p:sp>
        <p:nvSpPr>
          <p:cNvPr id="13" name="BJPseudoFooter">
            <a:extLst>
              <a:ext uri="{FF2B5EF4-FFF2-40B4-BE49-F238E27FC236}">
                <a16:creationId xmlns:a16="http://schemas.microsoft.com/office/drawing/2014/main" xmlns="" id="{B79550F1-6C92-482A-A925-21ECC3ACA961}"/>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cs-CZ" sz="1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22648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5BA05FCE-4497-4212-99DE-97BDA689B669}"/>
              </a:ext>
            </a:extLst>
          </p:cNvPr>
          <p:cNvSpPr>
            <a:spLocks noGrp="1"/>
          </p:cNvSpPr>
          <p:nvPr>
            <p:ph type="title"/>
          </p:nvPr>
        </p:nvSpPr>
        <p:spPr bwMode="gray"/>
        <p:txBody>
          <a:bodyPr/>
          <a:lstStyle/>
          <a:p>
            <a:r>
              <a:rPr lang="en-US" dirty="0"/>
              <a:t>Agenda</a:t>
            </a:r>
          </a:p>
        </p:txBody>
      </p:sp>
      <p:grpSp>
        <p:nvGrpSpPr>
          <p:cNvPr id="69" name="Groupe 68">
            <a:extLst>
              <a:ext uri="{FF2B5EF4-FFF2-40B4-BE49-F238E27FC236}">
                <a16:creationId xmlns:a16="http://schemas.microsoft.com/office/drawing/2014/main" xmlns="" id="{D49BDD8E-0116-4508-8A35-19E5D82AE872}"/>
              </a:ext>
            </a:extLst>
          </p:cNvPr>
          <p:cNvGrpSpPr/>
          <p:nvPr/>
        </p:nvGrpSpPr>
        <p:grpSpPr bwMode="gray">
          <a:xfrm>
            <a:off x="1535666" y="1177152"/>
            <a:ext cx="10321362" cy="955706"/>
            <a:chOff x="1535668" y="1628801"/>
            <a:chExt cx="8093465" cy="749414"/>
          </a:xfrm>
        </p:grpSpPr>
        <p:cxnSp>
          <p:nvCxnSpPr>
            <p:cNvPr id="91" name="Connecteur droit 90">
              <a:extLst>
                <a:ext uri="{FF2B5EF4-FFF2-40B4-BE49-F238E27FC236}">
                  <a16:creationId xmlns:a16="http://schemas.microsoft.com/office/drawing/2014/main" xmlns="" id="{DCD6DA8A-D417-4546-B671-C86BC275F2A7}"/>
                </a:ext>
              </a:extLst>
            </p:cNvPr>
            <p:cNvCxnSpPr>
              <a:cxnSpLocks/>
            </p:cNvCxnSpPr>
            <p:nvPr/>
          </p:nvCxnSpPr>
          <p:spPr bwMode="gray">
            <a:xfrm flipH="1">
              <a:off x="1817933" y="2236814"/>
              <a:ext cx="5" cy="141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ZoneTexte 91">
              <a:extLst>
                <a:ext uri="{FF2B5EF4-FFF2-40B4-BE49-F238E27FC236}">
                  <a16:creationId xmlns:a16="http://schemas.microsoft.com/office/drawing/2014/main" xmlns="" id="{6F95427C-0A3E-4889-8C6D-6EBD7AA648AC}"/>
                </a:ext>
              </a:extLst>
            </p:cNvPr>
            <p:cNvSpPr txBox="1"/>
            <p:nvPr/>
          </p:nvSpPr>
          <p:spPr bwMode="gray">
            <a:xfrm>
              <a:off x="1707857" y="1675037"/>
              <a:ext cx="220162" cy="458550"/>
            </a:xfrm>
            <a:prstGeom prst="rect">
              <a:avLst/>
            </a:prstGeom>
            <a:noFill/>
          </p:spPr>
          <p:txBody>
            <a:bodyPr wrap="square" anchor="ctr" anchorCtr="0">
              <a:spAutoFit/>
            </a:bodyPr>
            <a:lstStyle/>
            <a:p>
              <a:pPr algn="ctr"/>
              <a:r>
                <a:rPr lang="en-US" sz="3200" dirty="0">
                  <a:solidFill>
                    <a:schemeClr val="accent2"/>
                  </a:solidFill>
                  <a:latin typeface="+mj-lt"/>
                </a:rPr>
                <a:t>1</a:t>
              </a:r>
            </a:p>
          </p:txBody>
        </p:sp>
        <p:sp>
          <p:nvSpPr>
            <p:cNvPr id="93" name="ZoneTexte 92">
              <a:extLst>
                <a:ext uri="{FF2B5EF4-FFF2-40B4-BE49-F238E27FC236}">
                  <a16:creationId xmlns:a16="http://schemas.microsoft.com/office/drawing/2014/main" xmlns="" id="{07D754A2-1A16-48D2-BB22-07E2E51E9DE7}"/>
                </a:ext>
              </a:extLst>
            </p:cNvPr>
            <p:cNvSpPr txBox="1"/>
            <p:nvPr/>
          </p:nvSpPr>
          <p:spPr bwMode="gray">
            <a:xfrm>
              <a:off x="2293563" y="1713974"/>
              <a:ext cx="7335570" cy="410282"/>
            </a:xfrm>
            <a:prstGeom prst="rect">
              <a:avLst/>
            </a:prstGeom>
            <a:noFill/>
          </p:spPr>
          <p:txBody>
            <a:bodyPr wrap="square" anchor="ctr" anchorCtr="0">
              <a:spAutoFit/>
            </a:bodyPr>
            <a:lstStyle/>
            <a:p>
              <a:r>
                <a:rPr lang="cs-CZ" sz="2800" dirty="0">
                  <a:solidFill>
                    <a:schemeClr val="accent6"/>
                  </a:solidFill>
                  <a:latin typeface="+mj-lt"/>
                </a:rPr>
                <a:t>Teoretická východiska</a:t>
              </a:r>
            </a:p>
          </p:txBody>
        </p:sp>
        <p:sp>
          <p:nvSpPr>
            <p:cNvPr id="94" name="Arc 93">
              <a:extLst>
                <a:ext uri="{FF2B5EF4-FFF2-40B4-BE49-F238E27FC236}">
                  <a16:creationId xmlns:a16="http://schemas.microsoft.com/office/drawing/2014/main" xmlns="" id="{47636A94-A406-48F5-9E5E-3B0297E0F38B}"/>
                </a:ext>
              </a:extLst>
            </p:cNvPr>
            <p:cNvSpPr/>
            <p:nvPr/>
          </p:nvSpPr>
          <p:spPr bwMode="gray">
            <a:xfrm>
              <a:off x="1535668" y="1628801"/>
              <a:ext cx="578770" cy="578770"/>
            </a:xfrm>
            <a:prstGeom prst="arc">
              <a:avLst>
                <a:gd name="adj1" fmla="val 7401601"/>
                <a:gd name="adj2" fmla="val 3267606"/>
              </a:avLst>
            </a:prstGeom>
            <a:noFill/>
            <a:ln w="127000" cap="rnd" cmpd="sng">
              <a:solidFill>
                <a:schemeClr val="accent6"/>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0" name="Groupe 69">
            <a:extLst>
              <a:ext uri="{FF2B5EF4-FFF2-40B4-BE49-F238E27FC236}">
                <a16:creationId xmlns:a16="http://schemas.microsoft.com/office/drawing/2014/main" xmlns="" id="{6F045E9F-3FFD-406C-A2B3-9DE532B2B11C}"/>
              </a:ext>
            </a:extLst>
          </p:cNvPr>
          <p:cNvGrpSpPr/>
          <p:nvPr/>
        </p:nvGrpSpPr>
        <p:grpSpPr bwMode="gray">
          <a:xfrm>
            <a:off x="1535666" y="2319584"/>
            <a:ext cx="10321349" cy="965402"/>
            <a:chOff x="1535668" y="2579504"/>
            <a:chExt cx="8093455" cy="757017"/>
          </a:xfrm>
        </p:grpSpPr>
        <p:cxnSp>
          <p:nvCxnSpPr>
            <p:cNvPr id="85" name="Connecteur droit 84">
              <a:extLst>
                <a:ext uri="{FF2B5EF4-FFF2-40B4-BE49-F238E27FC236}">
                  <a16:creationId xmlns:a16="http://schemas.microsoft.com/office/drawing/2014/main" xmlns="" id="{8335B804-AFC4-45FB-8C34-E644136BE597}"/>
                </a:ext>
              </a:extLst>
            </p:cNvPr>
            <p:cNvCxnSpPr>
              <a:cxnSpLocks/>
            </p:cNvCxnSpPr>
            <p:nvPr/>
          </p:nvCxnSpPr>
          <p:spPr bwMode="gray">
            <a:xfrm flipH="1">
              <a:off x="1817933" y="3187517"/>
              <a:ext cx="5" cy="149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ZoneTexte 85">
              <a:extLst>
                <a:ext uri="{FF2B5EF4-FFF2-40B4-BE49-F238E27FC236}">
                  <a16:creationId xmlns:a16="http://schemas.microsoft.com/office/drawing/2014/main" xmlns="" id="{E6EE4146-301A-40CD-A9A5-83F48FE45692}"/>
                </a:ext>
              </a:extLst>
            </p:cNvPr>
            <p:cNvSpPr txBox="1"/>
            <p:nvPr/>
          </p:nvSpPr>
          <p:spPr bwMode="gray">
            <a:xfrm>
              <a:off x="1694512" y="2639613"/>
              <a:ext cx="246853" cy="458550"/>
            </a:xfrm>
            <a:prstGeom prst="rect">
              <a:avLst/>
            </a:prstGeom>
            <a:noFill/>
          </p:spPr>
          <p:txBody>
            <a:bodyPr wrap="square" anchor="ctr" anchorCtr="0">
              <a:spAutoFit/>
            </a:bodyPr>
            <a:lstStyle/>
            <a:p>
              <a:pPr algn="ctr"/>
              <a:r>
                <a:rPr lang="en-US" sz="3200" dirty="0">
                  <a:solidFill>
                    <a:schemeClr val="accent6"/>
                  </a:solidFill>
                  <a:latin typeface="+mj-lt"/>
                </a:rPr>
                <a:t>2</a:t>
              </a:r>
            </a:p>
          </p:txBody>
        </p:sp>
        <p:sp>
          <p:nvSpPr>
            <p:cNvPr id="87" name="ZoneTexte 86">
              <a:extLst>
                <a:ext uri="{FF2B5EF4-FFF2-40B4-BE49-F238E27FC236}">
                  <a16:creationId xmlns:a16="http://schemas.microsoft.com/office/drawing/2014/main" xmlns="" id="{31B94768-E861-4B2B-B2BC-1C048D174A7E}"/>
                </a:ext>
              </a:extLst>
            </p:cNvPr>
            <p:cNvSpPr txBox="1"/>
            <p:nvPr/>
          </p:nvSpPr>
          <p:spPr bwMode="gray">
            <a:xfrm>
              <a:off x="2293563" y="2661276"/>
              <a:ext cx="7335560" cy="410282"/>
            </a:xfrm>
            <a:prstGeom prst="rect">
              <a:avLst/>
            </a:prstGeom>
            <a:noFill/>
          </p:spPr>
          <p:txBody>
            <a:bodyPr wrap="square" anchor="ctr" anchorCtr="0">
              <a:spAutoFit/>
            </a:bodyPr>
            <a:lstStyle/>
            <a:p>
              <a:r>
                <a:rPr lang="cs-CZ" sz="2800" dirty="0">
                  <a:solidFill>
                    <a:schemeClr val="accent1"/>
                  </a:solidFill>
                  <a:latin typeface="+mj-lt"/>
                </a:rPr>
                <a:t>Metodika práce</a:t>
              </a:r>
              <a:endParaRPr lang="en-US" sz="2800" dirty="0">
                <a:solidFill>
                  <a:schemeClr val="accent1"/>
                </a:solidFill>
              </a:endParaRPr>
            </a:p>
          </p:txBody>
        </p:sp>
        <p:grpSp>
          <p:nvGrpSpPr>
            <p:cNvPr id="88" name="Groupe 87">
              <a:extLst>
                <a:ext uri="{FF2B5EF4-FFF2-40B4-BE49-F238E27FC236}">
                  <a16:creationId xmlns:a16="http://schemas.microsoft.com/office/drawing/2014/main" xmlns="" id="{89FF6EF6-D999-4CAB-B99F-D2EFD6F72ECC}"/>
                </a:ext>
              </a:extLst>
            </p:cNvPr>
            <p:cNvGrpSpPr/>
            <p:nvPr/>
          </p:nvGrpSpPr>
          <p:grpSpPr bwMode="gray">
            <a:xfrm rot="16200000">
              <a:off x="1535668" y="2579504"/>
              <a:ext cx="578770" cy="578770"/>
              <a:chOff x="7408900" y="2238374"/>
              <a:chExt cx="1406649" cy="1406649"/>
            </a:xfrm>
          </p:grpSpPr>
          <p:sp>
            <p:nvSpPr>
              <p:cNvPr id="89" name="Arc 88">
                <a:extLst>
                  <a:ext uri="{FF2B5EF4-FFF2-40B4-BE49-F238E27FC236}">
                    <a16:creationId xmlns:a16="http://schemas.microsoft.com/office/drawing/2014/main" xmlns="" id="{D6BBE619-FDF9-4CF9-8A4F-2F6C3AB34AC4}"/>
                  </a:ext>
                </a:extLst>
              </p:cNvPr>
              <p:cNvSpPr/>
              <p:nvPr/>
            </p:nvSpPr>
            <p:spPr bwMode="gray">
              <a:xfrm>
                <a:off x="7408900" y="2238374"/>
                <a:ext cx="1406649" cy="1406649"/>
              </a:xfrm>
              <a:prstGeom prst="arc">
                <a:avLst>
                  <a:gd name="adj1" fmla="val 12789410"/>
                  <a:gd name="adj2" fmla="val 19743338"/>
                </a:avLst>
              </a:prstGeom>
              <a:noFill/>
              <a:ln w="127000" cap="rnd" cmpd="sng">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0" name="Arc 89">
                <a:extLst>
                  <a:ext uri="{FF2B5EF4-FFF2-40B4-BE49-F238E27FC236}">
                    <a16:creationId xmlns:a16="http://schemas.microsoft.com/office/drawing/2014/main" xmlns="" id="{AC64E3BD-5CC3-4FC2-93FC-BFA4627817B5}"/>
                  </a:ext>
                </a:extLst>
              </p:cNvPr>
              <p:cNvSpPr/>
              <p:nvPr/>
            </p:nvSpPr>
            <p:spPr bwMode="gray">
              <a:xfrm rot="10800000">
                <a:off x="7408900" y="2238374"/>
                <a:ext cx="1406649" cy="1406649"/>
              </a:xfrm>
              <a:prstGeom prst="arc">
                <a:avLst>
                  <a:gd name="adj1" fmla="val 12789410"/>
                  <a:gd name="adj2" fmla="val 19743338"/>
                </a:avLst>
              </a:prstGeom>
              <a:noFill/>
              <a:ln w="127000" cap="rnd" cmpd="sng">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72" name="Groupe 71">
            <a:extLst>
              <a:ext uri="{FF2B5EF4-FFF2-40B4-BE49-F238E27FC236}">
                <a16:creationId xmlns:a16="http://schemas.microsoft.com/office/drawing/2014/main" xmlns="" id="{A22A0483-CA6D-452F-B862-400356D93F4C}"/>
              </a:ext>
            </a:extLst>
          </p:cNvPr>
          <p:cNvGrpSpPr/>
          <p:nvPr/>
        </p:nvGrpSpPr>
        <p:grpSpPr bwMode="gray">
          <a:xfrm>
            <a:off x="1535661" y="3434557"/>
            <a:ext cx="10321335" cy="1002557"/>
            <a:chOff x="1535668" y="3530207"/>
            <a:chExt cx="8093445" cy="786152"/>
          </a:xfrm>
        </p:grpSpPr>
        <p:sp>
          <p:nvSpPr>
            <p:cNvPr id="73" name="ZoneTexte 72">
              <a:extLst>
                <a:ext uri="{FF2B5EF4-FFF2-40B4-BE49-F238E27FC236}">
                  <a16:creationId xmlns:a16="http://schemas.microsoft.com/office/drawing/2014/main" xmlns="" id="{C9DD63C7-45D4-4953-996D-537974EA8A59}"/>
                </a:ext>
              </a:extLst>
            </p:cNvPr>
            <p:cNvSpPr txBox="1"/>
            <p:nvPr/>
          </p:nvSpPr>
          <p:spPr bwMode="gray">
            <a:xfrm>
              <a:off x="1694512" y="3590317"/>
              <a:ext cx="246853" cy="458550"/>
            </a:xfrm>
            <a:prstGeom prst="rect">
              <a:avLst/>
            </a:prstGeom>
            <a:noFill/>
          </p:spPr>
          <p:txBody>
            <a:bodyPr wrap="square" anchor="ctr" anchorCtr="0">
              <a:spAutoFit/>
            </a:bodyPr>
            <a:lstStyle/>
            <a:p>
              <a:pPr algn="ctr"/>
              <a:r>
                <a:rPr lang="en-US" sz="3200" dirty="0">
                  <a:solidFill>
                    <a:schemeClr val="accent1"/>
                  </a:solidFill>
                  <a:latin typeface="+mj-lt"/>
                </a:rPr>
                <a:t>3</a:t>
              </a:r>
            </a:p>
          </p:txBody>
        </p:sp>
        <p:sp>
          <p:nvSpPr>
            <p:cNvPr id="74" name="ZoneTexte 73">
              <a:extLst>
                <a:ext uri="{FF2B5EF4-FFF2-40B4-BE49-F238E27FC236}">
                  <a16:creationId xmlns:a16="http://schemas.microsoft.com/office/drawing/2014/main" xmlns="" id="{026F0192-2641-4D08-8FCC-FC309D0963C9}"/>
                </a:ext>
              </a:extLst>
            </p:cNvPr>
            <p:cNvSpPr txBox="1"/>
            <p:nvPr/>
          </p:nvSpPr>
          <p:spPr bwMode="gray">
            <a:xfrm>
              <a:off x="2293562" y="3608579"/>
              <a:ext cx="7335551" cy="410282"/>
            </a:xfrm>
            <a:prstGeom prst="rect">
              <a:avLst/>
            </a:prstGeom>
            <a:noFill/>
          </p:spPr>
          <p:txBody>
            <a:bodyPr wrap="square" anchor="ctr" anchorCtr="0">
              <a:spAutoFit/>
            </a:bodyPr>
            <a:lstStyle/>
            <a:p>
              <a:r>
                <a:rPr lang="cs-CZ" sz="2800" dirty="0">
                  <a:solidFill>
                    <a:schemeClr val="accent2"/>
                  </a:solidFill>
                  <a:latin typeface="+mj-lt"/>
                </a:rPr>
                <a:t>Návrh řešení</a:t>
              </a:r>
              <a:endParaRPr lang="en-US" sz="2800" dirty="0">
                <a:solidFill>
                  <a:schemeClr val="accent1"/>
                </a:solidFill>
              </a:endParaRPr>
            </a:p>
          </p:txBody>
        </p:sp>
        <p:grpSp>
          <p:nvGrpSpPr>
            <p:cNvPr id="75" name="Groupe 74">
              <a:extLst>
                <a:ext uri="{FF2B5EF4-FFF2-40B4-BE49-F238E27FC236}">
                  <a16:creationId xmlns:a16="http://schemas.microsoft.com/office/drawing/2014/main" xmlns="" id="{43E9E4EE-BA6B-4584-8F11-421D84A55296}"/>
                </a:ext>
              </a:extLst>
            </p:cNvPr>
            <p:cNvGrpSpPr/>
            <p:nvPr/>
          </p:nvGrpSpPr>
          <p:grpSpPr bwMode="gray">
            <a:xfrm rot="16200000">
              <a:off x="1535668" y="3530207"/>
              <a:ext cx="578770" cy="578770"/>
              <a:chOff x="7408900" y="2238374"/>
              <a:chExt cx="1406649" cy="1406649"/>
            </a:xfrm>
          </p:grpSpPr>
          <p:sp>
            <p:nvSpPr>
              <p:cNvPr id="77" name="Arc 76">
                <a:extLst>
                  <a:ext uri="{FF2B5EF4-FFF2-40B4-BE49-F238E27FC236}">
                    <a16:creationId xmlns:a16="http://schemas.microsoft.com/office/drawing/2014/main" xmlns="" id="{12A9DD72-2888-4E60-98D9-C7630961725B}"/>
                  </a:ext>
                </a:extLst>
              </p:cNvPr>
              <p:cNvSpPr/>
              <p:nvPr/>
            </p:nvSpPr>
            <p:spPr bwMode="gray">
              <a:xfrm>
                <a:off x="7408900" y="2238374"/>
                <a:ext cx="1406649" cy="1406649"/>
              </a:xfrm>
              <a:prstGeom prst="arc">
                <a:avLst>
                  <a:gd name="adj1" fmla="val 12789410"/>
                  <a:gd name="adj2" fmla="val 19743338"/>
                </a:avLst>
              </a:prstGeom>
              <a:noFill/>
              <a:ln w="127000" cap="rnd" cmpd="sng">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 name="Arc 77">
                <a:extLst>
                  <a:ext uri="{FF2B5EF4-FFF2-40B4-BE49-F238E27FC236}">
                    <a16:creationId xmlns:a16="http://schemas.microsoft.com/office/drawing/2014/main" xmlns="" id="{A683216B-D7C1-4E24-92B9-C36EA1842E8A}"/>
                  </a:ext>
                </a:extLst>
              </p:cNvPr>
              <p:cNvSpPr/>
              <p:nvPr/>
            </p:nvSpPr>
            <p:spPr bwMode="gray">
              <a:xfrm rot="10800000">
                <a:off x="7408900" y="2238374"/>
                <a:ext cx="1406649" cy="1406649"/>
              </a:xfrm>
              <a:prstGeom prst="arc">
                <a:avLst>
                  <a:gd name="adj1" fmla="val 12789410"/>
                  <a:gd name="adj2" fmla="val 19743338"/>
                </a:avLst>
              </a:prstGeom>
              <a:noFill/>
              <a:ln w="127000" cap="rnd" cmpd="sng">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AC50"/>
                  </a:solidFill>
                </a:endParaRPr>
              </a:p>
            </p:txBody>
          </p:sp>
        </p:grpSp>
        <p:cxnSp>
          <p:nvCxnSpPr>
            <p:cNvPr id="76" name="Connecteur droit 75">
              <a:extLst>
                <a:ext uri="{FF2B5EF4-FFF2-40B4-BE49-F238E27FC236}">
                  <a16:creationId xmlns:a16="http://schemas.microsoft.com/office/drawing/2014/main" xmlns="" id="{17E0F085-FF15-4DD4-B9D5-F69DDCA9360F}"/>
                </a:ext>
              </a:extLst>
            </p:cNvPr>
            <p:cNvCxnSpPr>
              <a:cxnSpLocks/>
            </p:cNvCxnSpPr>
            <p:nvPr/>
          </p:nvCxnSpPr>
          <p:spPr bwMode="gray">
            <a:xfrm flipH="1">
              <a:off x="1817937" y="4138220"/>
              <a:ext cx="2" cy="178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e 98">
            <a:extLst>
              <a:ext uri="{FF2B5EF4-FFF2-40B4-BE49-F238E27FC236}">
                <a16:creationId xmlns:a16="http://schemas.microsoft.com/office/drawing/2014/main" xmlns="" id="{BEE66901-8948-4C18-B3D6-E84CFDC1BEA7}"/>
              </a:ext>
            </a:extLst>
          </p:cNvPr>
          <p:cNvGrpSpPr/>
          <p:nvPr/>
        </p:nvGrpSpPr>
        <p:grpSpPr bwMode="gray">
          <a:xfrm>
            <a:off x="1568852" y="4591164"/>
            <a:ext cx="10321329" cy="738088"/>
            <a:chOff x="1535667" y="5291998"/>
            <a:chExt cx="10321329" cy="738088"/>
          </a:xfrm>
        </p:grpSpPr>
        <p:sp>
          <p:nvSpPr>
            <p:cNvPr id="80" name="ZoneTexte 79">
              <a:extLst>
                <a:ext uri="{FF2B5EF4-FFF2-40B4-BE49-F238E27FC236}">
                  <a16:creationId xmlns:a16="http://schemas.microsoft.com/office/drawing/2014/main" xmlns="" id="{C2FD5411-69D6-4A27-9738-485C38577669}"/>
                </a:ext>
              </a:extLst>
            </p:cNvPr>
            <p:cNvSpPr txBox="1"/>
            <p:nvPr/>
          </p:nvSpPr>
          <p:spPr bwMode="gray">
            <a:xfrm>
              <a:off x="1755255" y="5368654"/>
              <a:ext cx="280766" cy="584776"/>
            </a:xfrm>
            <a:prstGeom prst="rect">
              <a:avLst/>
            </a:prstGeom>
            <a:noFill/>
          </p:spPr>
          <p:txBody>
            <a:bodyPr wrap="square" anchor="ctr" anchorCtr="0">
              <a:spAutoFit/>
            </a:bodyPr>
            <a:lstStyle/>
            <a:p>
              <a:pPr algn="ctr"/>
              <a:r>
                <a:rPr lang="en-US" sz="3200" dirty="0">
                  <a:solidFill>
                    <a:srgbClr val="FFAC50"/>
                  </a:solidFill>
                  <a:latin typeface="+mj-lt"/>
                </a:rPr>
                <a:t>4</a:t>
              </a:r>
            </a:p>
          </p:txBody>
        </p:sp>
        <p:sp>
          <p:nvSpPr>
            <p:cNvPr id="81" name="ZoneTexte 80">
              <a:extLst>
                <a:ext uri="{FF2B5EF4-FFF2-40B4-BE49-F238E27FC236}">
                  <a16:creationId xmlns:a16="http://schemas.microsoft.com/office/drawing/2014/main" xmlns="" id="{675163BF-0FC0-40F8-9523-3CCD70347FD9}"/>
                </a:ext>
              </a:extLst>
            </p:cNvPr>
            <p:cNvSpPr txBox="1"/>
            <p:nvPr/>
          </p:nvSpPr>
          <p:spPr bwMode="gray">
            <a:xfrm>
              <a:off x="2502188" y="5387607"/>
              <a:ext cx="9354808" cy="523220"/>
            </a:xfrm>
            <a:prstGeom prst="rect">
              <a:avLst/>
            </a:prstGeom>
            <a:noFill/>
          </p:spPr>
          <p:txBody>
            <a:bodyPr wrap="square" anchor="ctr" anchorCtr="0">
              <a:spAutoFit/>
            </a:bodyPr>
            <a:lstStyle/>
            <a:p>
              <a:r>
                <a:rPr lang="cs-CZ" sz="2800" dirty="0">
                  <a:solidFill>
                    <a:schemeClr val="accent6"/>
                  </a:solidFill>
                  <a:latin typeface="+mj-lt"/>
                </a:rPr>
                <a:t>Závěr</a:t>
              </a:r>
              <a:endParaRPr lang="en-US" sz="2800" dirty="0">
                <a:solidFill>
                  <a:schemeClr val="accent1"/>
                </a:solidFill>
              </a:endParaRPr>
            </a:p>
          </p:txBody>
        </p:sp>
        <p:sp>
          <p:nvSpPr>
            <p:cNvPr id="98" name="Arc 97">
              <a:extLst>
                <a:ext uri="{FF2B5EF4-FFF2-40B4-BE49-F238E27FC236}">
                  <a16:creationId xmlns:a16="http://schemas.microsoft.com/office/drawing/2014/main" xmlns="" id="{9F91E247-74CD-4192-AD0F-37D8DF1BB15F}"/>
                </a:ext>
              </a:extLst>
            </p:cNvPr>
            <p:cNvSpPr/>
            <p:nvPr/>
          </p:nvSpPr>
          <p:spPr bwMode="gray">
            <a:xfrm rot="10800000">
              <a:off x="1535667" y="5291998"/>
              <a:ext cx="738089" cy="738088"/>
            </a:xfrm>
            <a:prstGeom prst="arc">
              <a:avLst>
                <a:gd name="adj1" fmla="val 7401601"/>
                <a:gd name="adj2" fmla="val 3267606"/>
              </a:avLst>
            </a:prstGeom>
            <a:noFill/>
            <a:ln w="127000" cap="rnd" cmpd="sng">
              <a:solidFill>
                <a:srgbClr val="00B0F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 name="Espace réservé du numéro de diapositive 1">
            <a:extLst>
              <a:ext uri="{FF2B5EF4-FFF2-40B4-BE49-F238E27FC236}">
                <a16:creationId xmlns:a16="http://schemas.microsoft.com/office/drawing/2014/main" xmlns="" id="{C4D96749-F724-46E1-B6E1-AF8A54D4CA04}"/>
              </a:ext>
            </a:extLst>
          </p:cNvPr>
          <p:cNvSpPr>
            <a:spLocks noGrp="1"/>
          </p:cNvSpPr>
          <p:nvPr>
            <p:ph type="sldNum" sz="quarter" idx="17"/>
          </p:nvPr>
        </p:nvSpPr>
        <p:spPr bwMode="gray">
          <a:xfrm>
            <a:off x="447686" y="6467111"/>
            <a:ext cx="73738" cy="153888"/>
          </a:xfrm>
        </p:spPr>
        <p:txBody>
          <a:bodyPr/>
          <a:lstStyle/>
          <a:p>
            <a:pPr>
              <a:buClr>
                <a:schemeClr val="accent5"/>
              </a:buClr>
            </a:pPr>
            <a:fld id="{CE2AE3F1-0CE1-4D50-A158-C2B092B58652}" type="slidenum">
              <a:rPr lang="en-US" smtClean="0"/>
              <a:pPr>
                <a:buClr>
                  <a:schemeClr val="accent5"/>
                </a:buClr>
              </a:pPr>
              <a:t>4</a:t>
            </a:fld>
            <a:endParaRPr lang="en-US" dirty="0">
              <a:solidFill>
                <a:schemeClr val="accent5"/>
              </a:solidFill>
            </a:endParaRPr>
          </a:p>
        </p:txBody>
      </p:sp>
      <p:sp>
        <p:nvSpPr>
          <p:cNvPr id="4" name="BJPseudoFooter">
            <a:extLst>
              <a:ext uri="{FF2B5EF4-FFF2-40B4-BE49-F238E27FC236}">
                <a16:creationId xmlns:a16="http://schemas.microsoft.com/office/drawing/2014/main" xmlns="" id="{7874105D-1849-4D62-B53E-C9463EB5CDE5}"/>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cs-CZ" sz="100">
                <a:solidFill>
                  <a:srgbClr val="000000"/>
                </a:solidFill>
                <a:latin typeface="Times New Roman" panose="02020603050405020304" pitchFamily="18" charset="0"/>
              </a:rPr>
              <a:t> </a:t>
            </a:r>
          </a:p>
        </p:txBody>
      </p:sp>
      <p:sp>
        <p:nvSpPr>
          <p:cNvPr id="32" name="ZoneTexte 80">
            <a:extLst>
              <a:ext uri="{FF2B5EF4-FFF2-40B4-BE49-F238E27FC236}">
                <a16:creationId xmlns:a16="http://schemas.microsoft.com/office/drawing/2014/main" xmlns="" id="{4BD68822-D320-478C-A48E-C331E238F4AC}"/>
              </a:ext>
            </a:extLst>
          </p:cNvPr>
          <p:cNvSpPr txBox="1"/>
          <p:nvPr/>
        </p:nvSpPr>
        <p:spPr bwMode="gray">
          <a:xfrm>
            <a:off x="2535373" y="5806089"/>
            <a:ext cx="9354808" cy="523220"/>
          </a:xfrm>
          <a:prstGeom prst="rect">
            <a:avLst/>
          </a:prstGeom>
          <a:noFill/>
        </p:spPr>
        <p:txBody>
          <a:bodyPr wrap="square" anchor="ctr" anchorCtr="0">
            <a:spAutoFit/>
          </a:bodyPr>
          <a:lstStyle/>
          <a:p>
            <a:r>
              <a:rPr lang="cs-CZ" sz="2800" dirty="0">
                <a:solidFill>
                  <a:schemeClr val="bg2">
                    <a:lumMod val="25000"/>
                  </a:schemeClr>
                </a:solidFill>
                <a:latin typeface="+mj-lt"/>
              </a:rPr>
              <a:t>Doplňující dotazy</a:t>
            </a:r>
            <a:endParaRPr lang="en-US" sz="2800" dirty="0">
              <a:solidFill>
                <a:schemeClr val="bg2">
                  <a:lumMod val="25000"/>
                </a:schemeClr>
              </a:solidFill>
            </a:endParaRPr>
          </a:p>
        </p:txBody>
      </p:sp>
      <p:grpSp>
        <p:nvGrpSpPr>
          <p:cNvPr id="34" name="Group 33">
            <a:extLst>
              <a:ext uri="{FF2B5EF4-FFF2-40B4-BE49-F238E27FC236}">
                <a16:creationId xmlns:a16="http://schemas.microsoft.com/office/drawing/2014/main" xmlns="" id="{24B299BD-5B20-4362-B06D-AE1E1262A5E1}"/>
              </a:ext>
            </a:extLst>
          </p:cNvPr>
          <p:cNvGrpSpPr/>
          <p:nvPr/>
        </p:nvGrpSpPr>
        <p:grpSpPr>
          <a:xfrm>
            <a:off x="1535660" y="5747772"/>
            <a:ext cx="738088" cy="738089"/>
            <a:chOff x="1055440" y="2628583"/>
            <a:chExt cx="738088" cy="738089"/>
          </a:xfrm>
        </p:grpSpPr>
        <p:sp>
          <p:nvSpPr>
            <p:cNvPr id="35" name="ZoneTexte 79">
              <a:extLst>
                <a:ext uri="{FF2B5EF4-FFF2-40B4-BE49-F238E27FC236}">
                  <a16:creationId xmlns:a16="http://schemas.microsoft.com/office/drawing/2014/main" xmlns="" id="{3202E06E-5D82-4909-9D47-BEDAA42DDB45}"/>
                </a:ext>
              </a:extLst>
            </p:cNvPr>
            <p:cNvSpPr txBox="1"/>
            <p:nvPr/>
          </p:nvSpPr>
          <p:spPr bwMode="gray">
            <a:xfrm>
              <a:off x="1275027" y="2705240"/>
              <a:ext cx="280766" cy="584775"/>
            </a:xfrm>
            <a:prstGeom prst="rect">
              <a:avLst/>
            </a:prstGeom>
            <a:noFill/>
          </p:spPr>
          <p:txBody>
            <a:bodyPr wrap="square" anchor="ctr" anchorCtr="0">
              <a:spAutoFit/>
            </a:bodyPr>
            <a:lstStyle/>
            <a:p>
              <a:pPr algn="ctr"/>
              <a:r>
                <a:rPr lang="cs-CZ" sz="3200" dirty="0">
                  <a:solidFill>
                    <a:schemeClr val="bg2">
                      <a:lumMod val="25000"/>
                    </a:schemeClr>
                  </a:solidFill>
                  <a:latin typeface="+mj-lt"/>
                </a:rPr>
                <a:t>5</a:t>
              </a:r>
              <a:endParaRPr lang="en-US" sz="3200" dirty="0">
                <a:solidFill>
                  <a:schemeClr val="bg2">
                    <a:lumMod val="25000"/>
                  </a:schemeClr>
                </a:solidFill>
                <a:latin typeface="+mj-lt"/>
              </a:endParaRPr>
            </a:p>
          </p:txBody>
        </p:sp>
        <p:sp>
          <p:nvSpPr>
            <p:cNvPr id="36" name="Arc 35">
              <a:extLst>
                <a:ext uri="{FF2B5EF4-FFF2-40B4-BE49-F238E27FC236}">
                  <a16:creationId xmlns:a16="http://schemas.microsoft.com/office/drawing/2014/main" xmlns="" id="{78707238-D5B6-48BC-9449-38C2A2EEF324}"/>
                </a:ext>
              </a:extLst>
            </p:cNvPr>
            <p:cNvSpPr/>
            <p:nvPr/>
          </p:nvSpPr>
          <p:spPr bwMode="gray">
            <a:xfrm rot="16892724">
              <a:off x="1055439" y="2628584"/>
              <a:ext cx="738089" cy="738088"/>
            </a:xfrm>
            <a:prstGeom prst="arc">
              <a:avLst>
                <a:gd name="adj1" fmla="val 3690539"/>
                <a:gd name="adj2" fmla="val 3267606"/>
              </a:avLst>
            </a:prstGeom>
            <a:noFill/>
            <a:ln w="127000" cap="rnd" cmpd="sng">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7" name="Connecteur droit 75">
            <a:extLst>
              <a:ext uri="{FF2B5EF4-FFF2-40B4-BE49-F238E27FC236}">
                <a16:creationId xmlns:a16="http://schemas.microsoft.com/office/drawing/2014/main" xmlns="" id="{5F697C7A-ED0A-4C5E-A2E5-A483C6B61CA3}"/>
              </a:ext>
            </a:extLst>
          </p:cNvPr>
          <p:cNvCxnSpPr>
            <a:cxnSpLocks/>
          </p:cNvCxnSpPr>
          <p:nvPr/>
        </p:nvCxnSpPr>
        <p:spPr bwMode="gray">
          <a:xfrm>
            <a:off x="1922176" y="5445224"/>
            <a:ext cx="0" cy="164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99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5BA05FCE-4497-4212-99DE-97BDA689B669}"/>
              </a:ext>
            </a:extLst>
          </p:cNvPr>
          <p:cNvSpPr>
            <a:spLocks noGrp="1"/>
          </p:cNvSpPr>
          <p:nvPr>
            <p:ph type="title"/>
          </p:nvPr>
        </p:nvSpPr>
        <p:spPr bwMode="gray"/>
        <p:txBody>
          <a:bodyPr/>
          <a:lstStyle/>
          <a:p>
            <a:r>
              <a:rPr lang="cs-CZ" dirty="0">
                <a:solidFill>
                  <a:schemeClr val="accent6"/>
                </a:solidFill>
              </a:rPr>
              <a:t>Teoretická východiska</a:t>
            </a:r>
            <a:endParaRPr lang="en-US" dirty="0"/>
          </a:p>
        </p:txBody>
      </p:sp>
      <p:sp>
        <p:nvSpPr>
          <p:cNvPr id="93" name="ZoneTexte 92">
            <a:extLst>
              <a:ext uri="{FF2B5EF4-FFF2-40B4-BE49-F238E27FC236}">
                <a16:creationId xmlns:a16="http://schemas.microsoft.com/office/drawing/2014/main" xmlns="" id="{07D754A2-1A16-48D2-BB22-07E2E51E9DE7}"/>
              </a:ext>
            </a:extLst>
          </p:cNvPr>
          <p:cNvSpPr txBox="1"/>
          <p:nvPr/>
        </p:nvSpPr>
        <p:spPr bwMode="gray">
          <a:xfrm>
            <a:off x="2279576" y="1354920"/>
            <a:ext cx="8737186" cy="3477875"/>
          </a:xfrm>
          <a:prstGeom prst="rect">
            <a:avLst/>
          </a:prstGeom>
          <a:noFill/>
        </p:spPr>
        <p:txBody>
          <a:bodyPr wrap="square" anchor="ctr" anchorCtr="0">
            <a:spAutoFit/>
          </a:bodyPr>
          <a:lstStyle/>
          <a:p>
            <a:r>
              <a:rPr lang="en-US" sz="2800" dirty="0">
                <a:solidFill>
                  <a:schemeClr val="accent6"/>
                </a:solidFill>
                <a:latin typeface="+mj-lt"/>
              </a:rPr>
              <a:t/>
            </a:r>
            <a:br>
              <a:rPr lang="en-US" sz="2800" dirty="0">
                <a:solidFill>
                  <a:schemeClr val="accent6"/>
                </a:solidFill>
                <a:latin typeface="+mj-lt"/>
              </a:rPr>
            </a:br>
            <a:r>
              <a:rPr lang="cs-CZ" sz="2800" dirty="0">
                <a:solidFill>
                  <a:schemeClr val="accent6"/>
                </a:solidFill>
                <a:latin typeface="+mj-lt"/>
              </a:rPr>
              <a:t>	</a:t>
            </a:r>
            <a:r>
              <a:rPr lang="cs-CZ" sz="2800" dirty="0">
                <a:solidFill>
                  <a:schemeClr val="accent1"/>
                </a:solidFill>
              </a:rPr>
              <a:t>Logistika</a:t>
            </a:r>
          </a:p>
          <a:p>
            <a:endParaRPr lang="cs-CZ" sz="2800" dirty="0">
              <a:solidFill>
                <a:schemeClr val="accent1"/>
              </a:solidFill>
            </a:endParaRPr>
          </a:p>
          <a:p>
            <a:r>
              <a:rPr lang="cs-CZ" sz="2800" dirty="0">
                <a:solidFill>
                  <a:schemeClr val="accent1"/>
                </a:solidFill>
              </a:rPr>
              <a:t>	Automatizace a robotizace</a:t>
            </a:r>
          </a:p>
          <a:p>
            <a:endParaRPr lang="cs-CZ" sz="2800" dirty="0">
              <a:solidFill>
                <a:schemeClr val="accent1"/>
              </a:solidFill>
            </a:endParaRPr>
          </a:p>
          <a:p>
            <a:r>
              <a:rPr lang="cs-CZ" sz="2800" dirty="0">
                <a:solidFill>
                  <a:schemeClr val="accent1"/>
                </a:solidFill>
              </a:rPr>
              <a:t>	Řízení výroby a plánování výrobních kapacit</a:t>
            </a:r>
          </a:p>
          <a:p>
            <a:endParaRPr lang="cs-CZ" sz="2800" dirty="0">
              <a:solidFill>
                <a:schemeClr val="accent1"/>
              </a:solidFill>
            </a:endParaRPr>
          </a:p>
          <a:p>
            <a:endParaRPr lang="cs-CZ" sz="2400" dirty="0">
              <a:solidFill>
                <a:schemeClr val="accent1"/>
              </a:solidFill>
              <a:latin typeface="+mj-lt"/>
            </a:endParaRPr>
          </a:p>
        </p:txBody>
      </p:sp>
      <p:grpSp>
        <p:nvGrpSpPr>
          <p:cNvPr id="4" name="Group 3">
            <a:extLst>
              <a:ext uri="{FF2B5EF4-FFF2-40B4-BE49-F238E27FC236}">
                <a16:creationId xmlns:a16="http://schemas.microsoft.com/office/drawing/2014/main" xmlns="" id="{D5C34D3F-7E89-41E5-82BA-683479A4CEFE}"/>
              </a:ext>
            </a:extLst>
          </p:cNvPr>
          <p:cNvGrpSpPr/>
          <p:nvPr/>
        </p:nvGrpSpPr>
        <p:grpSpPr>
          <a:xfrm>
            <a:off x="1055440" y="2724814"/>
            <a:ext cx="738089" cy="738089"/>
            <a:chOff x="1262391" y="2264087"/>
            <a:chExt cx="738089" cy="738089"/>
          </a:xfrm>
        </p:grpSpPr>
        <p:sp>
          <p:nvSpPr>
            <p:cNvPr id="92" name="ZoneTexte 91">
              <a:extLst>
                <a:ext uri="{FF2B5EF4-FFF2-40B4-BE49-F238E27FC236}">
                  <a16:creationId xmlns:a16="http://schemas.microsoft.com/office/drawing/2014/main" xmlns="" id="{6F95427C-0A3E-4889-8C6D-6EBD7AA648AC}"/>
                </a:ext>
              </a:extLst>
            </p:cNvPr>
            <p:cNvSpPr txBox="1"/>
            <p:nvPr/>
          </p:nvSpPr>
          <p:spPr bwMode="gray">
            <a:xfrm>
              <a:off x="1491052" y="2340743"/>
              <a:ext cx="280766" cy="584776"/>
            </a:xfrm>
            <a:prstGeom prst="rect">
              <a:avLst/>
            </a:prstGeom>
            <a:noFill/>
          </p:spPr>
          <p:txBody>
            <a:bodyPr wrap="square" anchor="ctr" anchorCtr="0">
              <a:spAutoFit/>
            </a:bodyPr>
            <a:lstStyle/>
            <a:p>
              <a:pPr algn="ctr"/>
              <a:r>
                <a:rPr lang="en-US" sz="3200" dirty="0">
                  <a:solidFill>
                    <a:schemeClr val="accent2"/>
                  </a:solidFill>
                  <a:latin typeface="+mj-lt"/>
                </a:rPr>
                <a:t>1</a:t>
              </a:r>
            </a:p>
          </p:txBody>
        </p:sp>
        <p:sp>
          <p:nvSpPr>
            <p:cNvPr id="94" name="Arc 93">
              <a:extLst>
                <a:ext uri="{FF2B5EF4-FFF2-40B4-BE49-F238E27FC236}">
                  <a16:creationId xmlns:a16="http://schemas.microsoft.com/office/drawing/2014/main" xmlns="" id="{47636A94-A406-48F5-9E5E-3B0297E0F38B}"/>
                </a:ext>
              </a:extLst>
            </p:cNvPr>
            <p:cNvSpPr/>
            <p:nvPr/>
          </p:nvSpPr>
          <p:spPr bwMode="gray">
            <a:xfrm>
              <a:off x="1262391" y="2264087"/>
              <a:ext cx="738089" cy="738089"/>
            </a:xfrm>
            <a:prstGeom prst="arc">
              <a:avLst>
                <a:gd name="adj1" fmla="val 7401601"/>
                <a:gd name="adj2" fmla="val 3267606"/>
              </a:avLst>
            </a:prstGeom>
            <a:noFill/>
            <a:ln w="127000" cap="rnd" cmpd="sng">
              <a:solidFill>
                <a:schemeClr val="accent6"/>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 name="Espace réservé du numéro de diapositive 1">
            <a:extLst>
              <a:ext uri="{FF2B5EF4-FFF2-40B4-BE49-F238E27FC236}">
                <a16:creationId xmlns:a16="http://schemas.microsoft.com/office/drawing/2014/main" xmlns="" id="{C4D96749-F724-46E1-B6E1-AF8A54D4CA04}"/>
              </a:ext>
            </a:extLst>
          </p:cNvPr>
          <p:cNvSpPr>
            <a:spLocks noGrp="1"/>
          </p:cNvSpPr>
          <p:nvPr>
            <p:ph type="sldNum" sz="quarter" idx="17"/>
          </p:nvPr>
        </p:nvSpPr>
        <p:spPr bwMode="gray">
          <a:xfrm>
            <a:off x="447686" y="6467111"/>
            <a:ext cx="73738" cy="153888"/>
          </a:xfrm>
        </p:spPr>
        <p:txBody>
          <a:bodyPr/>
          <a:lstStyle/>
          <a:p>
            <a:pPr>
              <a:buClr>
                <a:schemeClr val="accent5"/>
              </a:buClr>
            </a:pPr>
            <a:fld id="{CE2AE3F1-0CE1-4D50-A158-C2B092B58652}" type="slidenum">
              <a:rPr lang="en-US" smtClean="0"/>
              <a:pPr>
                <a:buClr>
                  <a:schemeClr val="accent5"/>
                </a:buClr>
              </a:pPr>
              <a:t>5</a:t>
            </a:fld>
            <a:endParaRPr lang="en-US" dirty="0">
              <a:solidFill>
                <a:schemeClr val="accent5"/>
              </a:solidFill>
            </a:endParaRPr>
          </a:p>
        </p:txBody>
      </p:sp>
      <p:sp>
        <p:nvSpPr>
          <p:cNvPr id="5" name="BJPseudoFooter">
            <a:extLst>
              <a:ext uri="{FF2B5EF4-FFF2-40B4-BE49-F238E27FC236}">
                <a16:creationId xmlns:a16="http://schemas.microsoft.com/office/drawing/2014/main" xmlns="" id="{A581A3B8-629D-4AF3-A99E-37BC9B717275}"/>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cs-CZ" sz="1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1783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5BA05FCE-4497-4212-99DE-97BDA689B669}"/>
              </a:ext>
            </a:extLst>
          </p:cNvPr>
          <p:cNvSpPr>
            <a:spLocks noGrp="1"/>
          </p:cNvSpPr>
          <p:nvPr>
            <p:ph type="title"/>
          </p:nvPr>
        </p:nvSpPr>
        <p:spPr bwMode="gray"/>
        <p:txBody>
          <a:bodyPr/>
          <a:lstStyle/>
          <a:p>
            <a:r>
              <a:rPr lang="cs-CZ" dirty="0"/>
              <a:t>Metodika práce </a:t>
            </a:r>
            <a:endParaRPr lang="en-US" dirty="0"/>
          </a:p>
        </p:txBody>
      </p:sp>
      <p:sp>
        <p:nvSpPr>
          <p:cNvPr id="87" name="ZoneTexte 86">
            <a:extLst>
              <a:ext uri="{FF2B5EF4-FFF2-40B4-BE49-F238E27FC236}">
                <a16:creationId xmlns:a16="http://schemas.microsoft.com/office/drawing/2014/main" xmlns="" id="{31B94768-E861-4B2B-B2BC-1C048D174A7E}"/>
              </a:ext>
            </a:extLst>
          </p:cNvPr>
          <p:cNvSpPr txBox="1"/>
          <p:nvPr/>
        </p:nvSpPr>
        <p:spPr bwMode="gray">
          <a:xfrm>
            <a:off x="2332055" y="1885066"/>
            <a:ext cx="9524982" cy="3108543"/>
          </a:xfrm>
          <a:prstGeom prst="rect">
            <a:avLst/>
          </a:prstGeom>
          <a:noFill/>
        </p:spPr>
        <p:txBody>
          <a:bodyPr wrap="square" anchor="ctr" anchorCtr="0">
            <a:spAutoFit/>
          </a:bodyPr>
          <a:lstStyle/>
          <a:p>
            <a:r>
              <a:rPr lang="cs-CZ" sz="2400" dirty="0">
                <a:solidFill>
                  <a:schemeClr val="accent1"/>
                </a:solidFill>
                <a:latin typeface="+mj-lt"/>
              </a:rPr>
              <a:t>	</a:t>
            </a:r>
            <a:r>
              <a:rPr lang="cs-CZ" sz="2800" dirty="0">
                <a:solidFill>
                  <a:schemeClr val="accent1"/>
                </a:solidFill>
              </a:rPr>
              <a:t>Výkon</a:t>
            </a:r>
          </a:p>
          <a:p>
            <a:endParaRPr lang="cs-CZ" sz="2800" dirty="0">
              <a:solidFill>
                <a:schemeClr val="accent1"/>
              </a:solidFill>
            </a:endParaRPr>
          </a:p>
          <a:p>
            <a:r>
              <a:rPr lang="cs-CZ" sz="2800" dirty="0">
                <a:solidFill>
                  <a:schemeClr val="accent1"/>
                </a:solidFill>
              </a:rPr>
              <a:t>	DLE</a:t>
            </a:r>
          </a:p>
          <a:p>
            <a:endParaRPr lang="cs-CZ" sz="2800" dirty="0">
              <a:solidFill>
                <a:schemeClr val="accent1"/>
              </a:solidFill>
            </a:endParaRPr>
          </a:p>
          <a:p>
            <a:r>
              <a:rPr lang="cs-CZ" sz="2800" dirty="0">
                <a:solidFill>
                  <a:schemeClr val="accent1"/>
                </a:solidFill>
              </a:rPr>
              <a:t>	Návratnost investice</a:t>
            </a:r>
          </a:p>
          <a:p>
            <a:endParaRPr lang="cs-CZ" sz="2800" dirty="0">
              <a:solidFill>
                <a:schemeClr val="accent1"/>
              </a:solidFill>
            </a:endParaRPr>
          </a:p>
          <a:p>
            <a:r>
              <a:rPr lang="cs-CZ" sz="2800" dirty="0">
                <a:solidFill>
                  <a:schemeClr val="accent1"/>
                </a:solidFill>
              </a:rPr>
              <a:t>	Vícekriteriální hodnocení variant</a:t>
            </a:r>
          </a:p>
        </p:txBody>
      </p:sp>
      <p:grpSp>
        <p:nvGrpSpPr>
          <p:cNvPr id="4" name="Group 3">
            <a:extLst>
              <a:ext uri="{FF2B5EF4-FFF2-40B4-BE49-F238E27FC236}">
                <a16:creationId xmlns:a16="http://schemas.microsoft.com/office/drawing/2014/main" xmlns="" id="{877DB21C-044C-4FCE-A1BE-5071E4278961}"/>
              </a:ext>
            </a:extLst>
          </p:cNvPr>
          <p:cNvGrpSpPr/>
          <p:nvPr/>
        </p:nvGrpSpPr>
        <p:grpSpPr>
          <a:xfrm>
            <a:off x="1055440" y="2701464"/>
            <a:ext cx="751514" cy="737874"/>
            <a:chOff x="1199456" y="2861981"/>
            <a:chExt cx="751514" cy="737874"/>
          </a:xfrm>
        </p:grpSpPr>
        <p:sp>
          <p:nvSpPr>
            <p:cNvPr id="86" name="ZoneTexte 85">
              <a:extLst>
                <a:ext uri="{FF2B5EF4-FFF2-40B4-BE49-F238E27FC236}">
                  <a16:creationId xmlns:a16="http://schemas.microsoft.com/office/drawing/2014/main" xmlns="" id="{E6EE4146-301A-40CD-A9A5-83F48FE45692}"/>
                </a:ext>
              </a:extLst>
            </p:cNvPr>
            <p:cNvSpPr txBox="1"/>
            <p:nvPr/>
          </p:nvSpPr>
          <p:spPr bwMode="gray">
            <a:xfrm>
              <a:off x="1405710" y="2938614"/>
              <a:ext cx="320530" cy="584605"/>
            </a:xfrm>
            <a:prstGeom prst="rect">
              <a:avLst/>
            </a:prstGeom>
            <a:noFill/>
          </p:spPr>
          <p:txBody>
            <a:bodyPr wrap="square" anchor="ctr" anchorCtr="0">
              <a:spAutoFit/>
            </a:bodyPr>
            <a:lstStyle/>
            <a:p>
              <a:pPr algn="ctr"/>
              <a:r>
                <a:rPr lang="en-US" sz="3200" dirty="0">
                  <a:solidFill>
                    <a:schemeClr val="accent6"/>
                  </a:solidFill>
                  <a:latin typeface="+mj-lt"/>
                </a:rPr>
                <a:t>2</a:t>
              </a:r>
            </a:p>
          </p:txBody>
        </p:sp>
        <p:grpSp>
          <p:nvGrpSpPr>
            <p:cNvPr id="88" name="Groupe 87">
              <a:extLst>
                <a:ext uri="{FF2B5EF4-FFF2-40B4-BE49-F238E27FC236}">
                  <a16:creationId xmlns:a16="http://schemas.microsoft.com/office/drawing/2014/main" xmlns="" id="{89FF6EF6-D999-4CAB-B99F-D2EFD6F72ECC}"/>
                </a:ext>
              </a:extLst>
            </p:cNvPr>
            <p:cNvGrpSpPr/>
            <p:nvPr/>
          </p:nvGrpSpPr>
          <p:grpSpPr bwMode="gray">
            <a:xfrm rot="16200000">
              <a:off x="1206276" y="2855161"/>
              <a:ext cx="737874" cy="751514"/>
              <a:chOff x="7408900" y="2238374"/>
              <a:chExt cx="1406649" cy="1406649"/>
            </a:xfrm>
          </p:grpSpPr>
          <p:sp>
            <p:nvSpPr>
              <p:cNvPr id="89" name="Arc 88">
                <a:extLst>
                  <a:ext uri="{FF2B5EF4-FFF2-40B4-BE49-F238E27FC236}">
                    <a16:creationId xmlns:a16="http://schemas.microsoft.com/office/drawing/2014/main" xmlns="" id="{D6BBE619-FDF9-4CF9-8A4F-2F6C3AB34AC4}"/>
                  </a:ext>
                </a:extLst>
              </p:cNvPr>
              <p:cNvSpPr/>
              <p:nvPr/>
            </p:nvSpPr>
            <p:spPr bwMode="gray">
              <a:xfrm>
                <a:off x="7408900" y="2238374"/>
                <a:ext cx="1406649" cy="1406649"/>
              </a:xfrm>
              <a:prstGeom prst="arc">
                <a:avLst>
                  <a:gd name="adj1" fmla="val 12789410"/>
                  <a:gd name="adj2" fmla="val 19743338"/>
                </a:avLst>
              </a:prstGeom>
              <a:noFill/>
              <a:ln w="127000" cap="rnd" cmpd="sng">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0" name="Arc 89">
                <a:extLst>
                  <a:ext uri="{FF2B5EF4-FFF2-40B4-BE49-F238E27FC236}">
                    <a16:creationId xmlns:a16="http://schemas.microsoft.com/office/drawing/2014/main" xmlns="" id="{AC64E3BD-5CC3-4FC2-93FC-BFA4627817B5}"/>
                  </a:ext>
                </a:extLst>
              </p:cNvPr>
              <p:cNvSpPr/>
              <p:nvPr/>
            </p:nvSpPr>
            <p:spPr bwMode="gray">
              <a:xfrm rot="10800000">
                <a:off x="7408900" y="2238374"/>
                <a:ext cx="1406649" cy="1406649"/>
              </a:xfrm>
              <a:prstGeom prst="arc">
                <a:avLst>
                  <a:gd name="adj1" fmla="val 12789410"/>
                  <a:gd name="adj2" fmla="val 19743338"/>
                </a:avLst>
              </a:prstGeom>
              <a:noFill/>
              <a:ln w="127000" cap="rnd" cmpd="sng">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2" name="Espace réservé du numéro de diapositive 1">
            <a:extLst>
              <a:ext uri="{FF2B5EF4-FFF2-40B4-BE49-F238E27FC236}">
                <a16:creationId xmlns:a16="http://schemas.microsoft.com/office/drawing/2014/main" xmlns="" id="{C4D96749-F724-46E1-B6E1-AF8A54D4CA04}"/>
              </a:ext>
            </a:extLst>
          </p:cNvPr>
          <p:cNvSpPr>
            <a:spLocks noGrp="1"/>
          </p:cNvSpPr>
          <p:nvPr>
            <p:ph type="sldNum" sz="quarter" idx="17"/>
          </p:nvPr>
        </p:nvSpPr>
        <p:spPr bwMode="gray">
          <a:xfrm>
            <a:off x="447686" y="6467111"/>
            <a:ext cx="73738" cy="153888"/>
          </a:xfrm>
        </p:spPr>
        <p:txBody>
          <a:bodyPr/>
          <a:lstStyle/>
          <a:p>
            <a:pPr>
              <a:buClr>
                <a:schemeClr val="accent5"/>
              </a:buClr>
            </a:pPr>
            <a:fld id="{CE2AE3F1-0CE1-4D50-A158-C2B092B58652}" type="slidenum">
              <a:rPr lang="en-US" smtClean="0"/>
              <a:pPr>
                <a:buClr>
                  <a:schemeClr val="accent5"/>
                </a:buClr>
              </a:pPr>
              <a:t>6</a:t>
            </a:fld>
            <a:endParaRPr lang="en-US" dirty="0">
              <a:solidFill>
                <a:schemeClr val="accent5"/>
              </a:solidFill>
            </a:endParaRPr>
          </a:p>
        </p:txBody>
      </p:sp>
      <p:sp>
        <p:nvSpPr>
          <p:cNvPr id="5" name="BJPseudoFooter">
            <a:extLst>
              <a:ext uri="{FF2B5EF4-FFF2-40B4-BE49-F238E27FC236}">
                <a16:creationId xmlns:a16="http://schemas.microsoft.com/office/drawing/2014/main" xmlns="" id="{78043148-F8BF-49CC-82FF-22F2A9F494C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cs-CZ" sz="1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92695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5BA05FCE-4497-4212-99DE-97BDA689B669}"/>
              </a:ext>
            </a:extLst>
          </p:cNvPr>
          <p:cNvSpPr>
            <a:spLocks noGrp="1"/>
          </p:cNvSpPr>
          <p:nvPr>
            <p:ph type="title"/>
          </p:nvPr>
        </p:nvSpPr>
        <p:spPr bwMode="gray"/>
        <p:txBody>
          <a:bodyPr/>
          <a:lstStyle/>
          <a:p>
            <a:r>
              <a:rPr lang="cs-CZ" dirty="0">
                <a:solidFill>
                  <a:srgbClr val="92D050"/>
                </a:solidFill>
              </a:rPr>
              <a:t>Návrh řešení</a:t>
            </a:r>
            <a:endParaRPr lang="en-US" dirty="0">
              <a:solidFill>
                <a:srgbClr val="92D050"/>
              </a:solidFill>
            </a:endParaRPr>
          </a:p>
        </p:txBody>
      </p:sp>
      <p:sp>
        <p:nvSpPr>
          <p:cNvPr id="74" name="ZoneTexte 73">
            <a:extLst>
              <a:ext uri="{FF2B5EF4-FFF2-40B4-BE49-F238E27FC236}">
                <a16:creationId xmlns:a16="http://schemas.microsoft.com/office/drawing/2014/main" xmlns="" id="{026F0192-2641-4D08-8FCC-FC309D0963C9}"/>
              </a:ext>
            </a:extLst>
          </p:cNvPr>
          <p:cNvSpPr txBox="1"/>
          <p:nvPr/>
        </p:nvSpPr>
        <p:spPr bwMode="gray">
          <a:xfrm>
            <a:off x="2279576" y="1874728"/>
            <a:ext cx="9354815" cy="3108543"/>
          </a:xfrm>
          <a:prstGeom prst="rect">
            <a:avLst/>
          </a:prstGeom>
          <a:noFill/>
        </p:spPr>
        <p:txBody>
          <a:bodyPr wrap="square" anchor="ctr" anchorCtr="0">
            <a:spAutoFit/>
          </a:bodyPr>
          <a:lstStyle/>
          <a:p>
            <a:r>
              <a:rPr lang="cs-CZ" sz="2800" dirty="0">
                <a:solidFill>
                  <a:schemeClr val="accent1"/>
                </a:solidFill>
              </a:rPr>
              <a:t>	Výkon ohýbací kapacitní linky</a:t>
            </a:r>
          </a:p>
          <a:p>
            <a:endParaRPr lang="cs-CZ" sz="2800" dirty="0">
              <a:solidFill>
                <a:schemeClr val="accent1"/>
              </a:solidFill>
            </a:endParaRPr>
          </a:p>
          <a:p>
            <a:r>
              <a:rPr lang="cs-CZ" sz="2800" dirty="0">
                <a:solidFill>
                  <a:schemeClr val="accent1"/>
                </a:solidFill>
              </a:rPr>
              <a:t>	Přepočet výrobního času</a:t>
            </a:r>
          </a:p>
          <a:p>
            <a:endParaRPr lang="cs-CZ" sz="2800" dirty="0">
              <a:solidFill>
                <a:schemeClr val="accent1"/>
              </a:solidFill>
            </a:endParaRPr>
          </a:p>
          <a:p>
            <a:r>
              <a:rPr lang="cs-CZ" sz="2800" dirty="0">
                <a:solidFill>
                  <a:schemeClr val="accent1"/>
                </a:solidFill>
              </a:rPr>
              <a:t>	Nahrazení lidské práce automatizací</a:t>
            </a:r>
          </a:p>
          <a:p>
            <a:endParaRPr lang="cs-CZ" sz="2800" dirty="0">
              <a:solidFill>
                <a:schemeClr val="accent1"/>
              </a:solidFill>
            </a:endParaRPr>
          </a:p>
          <a:p>
            <a:r>
              <a:rPr lang="cs-CZ" sz="2800" dirty="0">
                <a:solidFill>
                  <a:schemeClr val="accent1"/>
                </a:solidFill>
              </a:rPr>
              <a:t>	Automatický </a:t>
            </a:r>
            <a:r>
              <a:rPr lang="cs-CZ" sz="2800" dirty="0" err="1">
                <a:solidFill>
                  <a:schemeClr val="accent1"/>
                </a:solidFill>
              </a:rPr>
              <a:t>Loader</a:t>
            </a:r>
            <a:endParaRPr lang="en-US" sz="2800" dirty="0">
              <a:solidFill>
                <a:schemeClr val="accent1"/>
              </a:solidFill>
            </a:endParaRPr>
          </a:p>
        </p:txBody>
      </p:sp>
      <p:grpSp>
        <p:nvGrpSpPr>
          <p:cNvPr id="4" name="Group 3">
            <a:extLst>
              <a:ext uri="{FF2B5EF4-FFF2-40B4-BE49-F238E27FC236}">
                <a16:creationId xmlns:a16="http://schemas.microsoft.com/office/drawing/2014/main" xmlns="" id="{A3512FAD-8288-4A17-A288-2FB8E4A81770}"/>
              </a:ext>
            </a:extLst>
          </p:cNvPr>
          <p:cNvGrpSpPr/>
          <p:nvPr/>
        </p:nvGrpSpPr>
        <p:grpSpPr>
          <a:xfrm>
            <a:off x="1055440" y="2726350"/>
            <a:ext cx="738089" cy="738088"/>
            <a:chOff x="1000147" y="2752467"/>
            <a:chExt cx="738089" cy="738088"/>
          </a:xfrm>
        </p:grpSpPr>
        <p:sp>
          <p:nvSpPr>
            <p:cNvPr id="73" name="ZoneTexte 72">
              <a:extLst>
                <a:ext uri="{FF2B5EF4-FFF2-40B4-BE49-F238E27FC236}">
                  <a16:creationId xmlns:a16="http://schemas.microsoft.com/office/drawing/2014/main" xmlns="" id="{C9DD63C7-45D4-4953-996D-537974EA8A59}"/>
                </a:ext>
              </a:extLst>
            </p:cNvPr>
            <p:cNvSpPr txBox="1"/>
            <p:nvPr/>
          </p:nvSpPr>
          <p:spPr bwMode="gray">
            <a:xfrm>
              <a:off x="1211790" y="2829122"/>
              <a:ext cx="314804" cy="584775"/>
            </a:xfrm>
            <a:prstGeom prst="rect">
              <a:avLst/>
            </a:prstGeom>
            <a:noFill/>
          </p:spPr>
          <p:txBody>
            <a:bodyPr wrap="square" anchor="ctr" anchorCtr="0">
              <a:spAutoFit/>
            </a:bodyPr>
            <a:lstStyle/>
            <a:p>
              <a:pPr algn="ctr"/>
              <a:r>
                <a:rPr lang="en-US" sz="3200" dirty="0">
                  <a:solidFill>
                    <a:schemeClr val="accent1"/>
                  </a:solidFill>
                  <a:latin typeface="+mj-lt"/>
                </a:rPr>
                <a:t>3</a:t>
              </a:r>
            </a:p>
          </p:txBody>
        </p:sp>
        <p:grpSp>
          <p:nvGrpSpPr>
            <p:cNvPr id="75" name="Groupe 74">
              <a:extLst>
                <a:ext uri="{FF2B5EF4-FFF2-40B4-BE49-F238E27FC236}">
                  <a16:creationId xmlns:a16="http://schemas.microsoft.com/office/drawing/2014/main" xmlns="" id="{43E9E4EE-BA6B-4584-8F11-421D84A55296}"/>
                </a:ext>
              </a:extLst>
            </p:cNvPr>
            <p:cNvGrpSpPr/>
            <p:nvPr/>
          </p:nvGrpSpPr>
          <p:grpSpPr bwMode="gray">
            <a:xfrm rot="16200000">
              <a:off x="1000148" y="2752466"/>
              <a:ext cx="738088" cy="738089"/>
              <a:chOff x="7408900" y="2238374"/>
              <a:chExt cx="1406649" cy="1406649"/>
            </a:xfrm>
          </p:grpSpPr>
          <p:sp>
            <p:nvSpPr>
              <p:cNvPr id="77" name="Arc 76">
                <a:extLst>
                  <a:ext uri="{FF2B5EF4-FFF2-40B4-BE49-F238E27FC236}">
                    <a16:creationId xmlns:a16="http://schemas.microsoft.com/office/drawing/2014/main" xmlns="" id="{12A9DD72-2888-4E60-98D9-C7630961725B}"/>
                  </a:ext>
                </a:extLst>
              </p:cNvPr>
              <p:cNvSpPr/>
              <p:nvPr/>
            </p:nvSpPr>
            <p:spPr bwMode="gray">
              <a:xfrm>
                <a:off x="7408900" y="2238374"/>
                <a:ext cx="1406649" cy="1406649"/>
              </a:xfrm>
              <a:prstGeom prst="arc">
                <a:avLst>
                  <a:gd name="adj1" fmla="val 12789410"/>
                  <a:gd name="adj2" fmla="val 19743338"/>
                </a:avLst>
              </a:prstGeom>
              <a:noFill/>
              <a:ln w="127000" cap="rnd" cmpd="sng">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 name="Arc 77">
                <a:extLst>
                  <a:ext uri="{FF2B5EF4-FFF2-40B4-BE49-F238E27FC236}">
                    <a16:creationId xmlns:a16="http://schemas.microsoft.com/office/drawing/2014/main" xmlns="" id="{A683216B-D7C1-4E24-92B9-C36EA1842E8A}"/>
                  </a:ext>
                </a:extLst>
              </p:cNvPr>
              <p:cNvSpPr/>
              <p:nvPr/>
            </p:nvSpPr>
            <p:spPr bwMode="gray">
              <a:xfrm rot="10800000">
                <a:off x="7408900" y="2238374"/>
                <a:ext cx="1406649" cy="1406649"/>
              </a:xfrm>
              <a:prstGeom prst="arc">
                <a:avLst>
                  <a:gd name="adj1" fmla="val 12789410"/>
                  <a:gd name="adj2" fmla="val 19743338"/>
                </a:avLst>
              </a:prstGeom>
              <a:noFill/>
              <a:ln w="127000" cap="rnd" cmpd="sng">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2" name="Espace réservé du numéro de diapositive 1">
            <a:extLst>
              <a:ext uri="{FF2B5EF4-FFF2-40B4-BE49-F238E27FC236}">
                <a16:creationId xmlns:a16="http://schemas.microsoft.com/office/drawing/2014/main" xmlns="" id="{C4D96749-F724-46E1-B6E1-AF8A54D4CA04}"/>
              </a:ext>
            </a:extLst>
          </p:cNvPr>
          <p:cNvSpPr>
            <a:spLocks noGrp="1"/>
          </p:cNvSpPr>
          <p:nvPr>
            <p:ph type="sldNum" sz="quarter" idx="17"/>
          </p:nvPr>
        </p:nvSpPr>
        <p:spPr bwMode="gray">
          <a:xfrm>
            <a:off x="447686" y="6467111"/>
            <a:ext cx="73738" cy="153888"/>
          </a:xfrm>
        </p:spPr>
        <p:txBody>
          <a:bodyPr/>
          <a:lstStyle/>
          <a:p>
            <a:pPr>
              <a:buClr>
                <a:schemeClr val="accent5"/>
              </a:buClr>
            </a:pPr>
            <a:fld id="{CE2AE3F1-0CE1-4D50-A158-C2B092B58652}" type="slidenum">
              <a:rPr lang="en-US" smtClean="0"/>
              <a:pPr>
                <a:buClr>
                  <a:schemeClr val="accent5"/>
                </a:buClr>
              </a:pPr>
              <a:t>7</a:t>
            </a:fld>
            <a:endParaRPr lang="en-US" dirty="0">
              <a:solidFill>
                <a:schemeClr val="accent5"/>
              </a:solidFill>
            </a:endParaRPr>
          </a:p>
        </p:txBody>
      </p:sp>
      <p:sp>
        <p:nvSpPr>
          <p:cNvPr id="5" name="BJPseudoFooter">
            <a:extLst>
              <a:ext uri="{FF2B5EF4-FFF2-40B4-BE49-F238E27FC236}">
                <a16:creationId xmlns:a16="http://schemas.microsoft.com/office/drawing/2014/main" xmlns="" id="{ABDCB717-9CF2-4124-809D-073BEAD4EA3A}"/>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cs-CZ" sz="1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89549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5BA05FCE-4497-4212-99DE-97BDA689B669}"/>
              </a:ext>
            </a:extLst>
          </p:cNvPr>
          <p:cNvSpPr>
            <a:spLocks noGrp="1"/>
          </p:cNvSpPr>
          <p:nvPr>
            <p:ph type="title"/>
          </p:nvPr>
        </p:nvSpPr>
        <p:spPr bwMode="gray"/>
        <p:txBody>
          <a:bodyPr/>
          <a:lstStyle/>
          <a:p>
            <a:r>
              <a:rPr lang="cs-CZ" dirty="0">
                <a:solidFill>
                  <a:srgbClr val="92D050"/>
                </a:solidFill>
              </a:rPr>
              <a:t>Výkon ohýbací kapacitní linky</a:t>
            </a:r>
            <a:endParaRPr lang="en-US" dirty="0">
              <a:solidFill>
                <a:srgbClr val="92D050"/>
              </a:solidFill>
            </a:endParaRPr>
          </a:p>
        </p:txBody>
      </p:sp>
      <p:sp>
        <p:nvSpPr>
          <p:cNvPr id="74" name="ZoneTexte 73">
            <a:extLst>
              <a:ext uri="{FF2B5EF4-FFF2-40B4-BE49-F238E27FC236}">
                <a16:creationId xmlns:a16="http://schemas.microsoft.com/office/drawing/2014/main" xmlns="" id="{026F0192-2641-4D08-8FCC-FC309D0963C9}"/>
              </a:ext>
            </a:extLst>
          </p:cNvPr>
          <p:cNvSpPr txBox="1"/>
          <p:nvPr/>
        </p:nvSpPr>
        <p:spPr bwMode="gray">
          <a:xfrm>
            <a:off x="2400194" y="1756555"/>
            <a:ext cx="9621736" cy="1015663"/>
          </a:xfrm>
          <a:prstGeom prst="rect">
            <a:avLst/>
          </a:prstGeom>
          <a:noFill/>
        </p:spPr>
        <p:txBody>
          <a:bodyPr wrap="square" anchor="ctr" anchorCtr="0">
            <a:spAutoFit/>
          </a:bodyPr>
          <a:lstStyle/>
          <a:p>
            <a:pPr algn="just"/>
            <a:r>
              <a:rPr lang="cs-CZ" sz="2000" dirty="0">
                <a:solidFill>
                  <a:schemeClr val="accent1"/>
                </a:solidFill>
              </a:rPr>
              <a:t>Časové měřítko za hodinu, v našem případě tedy (3600), počet pracovních směn za den (3), počet pracovních hodin za směnu (7), počet pracovních dnů za směnu (251) pro rok 2020, dělena požadovanou roční produkcí (300 000)	</a:t>
            </a:r>
          </a:p>
        </p:txBody>
      </p:sp>
      <p:grpSp>
        <p:nvGrpSpPr>
          <p:cNvPr id="4" name="Group 3">
            <a:extLst>
              <a:ext uri="{FF2B5EF4-FFF2-40B4-BE49-F238E27FC236}">
                <a16:creationId xmlns:a16="http://schemas.microsoft.com/office/drawing/2014/main" xmlns="" id="{A3512FAD-8288-4A17-A288-2FB8E4A81770}"/>
              </a:ext>
            </a:extLst>
          </p:cNvPr>
          <p:cNvGrpSpPr/>
          <p:nvPr/>
        </p:nvGrpSpPr>
        <p:grpSpPr>
          <a:xfrm>
            <a:off x="1055441" y="2726346"/>
            <a:ext cx="738089" cy="738089"/>
            <a:chOff x="1000148" y="2752463"/>
            <a:chExt cx="738089" cy="738089"/>
          </a:xfrm>
        </p:grpSpPr>
        <p:sp>
          <p:nvSpPr>
            <p:cNvPr id="73" name="ZoneTexte 72">
              <a:extLst>
                <a:ext uri="{FF2B5EF4-FFF2-40B4-BE49-F238E27FC236}">
                  <a16:creationId xmlns:a16="http://schemas.microsoft.com/office/drawing/2014/main" xmlns="" id="{C9DD63C7-45D4-4953-996D-537974EA8A59}"/>
                </a:ext>
              </a:extLst>
            </p:cNvPr>
            <p:cNvSpPr txBox="1"/>
            <p:nvPr/>
          </p:nvSpPr>
          <p:spPr bwMode="gray">
            <a:xfrm>
              <a:off x="1061416" y="2890677"/>
              <a:ext cx="615553" cy="461665"/>
            </a:xfrm>
            <a:prstGeom prst="rect">
              <a:avLst/>
            </a:prstGeom>
            <a:noFill/>
          </p:spPr>
          <p:txBody>
            <a:bodyPr vert="horz" wrap="square" anchor="ctr" anchorCtr="0">
              <a:spAutoFit/>
            </a:bodyPr>
            <a:lstStyle/>
            <a:p>
              <a:pPr algn="ctr"/>
              <a:r>
                <a:rPr lang="en-US" sz="2400" dirty="0">
                  <a:solidFill>
                    <a:schemeClr val="accent1"/>
                  </a:solidFill>
                  <a:latin typeface="+mj-lt"/>
                </a:rPr>
                <a:t>3</a:t>
              </a:r>
              <a:r>
                <a:rPr lang="cs-CZ" sz="2400" dirty="0">
                  <a:solidFill>
                    <a:schemeClr val="accent1"/>
                  </a:solidFill>
                  <a:latin typeface="+mj-lt"/>
                </a:rPr>
                <a:t>.1</a:t>
              </a:r>
            </a:p>
          </p:txBody>
        </p:sp>
        <p:grpSp>
          <p:nvGrpSpPr>
            <p:cNvPr id="75" name="Groupe 74">
              <a:extLst>
                <a:ext uri="{FF2B5EF4-FFF2-40B4-BE49-F238E27FC236}">
                  <a16:creationId xmlns:a16="http://schemas.microsoft.com/office/drawing/2014/main" xmlns="" id="{43E9E4EE-BA6B-4584-8F11-421D84A55296}"/>
                </a:ext>
              </a:extLst>
            </p:cNvPr>
            <p:cNvGrpSpPr/>
            <p:nvPr/>
          </p:nvGrpSpPr>
          <p:grpSpPr bwMode="gray">
            <a:xfrm rot="16200000">
              <a:off x="1000148" y="2752463"/>
              <a:ext cx="738089" cy="738089"/>
              <a:chOff x="7408900" y="2238374"/>
              <a:chExt cx="1406650" cy="1406649"/>
            </a:xfrm>
          </p:grpSpPr>
          <p:sp>
            <p:nvSpPr>
              <p:cNvPr id="77" name="Arc 76">
                <a:extLst>
                  <a:ext uri="{FF2B5EF4-FFF2-40B4-BE49-F238E27FC236}">
                    <a16:creationId xmlns:a16="http://schemas.microsoft.com/office/drawing/2014/main" xmlns="" id="{12A9DD72-2888-4E60-98D9-C7630961725B}"/>
                  </a:ext>
                </a:extLst>
              </p:cNvPr>
              <p:cNvSpPr/>
              <p:nvPr/>
            </p:nvSpPr>
            <p:spPr bwMode="gray">
              <a:xfrm>
                <a:off x="7408900" y="2238374"/>
                <a:ext cx="1406649" cy="1406649"/>
              </a:xfrm>
              <a:prstGeom prst="arc">
                <a:avLst>
                  <a:gd name="adj1" fmla="val 12789410"/>
                  <a:gd name="adj2" fmla="val 19743338"/>
                </a:avLst>
              </a:prstGeom>
              <a:noFill/>
              <a:ln w="127000" cap="rnd" cmpd="sng">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 name="Arc 77">
                <a:extLst>
                  <a:ext uri="{FF2B5EF4-FFF2-40B4-BE49-F238E27FC236}">
                    <a16:creationId xmlns:a16="http://schemas.microsoft.com/office/drawing/2014/main" xmlns="" id="{A683216B-D7C1-4E24-92B9-C36EA1842E8A}"/>
                  </a:ext>
                </a:extLst>
              </p:cNvPr>
              <p:cNvSpPr/>
              <p:nvPr/>
            </p:nvSpPr>
            <p:spPr bwMode="gray">
              <a:xfrm rot="10800000">
                <a:off x="7408901" y="2238374"/>
                <a:ext cx="1406649" cy="1406649"/>
              </a:xfrm>
              <a:prstGeom prst="arc">
                <a:avLst>
                  <a:gd name="adj1" fmla="val 12789410"/>
                  <a:gd name="adj2" fmla="val 19743338"/>
                </a:avLst>
              </a:prstGeom>
              <a:noFill/>
              <a:ln w="127000" cap="rnd" cmpd="sng">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2" name="Espace réservé du numéro de diapositive 1">
            <a:extLst>
              <a:ext uri="{FF2B5EF4-FFF2-40B4-BE49-F238E27FC236}">
                <a16:creationId xmlns:a16="http://schemas.microsoft.com/office/drawing/2014/main" xmlns="" id="{C4D96749-F724-46E1-B6E1-AF8A54D4CA04}"/>
              </a:ext>
            </a:extLst>
          </p:cNvPr>
          <p:cNvSpPr>
            <a:spLocks noGrp="1"/>
          </p:cNvSpPr>
          <p:nvPr>
            <p:ph type="sldNum" sz="quarter" idx="17"/>
          </p:nvPr>
        </p:nvSpPr>
        <p:spPr bwMode="gray">
          <a:xfrm>
            <a:off x="447686" y="6467111"/>
            <a:ext cx="73738" cy="153888"/>
          </a:xfrm>
        </p:spPr>
        <p:txBody>
          <a:bodyPr/>
          <a:lstStyle/>
          <a:p>
            <a:pPr>
              <a:buClr>
                <a:schemeClr val="accent5"/>
              </a:buClr>
            </a:pPr>
            <a:fld id="{CE2AE3F1-0CE1-4D50-A158-C2B092B58652}" type="slidenum">
              <a:rPr lang="en-US" smtClean="0"/>
              <a:pPr>
                <a:buClr>
                  <a:schemeClr val="accent5"/>
                </a:buClr>
              </a:pPr>
              <a:t>8</a:t>
            </a:fld>
            <a:endParaRPr lang="en-US" dirty="0">
              <a:solidFill>
                <a:schemeClr val="accent5"/>
              </a:solidFill>
            </a:endParaRPr>
          </a:p>
        </p:txBody>
      </p:sp>
      <p:pic>
        <p:nvPicPr>
          <p:cNvPr id="9" name="Picture 8" descr="Text, letter&#10;&#10;Description automatically generated">
            <a:extLst>
              <a:ext uri="{FF2B5EF4-FFF2-40B4-BE49-F238E27FC236}">
                <a16:creationId xmlns:a16="http://schemas.microsoft.com/office/drawing/2014/main" xmlns="" id="{CDE3021F-3470-413C-A08F-D0BF3295E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339" y="3096945"/>
            <a:ext cx="3553321" cy="1181265"/>
          </a:xfrm>
          <a:prstGeom prst="rect">
            <a:avLst/>
          </a:prstGeom>
        </p:spPr>
      </p:pic>
      <p:sp>
        <p:nvSpPr>
          <p:cNvPr id="17" name="ZoneTexte 73">
            <a:extLst>
              <a:ext uri="{FF2B5EF4-FFF2-40B4-BE49-F238E27FC236}">
                <a16:creationId xmlns:a16="http://schemas.microsoft.com/office/drawing/2014/main" xmlns="" id="{453DED32-6655-4DB5-8807-697FAA9BE95F}"/>
              </a:ext>
            </a:extLst>
          </p:cNvPr>
          <p:cNvSpPr txBox="1"/>
          <p:nvPr/>
        </p:nvSpPr>
        <p:spPr bwMode="gray">
          <a:xfrm>
            <a:off x="2400194" y="4956749"/>
            <a:ext cx="9782746" cy="523220"/>
          </a:xfrm>
          <a:prstGeom prst="rect">
            <a:avLst/>
          </a:prstGeom>
          <a:noFill/>
        </p:spPr>
        <p:txBody>
          <a:bodyPr wrap="square" anchor="ctr" anchorCtr="0">
            <a:spAutoFit/>
          </a:bodyPr>
          <a:lstStyle/>
          <a:p>
            <a:r>
              <a:rPr lang="cs-CZ" sz="2800" dirty="0">
                <a:solidFill>
                  <a:schemeClr val="accent1"/>
                </a:solidFill>
              </a:rPr>
              <a:t>	Časový výstup z kapacitní linky je 44,2sec</a:t>
            </a:r>
            <a:r>
              <a:rPr lang="cs-CZ" sz="2000" dirty="0">
                <a:solidFill>
                  <a:schemeClr val="accent1"/>
                </a:solidFill>
              </a:rPr>
              <a:t>	</a:t>
            </a:r>
            <a:endParaRPr lang="en-US" sz="2000" dirty="0">
              <a:solidFill>
                <a:schemeClr val="accent1"/>
              </a:solidFill>
            </a:endParaRPr>
          </a:p>
        </p:txBody>
      </p:sp>
      <p:sp>
        <p:nvSpPr>
          <p:cNvPr id="10" name="BJPseudoFooter">
            <a:extLst>
              <a:ext uri="{FF2B5EF4-FFF2-40B4-BE49-F238E27FC236}">
                <a16:creationId xmlns:a16="http://schemas.microsoft.com/office/drawing/2014/main" xmlns="" id="{3AFBCEE1-2568-410B-A68E-44908696BAD4}"/>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cs-CZ" sz="1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98278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5BA05FCE-4497-4212-99DE-97BDA689B669}"/>
              </a:ext>
            </a:extLst>
          </p:cNvPr>
          <p:cNvSpPr>
            <a:spLocks noGrp="1"/>
          </p:cNvSpPr>
          <p:nvPr>
            <p:ph type="title"/>
          </p:nvPr>
        </p:nvSpPr>
        <p:spPr bwMode="gray"/>
        <p:txBody>
          <a:bodyPr/>
          <a:lstStyle/>
          <a:p>
            <a:r>
              <a:rPr lang="cs-CZ" dirty="0">
                <a:solidFill>
                  <a:srgbClr val="92D050"/>
                </a:solidFill>
              </a:rPr>
              <a:t>Přepočet výrobního času</a:t>
            </a:r>
          </a:p>
        </p:txBody>
      </p:sp>
      <p:grpSp>
        <p:nvGrpSpPr>
          <p:cNvPr id="4" name="Group 3">
            <a:extLst>
              <a:ext uri="{FF2B5EF4-FFF2-40B4-BE49-F238E27FC236}">
                <a16:creationId xmlns:a16="http://schemas.microsoft.com/office/drawing/2014/main" xmlns="" id="{A3512FAD-8288-4A17-A288-2FB8E4A81770}"/>
              </a:ext>
            </a:extLst>
          </p:cNvPr>
          <p:cNvGrpSpPr/>
          <p:nvPr/>
        </p:nvGrpSpPr>
        <p:grpSpPr>
          <a:xfrm>
            <a:off x="1055441" y="2726346"/>
            <a:ext cx="738089" cy="738089"/>
            <a:chOff x="1000148" y="2752463"/>
            <a:chExt cx="738089" cy="738089"/>
          </a:xfrm>
        </p:grpSpPr>
        <p:sp>
          <p:nvSpPr>
            <p:cNvPr id="73" name="ZoneTexte 72">
              <a:extLst>
                <a:ext uri="{FF2B5EF4-FFF2-40B4-BE49-F238E27FC236}">
                  <a16:creationId xmlns:a16="http://schemas.microsoft.com/office/drawing/2014/main" xmlns="" id="{C9DD63C7-45D4-4953-996D-537974EA8A59}"/>
                </a:ext>
              </a:extLst>
            </p:cNvPr>
            <p:cNvSpPr txBox="1"/>
            <p:nvPr/>
          </p:nvSpPr>
          <p:spPr bwMode="gray">
            <a:xfrm>
              <a:off x="1030781" y="2890674"/>
              <a:ext cx="676821" cy="461665"/>
            </a:xfrm>
            <a:prstGeom prst="rect">
              <a:avLst/>
            </a:prstGeom>
            <a:noFill/>
          </p:spPr>
          <p:txBody>
            <a:bodyPr vert="horz" wrap="square" anchor="ctr" anchorCtr="0">
              <a:spAutoFit/>
            </a:bodyPr>
            <a:lstStyle/>
            <a:p>
              <a:pPr algn="ctr"/>
              <a:r>
                <a:rPr lang="en-US" sz="2400" dirty="0">
                  <a:solidFill>
                    <a:schemeClr val="accent1"/>
                  </a:solidFill>
                  <a:latin typeface="+mj-lt"/>
                </a:rPr>
                <a:t>3</a:t>
              </a:r>
              <a:r>
                <a:rPr lang="cs-CZ" sz="2400" dirty="0">
                  <a:solidFill>
                    <a:schemeClr val="accent1"/>
                  </a:solidFill>
                  <a:latin typeface="+mj-lt"/>
                </a:rPr>
                <a:t>.2</a:t>
              </a:r>
            </a:p>
          </p:txBody>
        </p:sp>
        <p:grpSp>
          <p:nvGrpSpPr>
            <p:cNvPr id="75" name="Groupe 74">
              <a:extLst>
                <a:ext uri="{FF2B5EF4-FFF2-40B4-BE49-F238E27FC236}">
                  <a16:creationId xmlns:a16="http://schemas.microsoft.com/office/drawing/2014/main" xmlns="" id="{43E9E4EE-BA6B-4584-8F11-421D84A55296}"/>
                </a:ext>
              </a:extLst>
            </p:cNvPr>
            <p:cNvGrpSpPr/>
            <p:nvPr/>
          </p:nvGrpSpPr>
          <p:grpSpPr bwMode="gray">
            <a:xfrm rot="16200000">
              <a:off x="1000148" y="2752463"/>
              <a:ext cx="738089" cy="738089"/>
              <a:chOff x="7408900" y="2238374"/>
              <a:chExt cx="1406650" cy="1406649"/>
            </a:xfrm>
          </p:grpSpPr>
          <p:sp>
            <p:nvSpPr>
              <p:cNvPr id="77" name="Arc 76">
                <a:extLst>
                  <a:ext uri="{FF2B5EF4-FFF2-40B4-BE49-F238E27FC236}">
                    <a16:creationId xmlns:a16="http://schemas.microsoft.com/office/drawing/2014/main" xmlns="" id="{12A9DD72-2888-4E60-98D9-C7630961725B}"/>
                  </a:ext>
                </a:extLst>
              </p:cNvPr>
              <p:cNvSpPr/>
              <p:nvPr/>
            </p:nvSpPr>
            <p:spPr bwMode="gray">
              <a:xfrm>
                <a:off x="7408900" y="2238374"/>
                <a:ext cx="1406649" cy="1406649"/>
              </a:xfrm>
              <a:prstGeom prst="arc">
                <a:avLst>
                  <a:gd name="adj1" fmla="val 12789410"/>
                  <a:gd name="adj2" fmla="val 19743338"/>
                </a:avLst>
              </a:prstGeom>
              <a:noFill/>
              <a:ln w="127000" cap="rnd" cmpd="sng">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 name="Arc 77">
                <a:extLst>
                  <a:ext uri="{FF2B5EF4-FFF2-40B4-BE49-F238E27FC236}">
                    <a16:creationId xmlns:a16="http://schemas.microsoft.com/office/drawing/2014/main" xmlns="" id="{A683216B-D7C1-4E24-92B9-C36EA1842E8A}"/>
                  </a:ext>
                </a:extLst>
              </p:cNvPr>
              <p:cNvSpPr/>
              <p:nvPr/>
            </p:nvSpPr>
            <p:spPr bwMode="gray">
              <a:xfrm rot="10800000">
                <a:off x="7408901" y="2238374"/>
                <a:ext cx="1406649" cy="1406649"/>
              </a:xfrm>
              <a:prstGeom prst="arc">
                <a:avLst>
                  <a:gd name="adj1" fmla="val 12789410"/>
                  <a:gd name="adj2" fmla="val 19743338"/>
                </a:avLst>
              </a:prstGeom>
              <a:noFill/>
              <a:ln w="127000" cap="rnd" cmpd="sng">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2" name="Espace réservé du numéro de diapositive 1">
            <a:extLst>
              <a:ext uri="{FF2B5EF4-FFF2-40B4-BE49-F238E27FC236}">
                <a16:creationId xmlns:a16="http://schemas.microsoft.com/office/drawing/2014/main" xmlns="" id="{C4D96749-F724-46E1-B6E1-AF8A54D4CA04}"/>
              </a:ext>
            </a:extLst>
          </p:cNvPr>
          <p:cNvSpPr>
            <a:spLocks noGrp="1"/>
          </p:cNvSpPr>
          <p:nvPr>
            <p:ph type="sldNum" sz="quarter" idx="17"/>
          </p:nvPr>
        </p:nvSpPr>
        <p:spPr bwMode="gray">
          <a:xfrm>
            <a:off x="447686" y="6467111"/>
            <a:ext cx="73738" cy="153888"/>
          </a:xfrm>
        </p:spPr>
        <p:txBody>
          <a:bodyPr/>
          <a:lstStyle/>
          <a:p>
            <a:pPr>
              <a:buClr>
                <a:schemeClr val="accent5"/>
              </a:buClr>
            </a:pPr>
            <a:fld id="{CE2AE3F1-0CE1-4D50-A158-C2B092B58652}" type="slidenum">
              <a:rPr lang="en-US" smtClean="0"/>
              <a:pPr>
                <a:buClr>
                  <a:schemeClr val="accent5"/>
                </a:buClr>
              </a:pPr>
              <a:t>9</a:t>
            </a:fld>
            <a:endParaRPr lang="en-US" dirty="0">
              <a:solidFill>
                <a:schemeClr val="accent5"/>
              </a:solidFill>
            </a:endParaRPr>
          </a:p>
        </p:txBody>
      </p:sp>
      <p:pic>
        <p:nvPicPr>
          <p:cNvPr id="10" name="Picture 9">
            <a:extLst>
              <a:ext uri="{FF2B5EF4-FFF2-40B4-BE49-F238E27FC236}">
                <a16:creationId xmlns:a16="http://schemas.microsoft.com/office/drawing/2014/main" xmlns="" id="{F2751374-D1DA-4540-8AF4-B79F4258F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590" y="1458094"/>
            <a:ext cx="6096834" cy="678683"/>
          </a:xfrm>
          <a:prstGeom prst="rect">
            <a:avLst/>
          </a:prstGeom>
        </p:spPr>
      </p:pic>
      <p:pic>
        <p:nvPicPr>
          <p:cNvPr id="12" name="Picture 11">
            <a:extLst>
              <a:ext uri="{FF2B5EF4-FFF2-40B4-BE49-F238E27FC236}">
                <a16:creationId xmlns:a16="http://schemas.microsoft.com/office/drawing/2014/main" xmlns="" id="{0308F1B4-1367-4DBB-8C99-AF2A2B6212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632" y="2961414"/>
            <a:ext cx="6732750" cy="503021"/>
          </a:xfrm>
          <a:prstGeom prst="rect">
            <a:avLst/>
          </a:prstGeom>
        </p:spPr>
      </p:pic>
      <p:pic>
        <p:nvPicPr>
          <p:cNvPr id="14" name="Picture 13">
            <a:extLst>
              <a:ext uri="{FF2B5EF4-FFF2-40B4-BE49-F238E27FC236}">
                <a16:creationId xmlns:a16="http://schemas.microsoft.com/office/drawing/2014/main" xmlns="" id="{3DC2D550-C639-4454-A92A-ED67890002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9932" y="4422322"/>
            <a:ext cx="7132132" cy="678684"/>
          </a:xfrm>
          <a:prstGeom prst="rect">
            <a:avLst/>
          </a:prstGeom>
        </p:spPr>
      </p:pic>
      <p:sp>
        <p:nvSpPr>
          <p:cNvPr id="15" name="BJPseudoFooter">
            <a:extLst>
              <a:ext uri="{FF2B5EF4-FFF2-40B4-BE49-F238E27FC236}">
                <a16:creationId xmlns:a16="http://schemas.microsoft.com/office/drawing/2014/main" xmlns="" id="{DC9EBB3E-6D3D-4A10-A7B0-44A82C4BC9BA}"/>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cs-CZ" sz="1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11220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zeW3484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zeW3484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zeW3484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zeW3484E"/>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zeW3484E"/>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zeW3484E"/>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zeW3484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zeW3484E"/>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zeW3484E"/>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zeW3484E"/>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5acXjzUk"/>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zeW3484E"/>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5acXjzUk"/>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zeW3484E"/>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5acXjzUk"/>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5acXjzUk"/>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heme/theme1.xml><?xml version="1.0" encoding="utf-8"?>
<a:theme xmlns:a="http://schemas.openxmlformats.org/drawingml/2006/main" name="2_Thème Office">
  <a:themeElements>
    <a:clrScheme name="FAURECIA 2020">
      <a:dk1>
        <a:srgbClr val="575756"/>
      </a:dk1>
      <a:lt1>
        <a:sysClr val="window" lastClr="FFFFFF"/>
      </a:lt1>
      <a:dk2>
        <a:srgbClr val="E3E3E3"/>
      </a:dk2>
      <a:lt2>
        <a:srgbClr val="F0F0F0"/>
      </a:lt2>
      <a:accent1>
        <a:srgbClr val="003684"/>
      </a:accent1>
      <a:accent2>
        <a:srgbClr val="458AC9"/>
      </a:accent2>
      <a:accent3>
        <a:srgbClr val="FF8000"/>
      </a:accent3>
      <a:accent4>
        <a:srgbClr val="79368C"/>
      </a:accent4>
      <a:accent5>
        <a:srgbClr val="FA0057"/>
      </a:accent5>
      <a:accent6>
        <a:srgbClr val="00AAA8"/>
      </a:accent6>
      <a:hlink>
        <a:srgbClr val="0070C0"/>
      </a:hlink>
      <a:folHlink>
        <a:srgbClr val="99CCFF"/>
      </a:folHlink>
    </a:clrScheme>
    <a:fontScheme name="FAURECI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FAURECIA NOV 2020.potx" id="{6F4F8999-EBB0-491A-9DE4-439EE1CD9D15}" vid="{40F13175-A1A9-4E98-B09F-A66E5EA649B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i="http://www.w3.org/2001/XMLSchema-instance" xmlns:xsd="http://www.w3.org/2001/XMLSchema" xmlns="http://www.boldonjames.com/2008/01/sie/internal/label" sislVersion="0" policy="2152ec2e-c0c1-4834-9aa1-dc782ab0e2aa" origin="userSelected">
  <element uid="67e66f8d-4e76-4fdc-a7a1-b421fe54f86a" value=""/>
</sisl>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FD93998378FCC4EA07AF806DBCFE58E" ma:contentTypeVersion="0" ma:contentTypeDescription="Create a new document." ma:contentTypeScope="" ma:versionID="b1fac9e65e2438e6547b8526e7d37a5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3C2D9E-04E5-4CE5-A2B9-F63B8C22D510}">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FEE85DB8-C4FE-46C4-B386-4A924F51DE8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4EBA1CF-D957-4A27-8E3A-EE84AFBD8B01}">
  <ds:schemaRefs>
    <ds:schemaRef ds:uri="http://schemas.microsoft.com/sharepoint/v3/contenttype/forms"/>
  </ds:schemaRefs>
</ds:datastoreItem>
</file>

<file path=customXml/itemProps4.xml><?xml version="1.0" encoding="utf-8"?>
<ds:datastoreItem xmlns:ds="http://schemas.openxmlformats.org/officeDocument/2006/customXml" ds:itemID="{BB5FE0E2-3F82-4A42-AE07-B39270BF10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TEMPLATE FAURECIA NOV 2020</Template>
  <TotalTime>1107</TotalTime>
  <Words>216</Words>
  <Application>Microsoft Office PowerPoint</Application>
  <PresentationFormat>Širokoúhlá obrazovka</PresentationFormat>
  <Paragraphs>125</Paragraphs>
  <Slides>14</Slides>
  <Notes>14</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14</vt:i4>
      </vt:variant>
    </vt:vector>
  </HeadingPairs>
  <TitlesOfParts>
    <vt:vector size="25" baseType="lpstr">
      <vt:lpstr>Malgun Gothic</vt:lpstr>
      <vt:lpstr>Arial</vt:lpstr>
      <vt:lpstr>Calibri</vt:lpstr>
      <vt:lpstr>Century Gothic</vt:lpstr>
      <vt:lpstr>Segoe UI</vt:lpstr>
      <vt:lpstr>Segoe UI Black</vt:lpstr>
      <vt:lpstr>Segoe UI Symbol</vt:lpstr>
      <vt:lpstr>Segoe UI Web (West European)</vt:lpstr>
      <vt:lpstr>Times New Roman</vt:lpstr>
      <vt:lpstr>Wingdings</vt:lpstr>
      <vt:lpstr>2_Thème Office</vt:lpstr>
      <vt:lpstr>Prezentace aplikace PowerPoint</vt:lpstr>
      <vt:lpstr>Prezentace aplikace PowerPoint</vt:lpstr>
      <vt:lpstr>Prezentace aplikace PowerPoint</vt:lpstr>
      <vt:lpstr>Agenda</vt:lpstr>
      <vt:lpstr>Teoretická východiska</vt:lpstr>
      <vt:lpstr>Metodika práce </vt:lpstr>
      <vt:lpstr>Návrh řešení</vt:lpstr>
      <vt:lpstr>Výkon ohýbací kapacitní linky</vt:lpstr>
      <vt:lpstr>Přepočet výrobního času</vt:lpstr>
      <vt:lpstr>Nahrazení lidské práce automatizací</vt:lpstr>
      <vt:lpstr>Automatický Loader</vt:lpstr>
      <vt:lpstr>Závěr</vt:lpstr>
      <vt:lpstr>Doplňující dotazy</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toto toto</dc:creator>
  <cp:lastModifiedBy>Zabranska Alena</cp:lastModifiedBy>
  <cp:revision>159</cp:revision>
  <cp:lastPrinted>2020-02-21T13:31:33Z</cp:lastPrinted>
  <dcterms:created xsi:type="dcterms:W3CDTF">2020-10-30T09:20:19Z</dcterms:created>
  <dcterms:modified xsi:type="dcterms:W3CDTF">2021-06-08T22:08:46Z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03971044-bfd6-4a97-8aca-f5842cf7ae87</vt:lpwstr>
  </property>
  <property fmtid="{D5CDD505-2E9C-101B-9397-08002B2CF9AE}" pid="3" name="bjSaver">
    <vt:lpwstr>N87/nnJ3Pp4AEldI6Q40mLXYiyXzE7ko</vt:lpwstr>
  </property>
  <property fmtid="{D5CDD505-2E9C-101B-9397-08002B2CF9AE}" pid="4" name="bjSlideMasterFooterText">
    <vt:lpwstr> </vt:lpwstr>
  </property>
  <property fmtid="{D5CDD505-2E9C-101B-9397-08002B2CF9AE}" pid="5" name="ContentTypeId">
    <vt:lpwstr>0x0101003FD93998378FCC4EA07AF806DBCFE58E</vt:lpwstr>
  </property>
  <property fmtid="{D5CDD505-2E9C-101B-9397-08002B2CF9AE}" pid="6" name="Offisync_UpdateToken">
    <vt:lpwstr>1</vt:lpwstr>
  </property>
  <property fmtid="{D5CDD505-2E9C-101B-9397-08002B2CF9AE}" pid="7" name="Offisync_ProviderInitializationData">
    <vt:lpwstr>https://faurus.ww.faurecia.com</vt:lpwstr>
  </property>
  <property fmtid="{D5CDD505-2E9C-101B-9397-08002B2CF9AE}" pid="8" name="Offisync_ServerID">
    <vt:lpwstr>49dd7498-7dcb-4346-8342-7736edc0ff88</vt:lpwstr>
  </property>
  <property fmtid="{D5CDD505-2E9C-101B-9397-08002B2CF9AE}" pid="9" name="Jive_LatestUserAccountName">
    <vt:lpwstr>bahnik</vt:lpwstr>
  </property>
  <property fmtid="{D5CDD505-2E9C-101B-9397-08002B2CF9AE}" pid="10" name="Offisync_UniqueId">
    <vt:lpwstr>237614</vt:lpwstr>
  </property>
  <property fmtid="{D5CDD505-2E9C-101B-9397-08002B2CF9AE}" pid="11" name="Jive_VersionGuid">
    <vt:lpwstr>276141a4-4055-463a-9f43-e099b91e6bb7</vt:lpwstr>
  </property>
  <property fmtid="{D5CDD505-2E9C-101B-9397-08002B2CF9AE}" pid="12" name="bjDocumentLabelXML">
    <vt:lpwstr>&lt;?xml version="1.0" encoding="us-ascii"?&gt;&lt;sisl xmlns:xsi="http://www.w3.org/2001/XMLSchema-instance" xmlns:xsd="http://www.w3.org/2001/XMLSchema" sislVersion="0" policy="2152ec2e-c0c1-4834-9aa1-dc782ab0e2aa" origin="userSelected" xmlns="http://www.boldonj</vt:lpwstr>
  </property>
  <property fmtid="{D5CDD505-2E9C-101B-9397-08002B2CF9AE}" pid="13" name="bjDocumentLabelXML-0">
    <vt:lpwstr>ames.com/2008/01/sie/internal/label"&gt;&lt;element uid="67e66f8d-4e76-4fdc-a7a1-b421fe54f86a" value="" /&gt;&lt;/sisl&gt;</vt:lpwstr>
  </property>
  <property fmtid="{D5CDD505-2E9C-101B-9397-08002B2CF9AE}" pid="14" name="bjDocumentSecurityLabel">
    <vt:lpwstr>N O N - S E N S I T I V E      </vt:lpwstr>
  </property>
  <property fmtid="{D5CDD505-2E9C-101B-9397-08002B2CF9AE}" pid="15" name="Jive_ModifiedButNotPublished">
    <vt:lpwstr>True</vt:lpwstr>
  </property>
</Properties>
</file>