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61" r:id="rId4"/>
    <p:sldId id="260" r:id="rId5"/>
    <p:sldId id="263" r:id="rId6"/>
    <p:sldId id="262" r:id="rId7"/>
    <p:sldId id="264" r:id="rId8"/>
    <p:sldId id="265" r:id="rId9"/>
    <p:sldId id="266" r:id="rId10"/>
    <p:sldId id="267" r:id="rId11"/>
    <p:sldId id="268" r:id="rId12"/>
    <p:sldId id="270" r:id="rId13"/>
    <p:sldId id="269" r:id="rId14"/>
    <p:sldId id="259" r:id="rId15"/>
    <p:sldId id="258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18:27:16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18:30:10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June 8,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91788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June 8,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2863929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June 8,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5118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June 8,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4160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June 8,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38908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June 8, 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34547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June 8,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839983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June 8,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419308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June 8,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07517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June 8,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509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June 8,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50759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ink/ink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June 8, 2021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6620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7" r:id="rId7"/>
    <p:sldLayoutId id="2147483733" r:id="rId8"/>
    <p:sldLayoutId id="2147483734" r:id="rId9"/>
    <p:sldLayoutId id="2147483735" r:id="rId10"/>
    <p:sldLayoutId id="2147483736" r:id="rId11"/>
  </p:sldLayoutIdLst>
  <p:transition spd="slow">
    <p:fade/>
  </p:transition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6C8586D2-469F-400A-AEA2-B4413CA53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9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87883E25-6335-4DAF-A7CE-E4C57BBDA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8158" cy="4831308"/>
          </a:xfrm>
          <a:custGeom>
            <a:avLst/>
            <a:gdLst>
              <a:gd name="connsiteX0" fmla="*/ 0 w 12217206"/>
              <a:gd name="connsiteY0" fmla="*/ 0 h 4977304"/>
              <a:gd name="connsiteX1" fmla="*/ 12192000 w 12217206"/>
              <a:gd name="connsiteY1" fmla="*/ 0 h 4977304"/>
              <a:gd name="connsiteX2" fmla="*/ 12192000 w 12217206"/>
              <a:gd name="connsiteY2" fmla="*/ 2726958 h 4977304"/>
              <a:gd name="connsiteX3" fmla="*/ 12217206 w 12217206"/>
              <a:gd name="connsiteY3" fmla="*/ 2896463 h 4977304"/>
              <a:gd name="connsiteX4" fmla="*/ 12192000 w 12217206"/>
              <a:gd name="connsiteY4" fmla="*/ 2864054 h 4977304"/>
              <a:gd name="connsiteX5" fmla="*/ 12192000 w 12217206"/>
              <a:gd name="connsiteY5" fmla="*/ 3315068 h 4977304"/>
              <a:gd name="connsiteX6" fmla="*/ 12198158 w 12217206"/>
              <a:gd name="connsiteY6" fmla="*/ 3664565 h 4977304"/>
              <a:gd name="connsiteX7" fmla="*/ 12132764 w 12217206"/>
              <a:gd name="connsiteY7" fmla="*/ 3748492 h 4977304"/>
              <a:gd name="connsiteX8" fmla="*/ 12053056 w 12217206"/>
              <a:gd name="connsiteY8" fmla="*/ 3749753 h 4977304"/>
              <a:gd name="connsiteX9" fmla="*/ 11938513 w 12217206"/>
              <a:gd name="connsiteY9" fmla="*/ 3754367 h 4977304"/>
              <a:gd name="connsiteX10" fmla="*/ 11853342 w 12217206"/>
              <a:gd name="connsiteY10" fmla="*/ 3782688 h 4977304"/>
              <a:gd name="connsiteX11" fmla="*/ 11704569 w 12217206"/>
              <a:gd name="connsiteY11" fmla="*/ 3839336 h 4977304"/>
              <a:gd name="connsiteX12" fmla="*/ 11577641 w 12217206"/>
              <a:gd name="connsiteY12" fmla="*/ 3885996 h 4977304"/>
              <a:gd name="connsiteX13" fmla="*/ 11508791 w 12217206"/>
              <a:gd name="connsiteY13" fmla="*/ 3969283 h 4977304"/>
              <a:gd name="connsiteX14" fmla="*/ 11388373 w 12217206"/>
              <a:gd name="connsiteY14" fmla="*/ 4027440 h 4977304"/>
              <a:gd name="connsiteX15" fmla="*/ 11276406 w 12217206"/>
              <a:gd name="connsiteY15" fmla="*/ 4056099 h 4977304"/>
              <a:gd name="connsiteX16" fmla="*/ 11190251 w 12217206"/>
              <a:gd name="connsiteY16" fmla="*/ 4073272 h 4977304"/>
              <a:gd name="connsiteX17" fmla="*/ 11139995 w 12217206"/>
              <a:gd name="connsiteY17" fmla="*/ 4081811 h 4977304"/>
              <a:gd name="connsiteX18" fmla="*/ 11040727 w 12217206"/>
              <a:gd name="connsiteY18" fmla="*/ 4081109 h 4977304"/>
              <a:gd name="connsiteX19" fmla="*/ 10969005 w 12217206"/>
              <a:gd name="connsiteY19" fmla="*/ 4091154 h 4977304"/>
              <a:gd name="connsiteX20" fmla="*/ 10899772 w 12217206"/>
              <a:gd name="connsiteY20" fmla="*/ 4122857 h 4977304"/>
              <a:gd name="connsiteX21" fmla="*/ 10838983 w 12217206"/>
              <a:gd name="connsiteY21" fmla="*/ 4155791 h 4977304"/>
              <a:gd name="connsiteX22" fmla="*/ 10769520 w 12217206"/>
              <a:gd name="connsiteY22" fmla="*/ 4198574 h 4977304"/>
              <a:gd name="connsiteX23" fmla="*/ 10570843 w 12217206"/>
              <a:gd name="connsiteY23" fmla="*/ 4255424 h 4977304"/>
              <a:gd name="connsiteX24" fmla="*/ 10512263 w 12217206"/>
              <a:gd name="connsiteY24" fmla="*/ 4291698 h 4977304"/>
              <a:gd name="connsiteX25" fmla="*/ 10439016 w 12217206"/>
              <a:gd name="connsiteY25" fmla="*/ 4293933 h 4977304"/>
              <a:gd name="connsiteX26" fmla="*/ 10376941 w 12217206"/>
              <a:gd name="connsiteY26" fmla="*/ 4298111 h 4977304"/>
              <a:gd name="connsiteX27" fmla="*/ 10329960 w 12217206"/>
              <a:gd name="connsiteY27" fmla="*/ 4298774 h 4977304"/>
              <a:gd name="connsiteX28" fmla="*/ 10254256 w 12217206"/>
              <a:gd name="connsiteY28" fmla="*/ 4309364 h 4977304"/>
              <a:gd name="connsiteX29" fmla="*/ 10119745 w 12217206"/>
              <a:gd name="connsiteY29" fmla="*/ 4321869 h 4977304"/>
              <a:gd name="connsiteX30" fmla="*/ 10075444 w 12217206"/>
              <a:gd name="connsiteY30" fmla="*/ 4324144 h 4977304"/>
              <a:gd name="connsiteX31" fmla="*/ 10032543 w 12217206"/>
              <a:gd name="connsiteY31" fmla="*/ 4322337 h 4977304"/>
              <a:gd name="connsiteX32" fmla="*/ 9953375 w 12217206"/>
              <a:gd name="connsiteY32" fmla="*/ 4339186 h 4977304"/>
              <a:gd name="connsiteX33" fmla="*/ 9841223 w 12217206"/>
              <a:gd name="connsiteY33" fmla="*/ 4346536 h 4977304"/>
              <a:gd name="connsiteX34" fmla="*/ 9721820 w 12217206"/>
              <a:gd name="connsiteY34" fmla="*/ 4368481 h 4977304"/>
              <a:gd name="connsiteX35" fmla="*/ 9578114 w 12217206"/>
              <a:gd name="connsiteY35" fmla="*/ 4380883 h 4977304"/>
              <a:gd name="connsiteX36" fmla="*/ 9336820 w 12217206"/>
              <a:gd name="connsiteY36" fmla="*/ 4430514 h 4977304"/>
              <a:gd name="connsiteX37" fmla="*/ 9272837 w 12217206"/>
              <a:gd name="connsiteY37" fmla="*/ 4491645 h 4977304"/>
              <a:gd name="connsiteX38" fmla="*/ 9188677 w 12217206"/>
              <a:gd name="connsiteY38" fmla="*/ 4497828 h 4977304"/>
              <a:gd name="connsiteX39" fmla="*/ 9183116 w 12217206"/>
              <a:gd name="connsiteY39" fmla="*/ 4507862 h 4977304"/>
              <a:gd name="connsiteX40" fmla="*/ 9145128 w 12217206"/>
              <a:gd name="connsiteY40" fmla="*/ 4520027 h 4977304"/>
              <a:gd name="connsiteX41" fmla="*/ 9144106 w 12217206"/>
              <a:gd name="connsiteY41" fmla="*/ 4518870 h 4977304"/>
              <a:gd name="connsiteX42" fmla="*/ 9131223 w 12217206"/>
              <a:gd name="connsiteY42" fmla="*/ 4516515 h 4977304"/>
              <a:gd name="connsiteX43" fmla="*/ 9107733 w 12217206"/>
              <a:gd name="connsiteY43" fmla="*/ 4515031 h 4977304"/>
              <a:gd name="connsiteX44" fmla="*/ 9047414 w 12217206"/>
              <a:gd name="connsiteY44" fmla="*/ 4506003 h 4977304"/>
              <a:gd name="connsiteX45" fmla="*/ 8999479 w 12217206"/>
              <a:gd name="connsiteY45" fmla="*/ 4509570 h 4977304"/>
              <a:gd name="connsiteX46" fmla="*/ 8999194 w 12217206"/>
              <a:gd name="connsiteY46" fmla="*/ 4509309 h 4977304"/>
              <a:gd name="connsiteX47" fmla="*/ 8990231 w 12217206"/>
              <a:gd name="connsiteY47" fmla="*/ 4510625 h 4977304"/>
              <a:gd name="connsiteX48" fmla="*/ 8984397 w 12217206"/>
              <a:gd name="connsiteY48" fmla="*/ 4512863 h 4977304"/>
              <a:gd name="connsiteX49" fmla="*/ 8968351 w 12217206"/>
              <a:gd name="connsiteY49" fmla="*/ 4516366 h 4977304"/>
              <a:gd name="connsiteX50" fmla="*/ 8962029 w 12217206"/>
              <a:gd name="connsiteY50" fmla="*/ 4515606 h 4977304"/>
              <a:gd name="connsiteX51" fmla="*/ 8957069 w 12217206"/>
              <a:gd name="connsiteY51" fmla="*/ 4513190 h 4977304"/>
              <a:gd name="connsiteX52" fmla="*/ 8889695 w 12217206"/>
              <a:gd name="connsiteY52" fmla="*/ 4533539 h 4977304"/>
              <a:gd name="connsiteX53" fmla="*/ 8746606 w 12217206"/>
              <a:gd name="connsiteY53" fmla="*/ 4530613 h 4977304"/>
              <a:gd name="connsiteX54" fmla="*/ 8702038 w 12217206"/>
              <a:gd name="connsiteY54" fmla="*/ 4532895 h 4977304"/>
              <a:gd name="connsiteX55" fmla="*/ 8590337 w 12217206"/>
              <a:gd name="connsiteY55" fmla="*/ 4542204 h 4977304"/>
              <a:gd name="connsiteX56" fmla="*/ 8519543 w 12217206"/>
              <a:gd name="connsiteY56" fmla="*/ 4526086 h 4977304"/>
              <a:gd name="connsiteX57" fmla="*/ 8505306 w 12217206"/>
              <a:gd name="connsiteY57" fmla="*/ 4532509 h 4977304"/>
              <a:gd name="connsiteX58" fmla="*/ 8500493 w 12217206"/>
              <a:gd name="connsiteY58" fmla="*/ 4535768 h 4977304"/>
              <a:gd name="connsiteX59" fmla="*/ 8492299 w 12217206"/>
              <a:gd name="connsiteY59" fmla="*/ 4538742 h 4977304"/>
              <a:gd name="connsiteX60" fmla="*/ 8491926 w 12217206"/>
              <a:gd name="connsiteY60" fmla="*/ 4538547 h 4977304"/>
              <a:gd name="connsiteX61" fmla="*/ 8484586 w 12217206"/>
              <a:gd name="connsiteY61" fmla="*/ 4541860 h 4977304"/>
              <a:gd name="connsiteX62" fmla="*/ 8361601 w 12217206"/>
              <a:gd name="connsiteY62" fmla="*/ 4557109 h 4977304"/>
              <a:gd name="connsiteX63" fmla="*/ 8348227 w 12217206"/>
              <a:gd name="connsiteY63" fmla="*/ 4557320 h 4977304"/>
              <a:gd name="connsiteX64" fmla="*/ 8346801 w 12217206"/>
              <a:gd name="connsiteY64" fmla="*/ 4556408 h 4977304"/>
              <a:gd name="connsiteX65" fmla="*/ 8308886 w 12217206"/>
              <a:gd name="connsiteY65" fmla="*/ 4575677 h 4977304"/>
              <a:gd name="connsiteX66" fmla="*/ 8289640 w 12217206"/>
              <a:gd name="connsiteY66" fmla="*/ 4590767 h 4977304"/>
              <a:gd name="connsiteX67" fmla="*/ 8278750 w 12217206"/>
              <a:gd name="connsiteY67" fmla="*/ 4597091 h 4977304"/>
              <a:gd name="connsiteX68" fmla="*/ 8277624 w 12217206"/>
              <a:gd name="connsiteY68" fmla="*/ 4601916 h 4977304"/>
              <a:gd name="connsiteX69" fmla="*/ 8260561 w 12217206"/>
              <a:gd name="connsiteY69" fmla="*/ 4609708 h 4977304"/>
              <a:gd name="connsiteX70" fmla="*/ 8257864 w 12217206"/>
              <a:gd name="connsiteY70" fmla="*/ 4609458 h 4977304"/>
              <a:gd name="connsiteX71" fmla="*/ 8246529 w 12217206"/>
              <a:gd name="connsiteY71" fmla="*/ 4620148 h 4977304"/>
              <a:gd name="connsiteX72" fmla="*/ 8240334 w 12217206"/>
              <a:gd name="connsiteY72" fmla="*/ 4634257 h 4977304"/>
              <a:gd name="connsiteX73" fmla="*/ 8084875 w 12217206"/>
              <a:gd name="connsiteY73" fmla="*/ 4684387 h 4977304"/>
              <a:gd name="connsiteX74" fmla="*/ 7900134 w 12217206"/>
              <a:gd name="connsiteY74" fmla="*/ 4729969 h 4977304"/>
              <a:gd name="connsiteX75" fmla="*/ 7713595 w 12217206"/>
              <a:gd name="connsiteY75" fmla="*/ 4757895 h 4977304"/>
              <a:gd name="connsiteX76" fmla="*/ 7609267 w 12217206"/>
              <a:gd name="connsiteY76" fmla="*/ 4754126 h 4977304"/>
              <a:gd name="connsiteX77" fmla="*/ 7522521 w 12217206"/>
              <a:gd name="connsiteY77" fmla="*/ 4760455 h 4977304"/>
              <a:gd name="connsiteX78" fmla="*/ 7514554 w 12217206"/>
              <a:gd name="connsiteY78" fmla="*/ 4763228 h 4977304"/>
              <a:gd name="connsiteX79" fmla="*/ 7502403 w 12217206"/>
              <a:gd name="connsiteY79" fmla="*/ 4764677 h 4977304"/>
              <a:gd name="connsiteX80" fmla="*/ 7502032 w 12217206"/>
              <a:gd name="connsiteY80" fmla="*/ 4764322 h 4977304"/>
              <a:gd name="connsiteX81" fmla="*/ 7490794 w 12217206"/>
              <a:gd name="connsiteY81" fmla="*/ 4766442 h 4977304"/>
              <a:gd name="connsiteX82" fmla="*/ 7400450 w 12217206"/>
              <a:gd name="connsiteY82" fmla="*/ 4757640 h 4977304"/>
              <a:gd name="connsiteX83" fmla="*/ 7307302 w 12217206"/>
              <a:gd name="connsiteY83" fmla="*/ 4747220 h 4977304"/>
              <a:gd name="connsiteX84" fmla="*/ 7305976 w 12217206"/>
              <a:gd name="connsiteY84" fmla="*/ 4745654 h 4977304"/>
              <a:gd name="connsiteX85" fmla="*/ 7213744 w 12217206"/>
              <a:gd name="connsiteY85" fmla="*/ 4773074 h 4977304"/>
              <a:gd name="connsiteX86" fmla="*/ 7196298 w 12217206"/>
              <a:gd name="connsiteY86" fmla="*/ 4778016 h 4977304"/>
              <a:gd name="connsiteX87" fmla="*/ 7192202 w 12217206"/>
              <a:gd name="connsiteY87" fmla="*/ 4783834 h 4977304"/>
              <a:gd name="connsiteX88" fmla="*/ 7166024 w 12217206"/>
              <a:gd name="connsiteY88" fmla="*/ 4788882 h 4977304"/>
              <a:gd name="connsiteX89" fmla="*/ 7092253 w 12217206"/>
              <a:gd name="connsiteY89" fmla="*/ 4802161 h 4977304"/>
              <a:gd name="connsiteX90" fmla="*/ 7013814 w 12217206"/>
              <a:gd name="connsiteY90" fmla="*/ 4801755 h 4977304"/>
              <a:gd name="connsiteX91" fmla="*/ 6899540 w 12217206"/>
              <a:gd name="connsiteY91" fmla="*/ 4833798 h 4977304"/>
              <a:gd name="connsiteX92" fmla="*/ 6703746 w 12217206"/>
              <a:gd name="connsiteY92" fmla="*/ 4864157 h 4977304"/>
              <a:gd name="connsiteX93" fmla="*/ 6545085 w 12217206"/>
              <a:gd name="connsiteY93" fmla="*/ 4895408 h 4977304"/>
              <a:gd name="connsiteX94" fmla="*/ 6313345 w 12217206"/>
              <a:gd name="connsiteY94" fmla="*/ 4946232 h 4977304"/>
              <a:gd name="connsiteX95" fmla="*/ 6164558 w 12217206"/>
              <a:gd name="connsiteY95" fmla="*/ 4948498 h 4977304"/>
              <a:gd name="connsiteX96" fmla="*/ 6069796 w 12217206"/>
              <a:gd name="connsiteY96" fmla="*/ 4970720 h 4977304"/>
              <a:gd name="connsiteX97" fmla="*/ 6064481 w 12217206"/>
              <a:gd name="connsiteY97" fmla="*/ 4969051 h 4977304"/>
              <a:gd name="connsiteX98" fmla="*/ 6044602 w 12217206"/>
              <a:gd name="connsiteY98" fmla="*/ 4969792 h 4977304"/>
              <a:gd name="connsiteX99" fmla="*/ 6037252 w 12217206"/>
              <a:gd name="connsiteY99" fmla="*/ 4960726 h 4977304"/>
              <a:gd name="connsiteX100" fmla="*/ 6006081 w 12217206"/>
              <a:gd name="connsiteY100" fmla="*/ 4955195 h 4977304"/>
              <a:gd name="connsiteX101" fmla="*/ 5920065 w 12217206"/>
              <a:gd name="connsiteY101" fmla="*/ 4944866 h 4977304"/>
              <a:gd name="connsiteX102" fmla="*/ 5755077 w 12217206"/>
              <a:gd name="connsiteY102" fmla="*/ 4976193 h 4977304"/>
              <a:gd name="connsiteX103" fmla="*/ 5623207 w 12217206"/>
              <a:gd name="connsiteY103" fmla="*/ 4977304 h 4977304"/>
              <a:gd name="connsiteX104" fmla="*/ 5467256 w 12217206"/>
              <a:gd name="connsiteY104" fmla="*/ 4962079 h 4977304"/>
              <a:gd name="connsiteX105" fmla="*/ 5429137 w 12217206"/>
              <a:gd name="connsiteY105" fmla="*/ 4949858 h 4977304"/>
              <a:gd name="connsiteX106" fmla="*/ 5378078 w 12217206"/>
              <a:gd name="connsiteY106" fmla="*/ 4930634 h 4977304"/>
              <a:gd name="connsiteX107" fmla="*/ 5258253 w 12217206"/>
              <a:gd name="connsiteY107" fmla="*/ 4908461 h 4977304"/>
              <a:gd name="connsiteX108" fmla="*/ 5219477 w 12217206"/>
              <a:gd name="connsiteY108" fmla="*/ 4896381 h 4977304"/>
              <a:gd name="connsiteX109" fmla="*/ 5171208 w 12217206"/>
              <a:gd name="connsiteY109" fmla="*/ 4893134 h 4977304"/>
              <a:gd name="connsiteX110" fmla="*/ 5153115 w 12217206"/>
              <a:gd name="connsiteY110" fmla="*/ 4885290 h 4977304"/>
              <a:gd name="connsiteX111" fmla="*/ 5139168 w 12217206"/>
              <a:gd name="connsiteY111" fmla="*/ 4881597 h 4977304"/>
              <a:gd name="connsiteX112" fmla="*/ 5136167 w 12217206"/>
              <a:gd name="connsiteY112" fmla="*/ 4879315 h 4977304"/>
              <a:gd name="connsiteX113" fmla="*/ 5118243 w 12217206"/>
              <a:gd name="connsiteY113" fmla="*/ 4867529 h 4977304"/>
              <a:gd name="connsiteX114" fmla="*/ 5062411 w 12217206"/>
              <a:gd name="connsiteY114" fmla="*/ 4874665 h 4977304"/>
              <a:gd name="connsiteX115" fmla="*/ 5008170 w 12217206"/>
              <a:gd name="connsiteY115" fmla="*/ 4856876 h 4977304"/>
              <a:gd name="connsiteX116" fmla="*/ 4837210 w 12217206"/>
              <a:gd name="connsiteY116" fmla="*/ 4830794 h 4977304"/>
              <a:gd name="connsiteX117" fmla="*/ 4759270 w 12217206"/>
              <a:gd name="connsiteY117" fmla="*/ 4800638 h 4977304"/>
              <a:gd name="connsiteX118" fmla="*/ 4720035 w 12217206"/>
              <a:gd name="connsiteY118" fmla="*/ 4790848 h 4977304"/>
              <a:gd name="connsiteX119" fmla="*/ 4718027 w 12217206"/>
              <a:gd name="connsiteY119" fmla="*/ 4790035 h 4977304"/>
              <a:gd name="connsiteX120" fmla="*/ 4718961 w 12217206"/>
              <a:gd name="connsiteY120" fmla="*/ 4789806 h 4977304"/>
              <a:gd name="connsiteX121" fmla="*/ 4714055 w 12217206"/>
              <a:gd name="connsiteY121" fmla="*/ 4788426 h 4977304"/>
              <a:gd name="connsiteX122" fmla="*/ 4718027 w 12217206"/>
              <a:gd name="connsiteY122" fmla="*/ 4790035 h 4977304"/>
              <a:gd name="connsiteX123" fmla="*/ 4712381 w 12217206"/>
              <a:gd name="connsiteY123" fmla="*/ 4791420 h 4977304"/>
              <a:gd name="connsiteX124" fmla="*/ 4512801 w 12217206"/>
              <a:gd name="connsiteY124" fmla="*/ 4780666 h 4977304"/>
              <a:gd name="connsiteX125" fmla="*/ 4425588 w 12217206"/>
              <a:gd name="connsiteY125" fmla="*/ 4769100 h 4977304"/>
              <a:gd name="connsiteX126" fmla="*/ 4314086 w 12217206"/>
              <a:gd name="connsiteY126" fmla="*/ 4774822 h 4977304"/>
              <a:gd name="connsiteX127" fmla="*/ 4312230 w 12217206"/>
              <a:gd name="connsiteY127" fmla="*/ 4773365 h 4977304"/>
              <a:gd name="connsiteX128" fmla="*/ 4292278 w 12217206"/>
              <a:gd name="connsiteY128" fmla="*/ 4771325 h 4977304"/>
              <a:gd name="connsiteX129" fmla="*/ 4287201 w 12217206"/>
              <a:gd name="connsiteY129" fmla="*/ 4774493 h 4977304"/>
              <a:gd name="connsiteX130" fmla="*/ 4273289 w 12217206"/>
              <a:gd name="connsiteY130" fmla="*/ 4774225 h 4977304"/>
              <a:gd name="connsiteX131" fmla="*/ 4245283 w 12217206"/>
              <a:gd name="connsiteY131" fmla="*/ 4776749 h 4977304"/>
              <a:gd name="connsiteX132" fmla="*/ 4199245 w 12217206"/>
              <a:gd name="connsiteY132" fmla="*/ 4773714 h 4977304"/>
              <a:gd name="connsiteX133" fmla="*/ 4198941 w 12217206"/>
              <a:gd name="connsiteY133" fmla="*/ 4772347 h 4977304"/>
              <a:gd name="connsiteX134" fmla="*/ 4188453 w 12217206"/>
              <a:gd name="connsiteY134" fmla="*/ 4766228 h 4977304"/>
              <a:gd name="connsiteX135" fmla="*/ 4139982 w 12217206"/>
              <a:gd name="connsiteY135" fmla="*/ 4748999 h 4977304"/>
              <a:gd name="connsiteX136" fmla="*/ 4080374 w 12217206"/>
              <a:gd name="connsiteY136" fmla="*/ 4720184 h 4977304"/>
              <a:gd name="connsiteX137" fmla="*/ 4071828 w 12217206"/>
              <a:gd name="connsiteY137" fmla="*/ 4719278 h 4977304"/>
              <a:gd name="connsiteX138" fmla="*/ 4071710 w 12217206"/>
              <a:gd name="connsiteY138" fmla="*/ 4718953 h 4977304"/>
              <a:gd name="connsiteX139" fmla="*/ 4056247 w 12217206"/>
              <a:gd name="connsiteY139" fmla="*/ 4717622 h 4977304"/>
              <a:gd name="connsiteX140" fmla="*/ 4039668 w 12217206"/>
              <a:gd name="connsiteY140" fmla="*/ 4715861 h 4977304"/>
              <a:gd name="connsiteX141" fmla="*/ 4034303 w 12217206"/>
              <a:gd name="connsiteY141" fmla="*/ 4713218 h 4977304"/>
              <a:gd name="connsiteX142" fmla="*/ 4032672 w 12217206"/>
              <a:gd name="connsiteY142" fmla="*/ 4709236 h 4977304"/>
              <a:gd name="connsiteX143" fmla="*/ 4031088 w 12217206"/>
              <a:gd name="connsiteY143" fmla="*/ 4709491 h 4977304"/>
              <a:gd name="connsiteX144" fmla="*/ 4001867 w 12217206"/>
              <a:gd name="connsiteY144" fmla="*/ 4695842 h 4977304"/>
              <a:gd name="connsiteX145" fmla="*/ 3934220 w 12217206"/>
              <a:gd name="connsiteY145" fmla="*/ 4676884 h 4977304"/>
              <a:gd name="connsiteX146" fmla="*/ 3894676 w 12217206"/>
              <a:gd name="connsiteY146" fmla="*/ 4670743 h 4977304"/>
              <a:gd name="connsiteX147" fmla="*/ 3787232 w 12217206"/>
              <a:gd name="connsiteY147" fmla="*/ 4648764 h 4977304"/>
              <a:gd name="connsiteX148" fmla="*/ 3680057 w 12217206"/>
              <a:gd name="connsiteY148" fmla="*/ 4622784 h 4977304"/>
              <a:gd name="connsiteX149" fmla="*/ 3607627 w 12217206"/>
              <a:gd name="connsiteY149" fmla="*/ 4587738 h 4977304"/>
              <a:gd name="connsiteX150" fmla="*/ 3601451 w 12217206"/>
              <a:gd name="connsiteY150" fmla="*/ 4589218 h 4977304"/>
              <a:gd name="connsiteX151" fmla="*/ 3592338 w 12217206"/>
              <a:gd name="connsiteY151" fmla="*/ 4589396 h 4977304"/>
              <a:gd name="connsiteX152" fmla="*/ 3592104 w 12217206"/>
              <a:gd name="connsiteY152" fmla="*/ 4589103 h 4977304"/>
              <a:gd name="connsiteX153" fmla="*/ 3583586 w 12217206"/>
              <a:gd name="connsiteY153" fmla="*/ 4589853 h 4977304"/>
              <a:gd name="connsiteX154" fmla="*/ 3533777 w 12217206"/>
              <a:gd name="connsiteY154" fmla="*/ 4579320 h 4977304"/>
              <a:gd name="connsiteX155" fmla="*/ 3470906 w 12217206"/>
              <a:gd name="connsiteY155" fmla="*/ 4575344 h 4977304"/>
              <a:gd name="connsiteX156" fmla="*/ 3398460 w 12217206"/>
              <a:gd name="connsiteY156" fmla="*/ 4562260 h 4977304"/>
              <a:gd name="connsiteX157" fmla="*/ 3361644 w 12217206"/>
              <a:gd name="connsiteY157" fmla="*/ 4580670 h 4977304"/>
              <a:gd name="connsiteX158" fmla="*/ 3341795 w 12217206"/>
              <a:gd name="connsiteY158" fmla="*/ 4582496 h 4977304"/>
              <a:gd name="connsiteX159" fmla="*/ 3339469 w 12217206"/>
              <a:gd name="connsiteY159" fmla="*/ 4581438 h 4977304"/>
              <a:gd name="connsiteX160" fmla="*/ 3260180 w 12217206"/>
              <a:gd name="connsiteY160" fmla="*/ 4587820 h 4977304"/>
              <a:gd name="connsiteX161" fmla="*/ 3140460 w 12217206"/>
              <a:gd name="connsiteY161" fmla="*/ 4596263 h 4977304"/>
              <a:gd name="connsiteX162" fmla="*/ 3028270 w 12217206"/>
              <a:gd name="connsiteY162" fmla="*/ 4599134 h 4977304"/>
              <a:gd name="connsiteX163" fmla="*/ 2779714 w 12217206"/>
              <a:gd name="connsiteY163" fmla="*/ 4622831 h 4977304"/>
              <a:gd name="connsiteX164" fmla="*/ 2649525 w 12217206"/>
              <a:gd name="connsiteY164" fmla="*/ 4658086 h 4977304"/>
              <a:gd name="connsiteX165" fmla="*/ 2566315 w 12217206"/>
              <a:gd name="connsiteY165" fmla="*/ 4605776 h 4977304"/>
              <a:gd name="connsiteX166" fmla="*/ 2441626 w 12217206"/>
              <a:gd name="connsiteY166" fmla="*/ 4620872 h 4977304"/>
              <a:gd name="connsiteX167" fmla="*/ 2313568 w 12217206"/>
              <a:gd name="connsiteY167" fmla="*/ 4630067 h 4977304"/>
              <a:gd name="connsiteX168" fmla="*/ 2207105 w 12217206"/>
              <a:gd name="connsiteY168" fmla="*/ 4624384 h 4977304"/>
              <a:gd name="connsiteX169" fmla="*/ 2093268 w 12217206"/>
              <a:gd name="connsiteY169" fmla="*/ 4606236 h 4977304"/>
              <a:gd name="connsiteX170" fmla="*/ 1996024 w 12217206"/>
              <a:gd name="connsiteY170" fmla="*/ 4597526 h 4977304"/>
              <a:gd name="connsiteX171" fmla="*/ 1926886 w 12217206"/>
              <a:gd name="connsiteY171" fmla="*/ 4621358 h 4977304"/>
              <a:gd name="connsiteX172" fmla="*/ 1920368 w 12217206"/>
              <a:gd name="connsiteY172" fmla="*/ 4616112 h 4977304"/>
              <a:gd name="connsiteX173" fmla="*/ 1871831 w 12217206"/>
              <a:gd name="connsiteY173" fmla="*/ 4617844 h 4977304"/>
              <a:gd name="connsiteX174" fmla="*/ 1785463 w 12217206"/>
              <a:gd name="connsiteY174" fmla="*/ 4647841 h 4977304"/>
              <a:gd name="connsiteX175" fmla="*/ 1737045 w 12217206"/>
              <a:gd name="connsiteY175" fmla="*/ 4642356 h 4977304"/>
              <a:gd name="connsiteX176" fmla="*/ 1673954 w 12217206"/>
              <a:gd name="connsiteY176" fmla="*/ 4624601 h 4977304"/>
              <a:gd name="connsiteX177" fmla="*/ 1602834 w 12217206"/>
              <a:gd name="connsiteY177" fmla="*/ 4640924 h 4977304"/>
              <a:gd name="connsiteX178" fmla="*/ 1490351 w 12217206"/>
              <a:gd name="connsiteY178" fmla="*/ 4613132 h 4977304"/>
              <a:gd name="connsiteX179" fmla="*/ 1149212 w 12217206"/>
              <a:gd name="connsiteY179" fmla="*/ 4564210 h 4977304"/>
              <a:gd name="connsiteX180" fmla="*/ 938574 w 12217206"/>
              <a:gd name="connsiteY180" fmla="*/ 4566821 h 4977304"/>
              <a:gd name="connsiteX181" fmla="*/ 857697 w 12217206"/>
              <a:gd name="connsiteY181" fmla="*/ 4525391 h 4977304"/>
              <a:gd name="connsiteX182" fmla="*/ 836981 w 12217206"/>
              <a:gd name="connsiteY182" fmla="*/ 4526708 h 4977304"/>
              <a:gd name="connsiteX183" fmla="*/ 816264 w 12217206"/>
              <a:gd name="connsiteY183" fmla="*/ 4524575 h 4977304"/>
              <a:gd name="connsiteX184" fmla="*/ 810965 w 12217206"/>
              <a:gd name="connsiteY184" fmla="*/ 4527718 h 4977304"/>
              <a:gd name="connsiteX185" fmla="*/ 796509 w 12217206"/>
              <a:gd name="connsiteY185" fmla="*/ 4527387 h 4977304"/>
              <a:gd name="connsiteX186" fmla="*/ 767389 w 12217206"/>
              <a:gd name="connsiteY186" fmla="*/ 4529784 h 4977304"/>
              <a:gd name="connsiteX187" fmla="*/ 762544 w 12217206"/>
              <a:gd name="connsiteY187" fmla="*/ 4527372 h 4977304"/>
              <a:gd name="connsiteX188" fmla="*/ 719567 w 12217206"/>
              <a:gd name="connsiteY188" fmla="*/ 4526534 h 4977304"/>
              <a:gd name="connsiteX189" fmla="*/ 719262 w 12217206"/>
              <a:gd name="connsiteY189" fmla="*/ 4525164 h 4977304"/>
              <a:gd name="connsiteX190" fmla="*/ 708402 w 12217206"/>
              <a:gd name="connsiteY190" fmla="*/ 4518999 h 4977304"/>
              <a:gd name="connsiteX191" fmla="*/ 596394 w 12217206"/>
              <a:gd name="connsiteY191" fmla="*/ 4472455 h 4977304"/>
              <a:gd name="connsiteX192" fmla="*/ 578149 w 12217206"/>
              <a:gd name="connsiteY192" fmla="*/ 4469575 h 4977304"/>
              <a:gd name="connsiteX193" fmla="*/ 571336 w 12217206"/>
              <a:gd name="connsiteY193" fmla="*/ 4469781 h 4977304"/>
              <a:gd name="connsiteX194" fmla="*/ 444802 w 12217206"/>
              <a:gd name="connsiteY194" fmla="*/ 4428480 h 4977304"/>
              <a:gd name="connsiteX195" fmla="*/ 403746 w 12217206"/>
              <a:gd name="connsiteY195" fmla="*/ 4422157 h 4977304"/>
              <a:gd name="connsiteX196" fmla="*/ 292240 w 12217206"/>
              <a:gd name="connsiteY196" fmla="*/ 4399681 h 4977304"/>
              <a:gd name="connsiteX197" fmla="*/ 118302 w 12217206"/>
              <a:gd name="connsiteY197" fmla="*/ 4343421 h 4977304"/>
              <a:gd name="connsiteX198" fmla="*/ 15516 w 12217206"/>
              <a:gd name="connsiteY198" fmla="*/ 4340320 h 4977304"/>
              <a:gd name="connsiteX199" fmla="*/ 2 w 12217206"/>
              <a:gd name="connsiteY199" fmla="*/ 4334381 h 4977304"/>
              <a:gd name="connsiteX200" fmla="*/ 2 w 12217206"/>
              <a:gd name="connsiteY200" fmla="*/ 3589361 h 4977304"/>
              <a:gd name="connsiteX201" fmla="*/ 0 w 12217206"/>
              <a:gd name="connsiteY201" fmla="*/ 3589361 h 4977304"/>
              <a:gd name="connsiteX202" fmla="*/ 0 w 12217206"/>
              <a:gd name="connsiteY202" fmla="*/ 3513036 h 4977304"/>
              <a:gd name="connsiteX203" fmla="*/ 0 w 12217206"/>
              <a:gd name="connsiteY203" fmla="*/ 2672265 h 4977304"/>
              <a:gd name="connsiteX0" fmla="*/ 0 w 12217206"/>
              <a:gd name="connsiteY0" fmla="*/ 0 h 4977304"/>
              <a:gd name="connsiteX1" fmla="*/ 12192000 w 12217206"/>
              <a:gd name="connsiteY1" fmla="*/ 0 h 4977304"/>
              <a:gd name="connsiteX2" fmla="*/ 12192000 w 12217206"/>
              <a:gd name="connsiteY2" fmla="*/ 2726958 h 4977304"/>
              <a:gd name="connsiteX3" fmla="*/ 12217206 w 12217206"/>
              <a:gd name="connsiteY3" fmla="*/ 2896463 h 4977304"/>
              <a:gd name="connsiteX4" fmla="*/ 12192000 w 12217206"/>
              <a:gd name="connsiteY4" fmla="*/ 2864054 h 4977304"/>
              <a:gd name="connsiteX5" fmla="*/ 12198158 w 12217206"/>
              <a:gd name="connsiteY5" fmla="*/ 3664565 h 4977304"/>
              <a:gd name="connsiteX6" fmla="*/ 12132764 w 12217206"/>
              <a:gd name="connsiteY6" fmla="*/ 3748492 h 4977304"/>
              <a:gd name="connsiteX7" fmla="*/ 12053056 w 12217206"/>
              <a:gd name="connsiteY7" fmla="*/ 3749753 h 4977304"/>
              <a:gd name="connsiteX8" fmla="*/ 11938513 w 12217206"/>
              <a:gd name="connsiteY8" fmla="*/ 3754367 h 4977304"/>
              <a:gd name="connsiteX9" fmla="*/ 11853342 w 12217206"/>
              <a:gd name="connsiteY9" fmla="*/ 3782688 h 4977304"/>
              <a:gd name="connsiteX10" fmla="*/ 11704569 w 12217206"/>
              <a:gd name="connsiteY10" fmla="*/ 3839336 h 4977304"/>
              <a:gd name="connsiteX11" fmla="*/ 11577641 w 12217206"/>
              <a:gd name="connsiteY11" fmla="*/ 3885996 h 4977304"/>
              <a:gd name="connsiteX12" fmla="*/ 11508791 w 12217206"/>
              <a:gd name="connsiteY12" fmla="*/ 3969283 h 4977304"/>
              <a:gd name="connsiteX13" fmla="*/ 11388373 w 12217206"/>
              <a:gd name="connsiteY13" fmla="*/ 4027440 h 4977304"/>
              <a:gd name="connsiteX14" fmla="*/ 11276406 w 12217206"/>
              <a:gd name="connsiteY14" fmla="*/ 4056099 h 4977304"/>
              <a:gd name="connsiteX15" fmla="*/ 11190251 w 12217206"/>
              <a:gd name="connsiteY15" fmla="*/ 4073272 h 4977304"/>
              <a:gd name="connsiteX16" fmla="*/ 11139995 w 12217206"/>
              <a:gd name="connsiteY16" fmla="*/ 4081811 h 4977304"/>
              <a:gd name="connsiteX17" fmla="*/ 11040727 w 12217206"/>
              <a:gd name="connsiteY17" fmla="*/ 4081109 h 4977304"/>
              <a:gd name="connsiteX18" fmla="*/ 10969005 w 12217206"/>
              <a:gd name="connsiteY18" fmla="*/ 4091154 h 4977304"/>
              <a:gd name="connsiteX19" fmla="*/ 10899772 w 12217206"/>
              <a:gd name="connsiteY19" fmla="*/ 4122857 h 4977304"/>
              <a:gd name="connsiteX20" fmla="*/ 10838983 w 12217206"/>
              <a:gd name="connsiteY20" fmla="*/ 4155791 h 4977304"/>
              <a:gd name="connsiteX21" fmla="*/ 10769520 w 12217206"/>
              <a:gd name="connsiteY21" fmla="*/ 4198574 h 4977304"/>
              <a:gd name="connsiteX22" fmla="*/ 10570843 w 12217206"/>
              <a:gd name="connsiteY22" fmla="*/ 4255424 h 4977304"/>
              <a:gd name="connsiteX23" fmla="*/ 10512263 w 12217206"/>
              <a:gd name="connsiteY23" fmla="*/ 4291698 h 4977304"/>
              <a:gd name="connsiteX24" fmla="*/ 10439016 w 12217206"/>
              <a:gd name="connsiteY24" fmla="*/ 4293933 h 4977304"/>
              <a:gd name="connsiteX25" fmla="*/ 10376941 w 12217206"/>
              <a:gd name="connsiteY25" fmla="*/ 4298111 h 4977304"/>
              <a:gd name="connsiteX26" fmla="*/ 10329960 w 12217206"/>
              <a:gd name="connsiteY26" fmla="*/ 4298774 h 4977304"/>
              <a:gd name="connsiteX27" fmla="*/ 10254256 w 12217206"/>
              <a:gd name="connsiteY27" fmla="*/ 4309364 h 4977304"/>
              <a:gd name="connsiteX28" fmla="*/ 10119745 w 12217206"/>
              <a:gd name="connsiteY28" fmla="*/ 4321869 h 4977304"/>
              <a:gd name="connsiteX29" fmla="*/ 10075444 w 12217206"/>
              <a:gd name="connsiteY29" fmla="*/ 4324144 h 4977304"/>
              <a:gd name="connsiteX30" fmla="*/ 10032543 w 12217206"/>
              <a:gd name="connsiteY30" fmla="*/ 4322337 h 4977304"/>
              <a:gd name="connsiteX31" fmla="*/ 9953375 w 12217206"/>
              <a:gd name="connsiteY31" fmla="*/ 4339186 h 4977304"/>
              <a:gd name="connsiteX32" fmla="*/ 9841223 w 12217206"/>
              <a:gd name="connsiteY32" fmla="*/ 4346536 h 4977304"/>
              <a:gd name="connsiteX33" fmla="*/ 9721820 w 12217206"/>
              <a:gd name="connsiteY33" fmla="*/ 4368481 h 4977304"/>
              <a:gd name="connsiteX34" fmla="*/ 9578114 w 12217206"/>
              <a:gd name="connsiteY34" fmla="*/ 4380883 h 4977304"/>
              <a:gd name="connsiteX35" fmla="*/ 9336820 w 12217206"/>
              <a:gd name="connsiteY35" fmla="*/ 4430514 h 4977304"/>
              <a:gd name="connsiteX36" fmla="*/ 9272837 w 12217206"/>
              <a:gd name="connsiteY36" fmla="*/ 4491645 h 4977304"/>
              <a:gd name="connsiteX37" fmla="*/ 9188677 w 12217206"/>
              <a:gd name="connsiteY37" fmla="*/ 4497828 h 4977304"/>
              <a:gd name="connsiteX38" fmla="*/ 9183116 w 12217206"/>
              <a:gd name="connsiteY38" fmla="*/ 4507862 h 4977304"/>
              <a:gd name="connsiteX39" fmla="*/ 9145128 w 12217206"/>
              <a:gd name="connsiteY39" fmla="*/ 4520027 h 4977304"/>
              <a:gd name="connsiteX40" fmla="*/ 9144106 w 12217206"/>
              <a:gd name="connsiteY40" fmla="*/ 4518870 h 4977304"/>
              <a:gd name="connsiteX41" fmla="*/ 9131223 w 12217206"/>
              <a:gd name="connsiteY41" fmla="*/ 4516515 h 4977304"/>
              <a:gd name="connsiteX42" fmla="*/ 9107733 w 12217206"/>
              <a:gd name="connsiteY42" fmla="*/ 4515031 h 4977304"/>
              <a:gd name="connsiteX43" fmla="*/ 9047414 w 12217206"/>
              <a:gd name="connsiteY43" fmla="*/ 4506003 h 4977304"/>
              <a:gd name="connsiteX44" fmla="*/ 8999479 w 12217206"/>
              <a:gd name="connsiteY44" fmla="*/ 4509570 h 4977304"/>
              <a:gd name="connsiteX45" fmla="*/ 8999194 w 12217206"/>
              <a:gd name="connsiteY45" fmla="*/ 4509309 h 4977304"/>
              <a:gd name="connsiteX46" fmla="*/ 8990231 w 12217206"/>
              <a:gd name="connsiteY46" fmla="*/ 4510625 h 4977304"/>
              <a:gd name="connsiteX47" fmla="*/ 8984397 w 12217206"/>
              <a:gd name="connsiteY47" fmla="*/ 4512863 h 4977304"/>
              <a:gd name="connsiteX48" fmla="*/ 8968351 w 12217206"/>
              <a:gd name="connsiteY48" fmla="*/ 4516366 h 4977304"/>
              <a:gd name="connsiteX49" fmla="*/ 8962029 w 12217206"/>
              <a:gd name="connsiteY49" fmla="*/ 4515606 h 4977304"/>
              <a:gd name="connsiteX50" fmla="*/ 8957069 w 12217206"/>
              <a:gd name="connsiteY50" fmla="*/ 4513190 h 4977304"/>
              <a:gd name="connsiteX51" fmla="*/ 8889695 w 12217206"/>
              <a:gd name="connsiteY51" fmla="*/ 4533539 h 4977304"/>
              <a:gd name="connsiteX52" fmla="*/ 8746606 w 12217206"/>
              <a:gd name="connsiteY52" fmla="*/ 4530613 h 4977304"/>
              <a:gd name="connsiteX53" fmla="*/ 8702038 w 12217206"/>
              <a:gd name="connsiteY53" fmla="*/ 4532895 h 4977304"/>
              <a:gd name="connsiteX54" fmla="*/ 8590337 w 12217206"/>
              <a:gd name="connsiteY54" fmla="*/ 4542204 h 4977304"/>
              <a:gd name="connsiteX55" fmla="*/ 8519543 w 12217206"/>
              <a:gd name="connsiteY55" fmla="*/ 4526086 h 4977304"/>
              <a:gd name="connsiteX56" fmla="*/ 8505306 w 12217206"/>
              <a:gd name="connsiteY56" fmla="*/ 4532509 h 4977304"/>
              <a:gd name="connsiteX57" fmla="*/ 8500493 w 12217206"/>
              <a:gd name="connsiteY57" fmla="*/ 4535768 h 4977304"/>
              <a:gd name="connsiteX58" fmla="*/ 8492299 w 12217206"/>
              <a:gd name="connsiteY58" fmla="*/ 4538742 h 4977304"/>
              <a:gd name="connsiteX59" fmla="*/ 8491926 w 12217206"/>
              <a:gd name="connsiteY59" fmla="*/ 4538547 h 4977304"/>
              <a:gd name="connsiteX60" fmla="*/ 8484586 w 12217206"/>
              <a:gd name="connsiteY60" fmla="*/ 4541860 h 4977304"/>
              <a:gd name="connsiteX61" fmla="*/ 8361601 w 12217206"/>
              <a:gd name="connsiteY61" fmla="*/ 4557109 h 4977304"/>
              <a:gd name="connsiteX62" fmla="*/ 8348227 w 12217206"/>
              <a:gd name="connsiteY62" fmla="*/ 4557320 h 4977304"/>
              <a:gd name="connsiteX63" fmla="*/ 8346801 w 12217206"/>
              <a:gd name="connsiteY63" fmla="*/ 4556408 h 4977304"/>
              <a:gd name="connsiteX64" fmla="*/ 8308886 w 12217206"/>
              <a:gd name="connsiteY64" fmla="*/ 4575677 h 4977304"/>
              <a:gd name="connsiteX65" fmla="*/ 8289640 w 12217206"/>
              <a:gd name="connsiteY65" fmla="*/ 4590767 h 4977304"/>
              <a:gd name="connsiteX66" fmla="*/ 8278750 w 12217206"/>
              <a:gd name="connsiteY66" fmla="*/ 4597091 h 4977304"/>
              <a:gd name="connsiteX67" fmla="*/ 8277624 w 12217206"/>
              <a:gd name="connsiteY67" fmla="*/ 4601916 h 4977304"/>
              <a:gd name="connsiteX68" fmla="*/ 8260561 w 12217206"/>
              <a:gd name="connsiteY68" fmla="*/ 4609708 h 4977304"/>
              <a:gd name="connsiteX69" fmla="*/ 8257864 w 12217206"/>
              <a:gd name="connsiteY69" fmla="*/ 4609458 h 4977304"/>
              <a:gd name="connsiteX70" fmla="*/ 8246529 w 12217206"/>
              <a:gd name="connsiteY70" fmla="*/ 4620148 h 4977304"/>
              <a:gd name="connsiteX71" fmla="*/ 8240334 w 12217206"/>
              <a:gd name="connsiteY71" fmla="*/ 4634257 h 4977304"/>
              <a:gd name="connsiteX72" fmla="*/ 8084875 w 12217206"/>
              <a:gd name="connsiteY72" fmla="*/ 4684387 h 4977304"/>
              <a:gd name="connsiteX73" fmla="*/ 7900134 w 12217206"/>
              <a:gd name="connsiteY73" fmla="*/ 4729969 h 4977304"/>
              <a:gd name="connsiteX74" fmla="*/ 7713595 w 12217206"/>
              <a:gd name="connsiteY74" fmla="*/ 4757895 h 4977304"/>
              <a:gd name="connsiteX75" fmla="*/ 7609267 w 12217206"/>
              <a:gd name="connsiteY75" fmla="*/ 4754126 h 4977304"/>
              <a:gd name="connsiteX76" fmla="*/ 7522521 w 12217206"/>
              <a:gd name="connsiteY76" fmla="*/ 4760455 h 4977304"/>
              <a:gd name="connsiteX77" fmla="*/ 7514554 w 12217206"/>
              <a:gd name="connsiteY77" fmla="*/ 4763228 h 4977304"/>
              <a:gd name="connsiteX78" fmla="*/ 7502403 w 12217206"/>
              <a:gd name="connsiteY78" fmla="*/ 4764677 h 4977304"/>
              <a:gd name="connsiteX79" fmla="*/ 7502032 w 12217206"/>
              <a:gd name="connsiteY79" fmla="*/ 4764322 h 4977304"/>
              <a:gd name="connsiteX80" fmla="*/ 7490794 w 12217206"/>
              <a:gd name="connsiteY80" fmla="*/ 4766442 h 4977304"/>
              <a:gd name="connsiteX81" fmla="*/ 7400450 w 12217206"/>
              <a:gd name="connsiteY81" fmla="*/ 4757640 h 4977304"/>
              <a:gd name="connsiteX82" fmla="*/ 7307302 w 12217206"/>
              <a:gd name="connsiteY82" fmla="*/ 4747220 h 4977304"/>
              <a:gd name="connsiteX83" fmla="*/ 7305976 w 12217206"/>
              <a:gd name="connsiteY83" fmla="*/ 4745654 h 4977304"/>
              <a:gd name="connsiteX84" fmla="*/ 7213744 w 12217206"/>
              <a:gd name="connsiteY84" fmla="*/ 4773074 h 4977304"/>
              <a:gd name="connsiteX85" fmla="*/ 7196298 w 12217206"/>
              <a:gd name="connsiteY85" fmla="*/ 4778016 h 4977304"/>
              <a:gd name="connsiteX86" fmla="*/ 7192202 w 12217206"/>
              <a:gd name="connsiteY86" fmla="*/ 4783834 h 4977304"/>
              <a:gd name="connsiteX87" fmla="*/ 7166024 w 12217206"/>
              <a:gd name="connsiteY87" fmla="*/ 4788882 h 4977304"/>
              <a:gd name="connsiteX88" fmla="*/ 7092253 w 12217206"/>
              <a:gd name="connsiteY88" fmla="*/ 4802161 h 4977304"/>
              <a:gd name="connsiteX89" fmla="*/ 7013814 w 12217206"/>
              <a:gd name="connsiteY89" fmla="*/ 4801755 h 4977304"/>
              <a:gd name="connsiteX90" fmla="*/ 6899540 w 12217206"/>
              <a:gd name="connsiteY90" fmla="*/ 4833798 h 4977304"/>
              <a:gd name="connsiteX91" fmla="*/ 6703746 w 12217206"/>
              <a:gd name="connsiteY91" fmla="*/ 4864157 h 4977304"/>
              <a:gd name="connsiteX92" fmla="*/ 6545085 w 12217206"/>
              <a:gd name="connsiteY92" fmla="*/ 4895408 h 4977304"/>
              <a:gd name="connsiteX93" fmla="*/ 6313345 w 12217206"/>
              <a:gd name="connsiteY93" fmla="*/ 4946232 h 4977304"/>
              <a:gd name="connsiteX94" fmla="*/ 6164558 w 12217206"/>
              <a:gd name="connsiteY94" fmla="*/ 4948498 h 4977304"/>
              <a:gd name="connsiteX95" fmla="*/ 6069796 w 12217206"/>
              <a:gd name="connsiteY95" fmla="*/ 4970720 h 4977304"/>
              <a:gd name="connsiteX96" fmla="*/ 6064481 w 12217206"/>
              <a:gd name="connsiteY96" fmla="*/ 4969051 h 4977304"/>
              <a:gd name="connsiteX97" fmla="*/ 6044602 w 12217206"/>
              <a:gd name="connsiteY97" fmla="*/ 4969792 h 4977304"/>
              <a:gd name="connsiteX98" fmla="*/ 6037252 w 12217206"/>
              <a:gd name="connsiteY98" fmla="*/ 4960726 h 4977304"/>
              <a:gd name="connsiteX99" fmla="*/ 6006081 w 12217206"/>
              <a:gd name="connsiteY99" fmla="*/ 4955195 h 4977304"/>
              <a:gd name="connsiteX100" fmla="*/ 5920065 w 12217206"/>
              <a:gd name="connsiteY100" fmla="*/ 4944866 h 4977304"/>
              <a:gd name="connsiteX101" fmla="*/ 5755077 w 12217206"/>
              <a:gd name="connsiteY101" fmla="*/ 4976193 h 4977304"/>
              <a:gd name="connsiteX102" fmla="*/ 5623207 w 12217206"/>
              <a:gd name="connsiteY102" fmla="*/ 4977304 h 4977304"/>
              <a:gd name="connsiteX103" fmla="*/ 5467256 w 12217206"/>
              <a:gd name="connsiteY103" fmla="*/ 4962079 h 4977304"/>
              <a:gd name="connsiteX104" fmla="*/ 5429137 w 12217206"/>
              <a:gd name="connsiteY104" fmla="*/ 4949858 h 4977304"/>
              <a:gd name="connsiteX105" fmla="*/ 5378078 w 12217206"/>
              <a:gd name="connsiteY105" fmla="*/ 4930634 h 4977304"/>
              <a:gd name="connsiteX106" fmla="*/ 5258253 w 12217206"/>
              <a:gd name="connsiteY106" fmla="*/ 4908461 h 4977304"/>
              <a:gd name="connsiteX107" fmla="*/ 5219477 w 12217206"/>
              <a:gd name="connsiteY107" fmla="*/ 4896381 h 4977304"/>
              <a:gd name="connsiteX108" fmla="*/ 5171208 w 12217206"/>
              <a:gd name="connsiteY108" fmla="*/ 4893134 h 4977304"/>
              <a:gd name="connsiteX109" fmla="*/ 5153115 w 12217206"/>
              <a:gd name="connsiteY109" fmla="*/ 4885290 h 4977304"/>
              <a:gd name="connsiteX110" fmla="*/ 5139168 w 12217206"/>
              <a:gd name="connsiteY110" fmla="*/ 4881597 h 4977304"/>
              <a:gd name="connsiteX111" fmla="*/ 5136167 w 12217206"/>
              <a:gd name="connsiteY111" fmla="*/ 4879315 h 4977304"/>
              <a:gd name="connsiteX112" fmla="*/ 5118243 w 12217206"/>
              <a:gd name="connsiteY112" fmla="*/ 4867529 h 4977304"/>
              <a:gd name="connsiteX113" fmla="*/ 5062411 w 12217206"/>
              <a:gd name="connsiteY113" fmla="*/ 4874665 h 4977304"/>
              <a:gd name="connsiteX114" fmla="*/ 5008170 w 12217206"/>
              <a:gd name="connsiteY114" fmla="*/ 4856876 h 4977304"/>
              <a:gd name="connsiteX115" fmla="*/ 4837210 w 12217206"/>
              <a:gd name="connsiteY115" fmla="*/ 4830794 h 4977304"/>
              <a:gd name="connsiteX116" fmla="*/ 4759270 w 12217206"/>
              <a:gd name="connsiteY116" fmla="*/ 4800638 h 4977304"/>
              <a:gd name="connsiteX117" fmla="*/ 4720035 w 12217206"/>
              <a:gd name="connsiteY117" fmla="*/ 4790848 h 4977304"/>
              <a:gd name="connsiteX118" fmla="*/ 4718027 w 12217206"/>
              <a:gd name="connsiteY118" fmla="*/ 4790035 h 4977304"/>
              <a:gd name="connsiteX119" fmla="*/ 4718961 w 12217206"/>
              <a:gd name="connsiteY119" fmla="*/ 4789806 h 4977304"/>
              <a:gd name="connsiteX120" fmla="*/ 4714055 w 12217206"/>
              <a:gd name="connsiteY120" fmla="*/ 4788426 h 4977304"/>
              <a:gd name="connsiteX121" fmla="*/ 4718027 w 12217206"/>
              <a:gd name="connsiteY121" fmla="*/ 4790035 h 4977304"/>
              <a:gd name="connsiteX122" fmla="*/ 4712381 w 12217206"/>
              <a:gd name="connsiteY122" fmla="*/ 4791420 h 4977304"/>
              <a:gd name="connsiteX123" fmla="*/ 4512801 w 12217206"/>
              <a:gd name="connsiteY123" fmla="*/ 4780666 h 4977304"/>
              <a:gd name="connsiteX124" fmla="*/ 4425588 w 12217206"/>
              <a:gd name="connsiteY124" fmla="*/ 4769100 h 4977304"/>
              <a:gd name="connsiteX125" fmla="*/ 4314086 w 12217206"/>
              <a:gd name="connsiteY125" fmla="*/ 4774822 h 4977304"/>
              <a:gd name="connsiteX126" fmla="*/ 4312230 w 12217206"/>
              <a:gd name="connsiteY126" fmla="*/ 4773365 h 4977304"/>
              <a:gd name="connsiteX127" fmla="*/ 4292278 w 12217206"/>
              <a:gd name="connsiteY127" fmla="*/ 4771325 h 4977304"/>
              <a:gd name="connsiteX128" fmla="*/ 4287201 w 12217206"/>
              <a:gd name="connsiteY128" fmla="*/ 4774493 h 4977304"/>
              <a:gd name="connsiteX129" fmla="*/ 4273289 w 12217206"/>
              <a:gd name="connsiteY129" fmla="*/ 4774225 h 4977304"/>
              <a:gd name="connsiteX130" fmla="*/ 4245283 w 12217206"/>
              <a:gd name="connsiteY130" fmla="*/ 4776749 h 4977304"/>
              <a:gd name="connsiteX131" fmla="*/ 4199245 w 12217206"/>
              <a:gd name="connsiteY131" fmla="*/ 4773714 h 4977304"/>
              <a:gd name="connsiteX132" fmla="*/ 4198941 w 12217206"/>
              <a:gd name="connsiteY132" fmla="*/ 4772347 h 4977304"/>
              <a:gd name="connsiteX133" fmla="*/ 4188453 w 12217206"/>
              <a:gd name="connsiteY133" fmla="*/ 4766228 h 4977304"/>
              <a:gd name="connsiteX134" fmla="*/ 4139982 w 12217206"/>
              <a:gd name="connsiteY134" fmla="*/ 4748999 h 4977304"/>
              <a:gd name="connsiteX135" fmla="*/ 4080374 w 12217206"/>
              <a:gd name="connsiteY135" fmla="*/ 4720184 h 4977304"/>
              <a:gd name="connsiteX136" fmla="*/ 4071828 w 12217206"/>
              <a:gd name="connsiteY136" fmla="*/ 4719278 h 4977304"/>
              <a:gd name="connsiteX137" fmla="*/ 4071710 w 12217206"/>
              <a:gd name="connsiteY137" fmla="*/ 4718953 h 4977304"/>
              <a:gd name="connsiteX138" fmla="*/ 4056247 w 12217206"/>
              <a:gd name="connsiteY138" fmla="*/ 4717622 h 4977304"/>
              <a:gd name="connsiteX139" fmla="*/ 4039668 w 12217206"/>
              <a:gd name="connsiteY139" fmla="*/ 4715861 h 4977304"/>
              <a:gd name="connsiteX140" fmla="*/ 4034303 w 12217206"/>
              <a:gd name="connsiteY140" fmla="*/ 4713218 h 4977304"/>
              <a:gd name="connsiteX141" fmla="*/ 4032672 w 12217206"/>
              <a:gd name="connsiteY141" fmla="*/ 4709236 h 4977304"/>
              <a:gd name="connsiteX142" fmla="*/ 4031088 w 12217206"/>
              <a:gd name="connsiteY142" fmla="*/ 4709491 h 4977304"/>
              <a:gd name="connsiteX143" fmla="*/ 4001867 w 12217206"/>
              <a:gd name="connsiteY143" fmla="*/ 4695842 h 4977304"/>
              <a:gd name="connsiteX144" fmla="*/ 3934220 w 12217206"/>
              <a:gd name="connsiteY144" fmla="*/ 4676884 h 4977304"/>
              <a:gd name="connsiteX145" fmla="*/ 3894676 w 12217206"/>
              <a:gd name="connsiteY145" fmla="*/ 4670743 h 4977304"/>
              <a:gd name="connsiteX146" fmla="*/ 3787232 w 12217206"/>
              <a:gd name="connsiteY146" fmla="*/ 4648764 h 4977304"/>
              <a:gd name="connsiteX147" fmla="*/ 3680057 w 12217206"/>
              <a:gd name="connsiteY147" fmla="*/ 4622784 h 4977304"/>
              <a:gd name="connsiteX148" fmla="*/ 3607627 w 12217206"/>
              <a:gd name="connsiteY148" fmla="*/ 4587738 h 4977304"/>
              <a:gd name="connsiteX149" fmla="*/ 3601451 w 12217206"/>
              <a:gd name="connsiteY149" fmla="*/ 4589218 h 4977304"/>
              <a:gd name="connsiteX150" fmla="*/ 3592338 w 12217206"/>
              <a:gd name="connsiteY150" fmla="*/ 4589396 h 4977304"/>
              <a:gd name="connsiteX151" fmla="*/ 3592104 w 12217206"/>
              <a:gd name="connsiteY151" fmla="*/ 4589103 h 4977304"/>
              <a:gd name="connsiteX152" fmla="*/ 3583586 w 12217206"/>
              <a:gd name="connsiteY152" fmla="*/ 4589853 h 4977304"/>
              <a:gd name="connsiteX153" fmla="*/ 3533777 w 12217206"/>
              <a:gd name="connsiteY153" fmla="*/ 4579320 h 4977304"/>
              <a:gd name="connsiteX154" fmla="*/ 3470906 w 12217206"/>
              <a:gd name="connsiteY154" fmla="*/ 4575344 h 4977304"/>
              <a:gd name="connsiteX155" fmla="*/ 3398460 w 12217206"/>
              <a:gd name="connsiteY155" fmla="*/ 4562260 h 4977304"/>
              <a:gd name="connsiteX156" fmla="*/ 3361644 w 12217206"/>
              <a:gd name="connsiteY156" fmla="*/ 4580670 h 4977304"/>
              <a:gd name="connsiteX157" fmla="*/ 3341795 w 12217206"/>
              <a:gd name="connsiteY157" fmla="*/ 4582496 h 4977304"/>
              <a:gd name="connsiteX158" fmla="*/ 3339469 w 12217206"/>
              <a:gd name="connsiteY158" fmla="*/ 4581438 h 4977304"/>
              <a:gd name="connsiteX159" fmla="*/ 3260180 w 12217206"/>
              <a:gd name="connsiteY159" fmla="*/ 4587820 h 4977304"/>
              <a:gd name="connsiteX160" fmla="*/ 3140460 w 12217206"/>
              <a:gd name="connsiteY160" fmla="*/ 4596263 h 4977304"/>
              <a:gd name="connsiteX161" fmla="*/ 3028270 w 12217206"/>
              <a:gd name="connsiteY161" fmla="*/ 4599134 h 4977304"/>
              <a:gd name="connsiteX162" fmla="*/ 2779714 w 12217206"/>
              <a:gd name="connsiteY162" fmla="*/ 4622831 h 4977304"/>
              <a:gd name="connsiteX163" fmla="*/ 2649525 w 12217206"/>
              <a:gd name="connsiteY163" fmla="*/ 4658086 h 4977304"/>
              <a:gd name="connsiteX164" fmla="*/ 2566315 w 12217206"/>
              <a:gd name="connsiteY164" fmla="*/ 4605776 h 4977304"/>
              <a:gd name="connsiteX165" fmla="*/ 2441626 w 12217206"/>
              <a:gd name="connsiteY165" fmla="*/ 4620872 h 4977304"/>
              <a:gd name="connsiteX166" fmla="*/ 2313568 w 12217206"/>
              <a:gd name="connsiteY166" fmla="*/ 4630067 h 4977304"/>
              <a:gd name="connsiteX167" fmla="*/ 2207105 w 12217206"/>
              <a:gd name="connsiteY167" fmla="*/ 4624384 h 4977304"/>
              <a:gd name="connsiteX168" fmla="*/ 2093268 w 12217206"/>
              <a:gd name="connsiteY168" fmla="*/ 4606236 h 4977304"/>
              <a:gd name="connsiteX169" fmla="*/ 1996024 w 12217206"/>
              <a:gd name="connsiteY169" fmla="*/ 4597526 h 4977304"/>
              <a:gd name="connsiteX170" fmla="*/ 1926886 w 12217206"/>
              <a:gd name="connsiteY170" fmla="*/ 4621358 h 4977304"/>
              <a:gd name="connsiteX171" fmla="*/ 1920368 w 12217206"/>
              <a:gd name="connsiteY171" fmla="*/ 4616112 h 4977304"/>
              <a:gd name="connsiteX172" fmla="*/ 1871831 w 12217206"/>
              <a:gd name="connsiteY172" fmla="*/ 4617844 h 4977304"/>
              <a:gd name="connsiteX173" fmla="*/ 1785463 w 12217206"/>
              <a:gd name="connsiteY173" fmla="*/ 4647841 h 4977304"/>
              <a:gd name="connsiteX174" fmla="*/ 1737045 w 12217206"/>
              <a:gd name="connsiteY174" fmla="*/ 4642356 h 4977304"/>
              <a:gd name="connsiteX175" fmla="*/ 1673954 w 12217206"/>
              <a:gd name="connsiteY175" fmla="*/ 4624601 h 4977304"/>
              <a:gd name="connsiteX176" fmla="*/ 1602834 w 12217206"/>
              <a:gd name="connsiteY176" fmla="*/ 4640924 h 4977304"/>
              <a:gd name="connsiteX177" fmla="*/ 1490351 w 12217206"/>
              <a:gd name="connsiteY177" fmla="*/ 4613132 h 4977304"/>
              <a:gd name="connsiteX178" fmla="*/ 1149212 w 12217206"/>
              <a:gd name="connsiteY178" fmla="*/ 4564210 h 4977304"/>
              <a:gd name="connsiteX179" fmla="*/ 938574 w 12217206"/>
              <a:gd name="connsiteY179" fmla="*/ 4566821 h 4977304"/>
              <a:gd name="connsiteX180" fmla="*/ 857697 w 12217206"/>
              <a:gd name="connsiteY180" fmla="*/ 4525391 h 4977304"/>
              <a:gd name="connsiteX181" fmla="*/ 836981 w 12217206"/>
              <a:gd name="connsiteY181" fmla="*/ 4526708 h 4977304"/>
              <a:gd name="connsiteX182" fmla="*/ 816264 w 12217206"/>
              <a:gd name="connsiteY182" fmla="*/ 4524575 h 4977304"/>
              <a:gd name="connsiteX183" fmla="*/ 810965 w 12217206"/>
              <a:gd name="connsiteY183" fmla="*/ 4527718 h 4977304"/>
              <a:gd name="connsiteX184" fmla="*/ 796509 w 12217206"/>
              <a:gd name="connsiteY184" fmla="*/ 4527387 h 4977304"/>
              <a:gd name="connsiteX185" fmla="*/ 767389 w 12217206"/>
              <a:gd name="connsiteY185" fmla="*/ 4529784 h 4977304"/>
              <a:gd name="connsiteX186" fmla="*/ 762544 w 12217206"/>
              <a:gd name="connsiteY186" fmla="*/ 4527372 h 4977304"/>
              <a:gd name="connsiteX187" fmla="*/ 719567 w 12217206"/>
              <a:gd name="connsiteY187" fmla="*/ 4526534 h 4977304"/>
              <a:gd name="connsiteX188" fmla="*/ 719262 w 12217206"/>
              <a:gd name="connsiteY188" fmla="*/ 4525164 h 4977304"/>
              <a:gd name="connsiteX189" fmla="*/ 708402 w 12217206"/>
              <a:gd name="connsiteY189" fmla="*/ 4518999 h 4977304"/>
              <a:gd name="connsiteX190" fmla="*/ 596394 w 12217206"/>
              <a:gd name="connsiteY190" fmla="*/ 4472455 h 4977304"/>
              <a:gd name="connsiteX191" fmla="*/ 578149 w 12217206"/>
              <a:gd name="connsiteY191" fmla="*/ 4469575 h 4977304"/>
              <a:gd name="connsiteX192" fmla="*/ 571336 w 12217206"/>
              <a:gd name="connsiteY192" fmla="*/ 4469781 h 4977304"/>
              <a:gd name="connsiteX193" fmla="*/ 444802 w 12217206"/>
              <a:gd name="connsiteY193" fmla="*/ 4428480 h 4977304"/>
              <a:gd name="connsiteX194" fmla="*/ 403746 w 12217206"/>
              <a:gd name="connsiteY194" fmla="*/ 4422157 h 4977304"/>
              <a:gd name="connsiteX195" fmla="*/ 292240 w 12217206"/>
              <a:gd name="connsiteY195" fmla="*/ 4399681 h 4977304"/>
              <a:gd name="connsiteX196" fmla="*/ 118302 w 12217206"/>
              <a:gd name="connsiteY196" fmla="*/ 4343421 h 4977304"/>
              <a:gd name="connsiteX197" fmla="*/ 15516 w 12217206"/>
              <a:gd name="connsiteY197" fmla="*/ 4340320 h 4977304"/>
              <a:gd name="connsiteX198" fmla="*/ 2 w 12217206"/>
              <a:gd name="connsiteY198" fmla="*/ 4334381 h 4977304"/>
              <a:gd name="connsiteX199" fmla="*/ 2 w 12217206"/>
              <a:gd name="connsiteY199" fmla="*/ 3589361 h 4977304"/>
              <a:gd name="connsiteX200" fmla="*/ 0 w 12217206"/>
              <a:gd name="connsiteY200" fmla="*/ 3589361 h 4977304"/>
              <a:gd name="connsiteX201" fmla="*/ 0 w 12217206"/>
              <a:gd name="connsiteY201" fmla="*/ 3513036 h 4977304"/>
              <a:gd name="connsiteX202" fmla="*/ 0 w 12217206"/>
              <a:gd name="connsiteY202" fmla="*/ 2672265 h 4977304"/>
              <a:gd name="connsiteX203" fmla="*/ 0 w 12217206"/>
              <a:gd name="connsiteY203" fmla="*/ 0 h 4977304"/>
              <a:gd name="connsiteX0" fmla="*/ 0 w 12217206"/>
              <a:gd name="connsiteY0" fmla="*/ 0 h 4977304"/>
              <a:gd name="connsiteX1" fmla="*/ 12192000 w 12217206"/>
              <a:gd name="connsiteY1" fmla="*/ 0 h 4977304"/>
              <a:gd name="connsiteX2" fmla="*/ 12192000 w 12217206"/>
              <a:gd name="connsiteY2" fmla="*/ 2726958 h 4977304"/>
              <a:gd name="connsiteX3" fmla="*/ 12217206 w 12217206"/>
              <a:gd name="connsiteY3" fmla="*/ 2896463 h 4977304"/>
              <a:gd name="connsiteX4" fmla="*/ 12198158 w 12217206"/>
              <a:gd name="connsiteY4" fmla="*/ 3664565 h 4977304"/>
              <a:gd name="connsiteX5" fmla="*/ 12132764 w 12217206"/>
              <a:gd name="connsiteY5" fmla="*/ 3748492 h 4977304"/>
              <a:gd name="connsiteX6" fmla="*/ 12053056 w 12217206"/>
              <a:gd name="connsiteY6" fmla="*/ 3749753 h 4977304"/>
              <a:gd name="connsiteX7" fmla="*/ 11938513 w 12217206"/>
              <a:gd name="connsiteY7" fmla="*/ 3754367 h 4977304"/>
              <a:gd name="connsiteX8" fmla="*/ 11853342 w 12217206"/>
              <a:gd name="connsiteY8" fmla="*/ 3782688 h 4977304"/>
              <a:gd name="connsiteX9" fmla="*/ 11704569 w 12217206"/>
              <a:gd name="connsiteY9" fmla="*/ 3839336 h 4977304"/>
              <a:gd name="connsiteX10" fmla="*/ 11577641 w 12217206"/>
              <a:gd name="connsiteY10" fmla="*/ 3885996 h 4977304"/>
              <a:gd name="connsiteX11" fmla="*/ 11508791 w 12217206"/>
              <a:gd name="connsiteY11" fmla="*/ 3969283 h 4977304"/>
              <a:gd name="connsiteX12" fmla="*/ 11388373 w 12217206"/>
              <a:gd name="connsiteY12" fmla="*/ 4027440 h 4977304"/>
              <a:gd name="connsiteX13" fmla="*/ 11276406 w 12217206"/>
              <a:gd name="connsiteY13" fmla="*/ 4056099 h 4977304"/>
              <a:gd name="connsiteX14" fmla="*/ 11190251 w 12217206"/>
              <a:gd name="connsiteY14" fmla="*/ 4073272 h 4977304"/>
              <a:gd name="connsiteX15" fmla="*/ 11139995 w 12217206"/>
              <a:gd name="connsiteY15" fmla="*/ 4081811 h 4977304"/>
              <a:gd name="connsiteX16" fmla="*/ 11040727 w 12217206"/>
              <a:gd name="connsiteY16" fmla="*/ 4081109 h 4977304"/>
              <a:gd name="connsiteX17" fmla="*/ 10969005 w 12217206"/>
              <a:gd name="connsiteY17" fmla="*/ 4091154 h 4977304"/>
              <a:gd name="connsiteX18" fmla="*/ 10899772 w 12217206"/>
              <a:gd name="connsiteY18" fmla="*/ 4122857 h 4977304"/>
              <a:gd name="connsiteX19" fmla="*/ 10838983 w 12217206"/>
              <a:gd name="connsiteY19" fmla="*/ 4155791 h 4977304"/>
              <a:gd name="connsiteX20" fmla="*/ 10769520 w 12217206"/>
              <a:gd name="connsiteY20" fmla="*/ 4198574 h 4977304"/>
              <a:gd name="connsiteX21" fmla="*/ 10570843 w 12217206"/>
              <a:gd name="connsiteY21" fmla="*/ 4255424 h 4977304"/>
              <a:gd name="connsiteX22" fmla="*/ 10512263 w 12217206"/>
              <a:gd name="connsiteY22" fmla="*/ 4291698 h 4977304"/>
              <a:gd name="connsiteX23" fmla="*/ 10439016 w 12217206"/>
              <a:gd name="connsiteY23" fmla="*/ 4293933 h 4977304"/>
              <a:gd name="connsiteX24" fmla="*/ 10376941 w 12217206"/>
              <a:gd name="connsiteY24" fmla="*/ 4298111 h 4977304"/>
              <a:gd name="connsiteX25" fmla="*/ 10329960 w 12217206"/>
              <a:gd name="connsiteY25" fmla="*/ 4298774 h 4977304"/>
              <a:gd name="connsiteX26" fmla="*/ 10254256 w 12217206"/>
              <a:gd name="connsiteY26" fmla="*/ 4309364 h 4977304"/>
              <a:gd name="connsiteX27" fmla="*/ 10119745 w 12217206"/>
              <a:gd name="connsiteY27" fmla="*/ 4321869 h 4977304"/>
              <a:gd name="connsiteX28" fmla="*/ 10075444 w 12217206"/>
              <a:gd name="connsiteY28" fmla="*/ 4324144 h 4977304"/>
              <a:gd name="connsiteX29" fmla="*/ 10032543 w 12217206"/>
              <a:gd name="connsiteY29" fmla="*/ 4322337 h 4977304"/>
              <a:gd name="connsiteX30" fmla="*/ 9953375 w 12217206"/>
              <a:gd name="connsiteY30" fmla="*/ 4339186 h 4977304"/>
              <a:gd name="connsiteX31" fmla="*/ 9841223 w 12217206"/>
              <a:gd name="connsiteY31" fmla="*/ 4346536 h 4977304"/>
              <a:gd name="connsiteX32" fmla="*/ 9721820 w 12217206"/>
              <a:gd name="connsiteY32" fmla="*/ 4368481 h 4977304"/>
              <a:gd name="connsiteX33" fmla="*/ 9578114 w 12217206"/>
              <a:gd name="connsiteY33" fmla="*/ 4380883 h 4977304"/>
              <a:gd name="connsiteX34" fmla="*/ 9336820 w 12217206"/>
              <a:gd name="connsiteY34" fmla="*/ 4430514 h 4977304"/>
              <a:gd name="connsiteX35" fmla="*/ 9272837 w 12217206"/>
              <a:gd name="connsiteY35" fmla="*/ 4491645 h 4977304"/>
              <a:gd name="connsiteX36" fmla="*/ 9188677 w 12217206"/>
              <a:gd name="connsiteY36" fmla="*/ 4497828 h 4977304"/>
              <a:gd name="connsiteX37" fmla="*/ 9183116 w 12217206"/>
              <a:gd name="connsiteY37" fmla="*/ 4507862 h 4977304"/>
              <a:gd name="connsiteX38" fmla="*/ 9145128 w 12217206"/>
              <a:gd name="connsiteY38" fmla="*/ 4520027 h 4977304"/>
              <a:gd name="connsiteX39" fmla="*/ 9144106 w 12217206"/>
              <a:gd name="connsiteY39" fmla="*/ 4518870 h 4977304"/>
              <a:gd name="connsiteX40" fmla="*/ 9131223 w 12217206"/>
              <a:gd name="connsiteY40" fmla="*/ 4516515 h 4977304"/>
              <a:gd name="connsiteX41" fmla="*/ 9107733 w 12217206"/>
              <a:gd name="connsiteY41" fmla="*/ 4515031 h 4977304"/>
              <a:gd name="connsiteX42" fmla="*/ 9047414 w 12217206"/>
              <a:gd name="connsiteY42" fmla="*/ 4506003 h 4977304"/>
              <a:gd name="connsiteX43" fmla="*/ 8999479 w 12217206"/>
              <a:gd name="connsiteY43" fmla="*/ 4509570 h 4977304"/>
              <a:gd name="connsiteX44" fmla="*/ 8999194 w 12217206"/>
              <a:gd name="connsiteY44" fmla="*/ 4509309 h 4977304"/>
              <a:gd name="connsiteX45" fmla="*/ 8990231 w 12217206"/>
              <a:gd name="connsiteY45" fmla="*/ 4510625 h 4977304"/>
              <a:gd name="connsiteX46" fmla="*/ 8984397 w 12217206"/>
              <a:gd name="connsiteY46" fmla="*/ 4512863 h 4977304"/>
              <a:gd name="connsiteX47" fmla="*/ 8968351 w 12217206"/>
              <a:gd name="connsiteY47" fmla="*/ 4516366 h 4977304"/>
              <a:gd name="connsiteX48" fmla="*/ 8962029 w 12217206"/>
              <a:gd name="connsiteY48" fmla="*/ 4515606 h 4977304"/>
              <a:gd name="connsiteX49" fmla="*/ 8957069 w 12217206"/>
              <a:gd name="connsiteY49" fmla="*/ 4513190 h 4977304"/>
              <a:gd name="connsiteX50" fmla="*/ 8889695 w 12217206"/>
              <a:gd name="connsiteY50" fmla="*/ 4533539 h 4977304"/>
              <a:gd name="connsiteX51" fmla="*/ 8746606 w 12217206"/>
              <a:gd name="connsiteY51" fmla="*/ 4530613 h 4977304"/>
              <a:gd name="connsiteX52" fmla="*/ 8702038 w 12217206"/>
              <a:gd name="connsiteY52" fmla="*/ 4532895 h 4977304"/>
              <a:gd name="connsiteX53" fmla="*/ 8590337 w 12217206"/>
              <a:gd name="connsiteY53" fmla="*/ 4542204 h 4977304"/>
              <a:gd name="connsiteX54" fmla="*/ 8519543 w 12217206"/>
              <a:gd name="connsiteY54" fmla="*/ 4526086 h 4977304"/>
              <a:gd name="connsiteX55" fmla="*/ 8505306 w 12217206"/>
              <a:gd name="connsiteY55" fmla="*/ 4532509 h 4977304"/>
              <a:gd name="connsiteX56" fmla="*/ 8500493 w 12217206"/>
              <a:gd name="connsiteY56" fmla="*/ 4535768 h 4977304"/>
              <a:gd name="connsiteX57" fmla="*/ 8492299 w 12217206"/>
              <a:gd name="connsiteY57" fmla="*/ 4538742 h 4977304"/>
              <a:gd name="connsiteX58" fmla="*/ 8491926 w 12217206"/>
              <a:gd name="connsiteY58" fmla="*/ 4538547 h 4977304"/>
              <a:gd name="connsiteX59" fmla="*/ 8484586 w 12217206"/>
              <a:gd name="connsiteY59" fmla="*/ 4541860 h 4977304"/>
              <a:gd name="connsiteX60" fmla="*/ 8361601 w 12217206"/>
              <a:gd name="connsiteY60" fmla="*/ 4557109 h 4977304"/>
              <a:gd name="connsiteX61" fmla="*/ 8348227 w 12217206"/>
              <a:gd name="connsiteY61" fmla="*/ 4557320 h 4977304"/>
              <a:gd name="connsiteX62" fmla="*/ 8346801 w 12217206"/>
              <a:gd name="connsiteY62" fmla="*/ 4556408 h 4977304"/>
              <a:gd name="connsiteX63" fmla="*/ 8308886 w 12217206"/>
              <a:gd name="connsiteY63" fmla="*/ 4575677 h 4977304"/>
              <a:gd name="connsiteX64" fmla="*/ 8289640 w 12217206"/>
              <a:gd name="connsiteY64" fmla="*/ 4590767 h 4977304"/>
              <a:gd name="connsiteX65" fmla="*/ 8278750 w 12217206"/>
              <a:gd name="connsiteY65" fmla="*/ 4597091 h 4977304"/>
              <a:gd name="connsiteX66" fmla="*/ 8277624 w 12217206"/>
              <a:gd name="connsiteY66" fmla="*/ 4601916 h 4977304"/>
              <a:gd name="connsiteX67" fmla="*/ 8260561 w 12217206"/>
              <a:gd name="connsiteY67" fmla="*/ 4609708 h 4977304"/>
              <a:gd name="connsiteX68" fmla="*/ 8257864 w 12217206"/>
              <a:gd name="connsiteY68" fmla="*/ 4609458 h 4977304"/>
              <a:gd name="connsiteX69" fmla="*/ 8246529 w 12217206"/>
              <a:gd name="connsiteY69" fmla="*/ 4620148 h 4977304"/>
              <a:gd name="connsiteX70" fmla="*/ 8240334 w 12217206"/>
              <a:gd name="connsiteY70" fmla="*/ 4634257 h 4977304"/>
              <a:gd name="connsiteX71" fmla="*/ 8084875 w 12217206"/>
              <a:gd name="connsiteY71" fmla="*/ 4684387 h 4977304"/>
              <a:gd name="connsiteX72" fmla="*/ 7900134 w 12217206"/>
              <a:gd name="connsiteY72" fmla="*/ 4729969 h 4977304"/>
              <a:gd name="connsiteX73" fmla="*/ 7713595 w 12217206"/>
              <a:gd name="connsiteY73" fmla="*/ 4757895 h 4977304"/>
              <a:gd name="connsiteX74" fmla="*/ 7609267 w 12217206"/>
              <a:gd name="connsiteY74" fmla="*/ 4754126 h 4977304"/>
              <a:gd name="connsiteX75" fmla="*/ 7522521 w 12217206"/>
              <a:gd name="connsiteY75" fmla="*/ 4760455 h 4977304"/>
              <a:gd name="connsiteX76" fmla="*/ 7514554 w 12217206"/>
              <a:gd name="connsiteY76" fmla="*/ 4763228 h 4977304"/>
              <a:gd name="connsiteX77" fmla="*/ 7502403 w 12217206"/>
              <a:gd name="connsiteY77" fmla="*/ 4764677 h 4977304"/>
              <a:gd name="connsiteX78" fmla="*/ 7502032 w 12217206"/>
              <a:gd name="connsiteY78" fmla="*/ 4764322 h 4977304"/>
              <a:gd name="connsiteX79" fmla="*/ 7490794 w 12217206"/>
              <a:gd name="connsiteY79" fmla="*/ 4766442 h 4977304"/>
              <a:gd name="connsiteX80" fmla="*/ 7400450 w 12217206"/>
              <a:gd name="connsiteY80" fmla="*/ 4757640 h 4977304"/>
              <a:gd name="connsiteX81" fmla="*/ 7307302 w 12217206"/>
              <a:gd name="connsiteY81" fmla="*/ 4747220 h 4977304"/>
              <a:gd name="connsiteX82" fmla="*/ 7305976 w 12217206"/>
              <a:gd name="connsiteY82" fmla="*/ 4745654 h 4977304"/>
              <a:gd name="connsiteX83" fmla="*/ 7213744 w 12217206"/>
              <a:gd name="connsiteY83" fmla="*/ 4773074 h 4977304"/>
              <a:gd name="connsiteX84" fmla="*/ 7196298 w 12217206"/>
              <a:gd name="connsiteY84" fmla="*/ 4778016 h 4977304"/>
              <a:gd name="connsiteX85" fmla="*/ 7192202 w 12217206"/>
              <a:gd name="connsiteY85" fmla="*/ 4783834 h 4977304"/>
              <a:gd name="connsiteX86" fmla="*/ 7166024 w 12217206"/>
              <a:gd name="connsiteY86" fmla="*/ 4788882 h 4977304"/>
              <a:gd name="connsiteX87" fmla="*/ 7092253 w 12217206"/>
              <a:gd name="connsiteY87" fmla="*/ 4802161 h 4977304"/>
              <a:gd name="connsiteX88" fmla="*/ 7013814 w 12217206"/>
              <a:gd name="connsiteY88" fmla="*/ 4801755 h 4977304"/>
              <a:gd name="connsiteX89" fmla="*/ 6899540 w 12217206"/>
              <a:gd name="connsiteY89" fmla="*/ 4833798 h 4977304"/>
              <a:gd name="connsiteX90" fmla="*/ 6703746 w 12217206"/>
              <a:gd name="connsiteY90" fmla="*/ 4864157 h 4977304"/>
              <a:gd name="connsiteX91" fmla="*/ 6545085 w 12217206"/>
              <a:gd name="connsiteY91" fmla="*/ 4895408 h 4977304"/>
              <a:gd name="connsiteX92" fmla="*/ 6313345 w 12217206"/>
              <a:gd name="connsiteY92" fmla="*/ 4946232 h 4977304"/>
              <a:gd name="connsiteX93" fmla="*/ 6164558 w 12217206"/>
              <a:gd name="connsiteY93" fmla="*/ 4948498 h 4977304"/>
              <a:gd name="connsiteX94" fmla="*/ 6069796 w 12217206"/>
              <a:gd name="connsiteY94" fmla="*/ 4970720 h 4977304"/>
              <a:gd name="connsiteX95" fmla="*/ 6064481 w 12217206"/>
              <a:gd name="connsiteY95" fmla="*/ 4969051 h 4977304"/>
              <a:gd name="connsiteX96" fmla="*/ 6044602 w 12217206"/>
              <a:gd name="connsiteY96" fmla="*/ 4969792 h 4977304"/>
              <a:gd name="connsiteX97" fmla="*/ 6037252 w 12217206"/>
              <a:gd name="connsiteY97" fmla="*/ 4960726 h 4977304"/>
              <a:gd name="connsiteX98" fmla="*/ 6006081 w 12217206"/>
              <a:gd name="connsiteY98" fmla="*/ 4955195 h 4977304"/>
              <a:gd name="connsiteX99" fmla="*/ 5920065 w 12217206"/>
              <a:gd name="connsiteY99" fmla="*/ 4944866 h 4977304"/>
              <a:gd name="connsiteX100" fmla="*/ 5755077 w 12217206"/>
              <a:gd name="connsiteY100" fmla="*/ 4976193 h 4977304"/>
              <a:gd name="connsiteX101" fmla="*/ 5623207 w 12217206"/>
              <a:gd name="connsiteY101" fmla="*/ 4977304 h 4977304"/>
              <a:gd name="connsiteX102" fmla="*/ 5467256 w 12217206"/>
              <a:gd name="connsiteY102" fmla="*/ 4962079 h 4977304"/>
              <a:gd name="connsiteX103" fmla="*/ 5429137 w 12217206"/>
              <a:gd name="connsiteY103" fmla="*/ 4949858 h 4977304"/>
              <a:gd name="connsiteX104" fmla="*/ 5378078 w 12217206"/>
              <a:gd name="connsiteY104" fmla="*/ 4930634 h 4977304"/>
              <a:gd name="connsiteX105" fmla="*/ 5258253 w 12217206"/>
              <a:gd name="connsiteY105" fmla="*/ 4908461 h 4977304"/>
              <a:gd name="connsiteX106" fmla="*/ 5219477 w 12217206"/>
              <a:gd name="connsiteY106" fmla="*/ 4896381 h 4977304"/>
              <a:gd name="connsiteX107" fmla="*/ 5171208 w 12217206"/>
              <a:gd name="connsiteY107" fmla="*/ 4893134 h 4977304"/>
              <a:gd name="connsiteX108" fmla="*/ 5153115 w 12217206"/>
              <a:gd name="connsiteY108" fmla="*/ 4885290 h 4977304"/>
              <a:gd name="connsiteX109" fmla="*/ 5139168 w 12217206"/>
              <a:gd name="connsiteY109" fmla="*/ 4881597 h 4977304"/>
              <a:gd name="connsiteX110" fmla="*/ 5136167 w 12217206"/>
              <a:gd name="connsiteY110" fmla="*/ 4879315 h 4977304"/>
              <a:gd name="connsiteX111" fmla="*/ 5118243 w 12217206"/>
              <a:gd name="connsiteY111" fmla="*/ 4867529 h 4977304"/>
              <a:gd name="connsiteX112" fmla="*/ 5062411 w 12217206"/>
              <a:gd name="connsiteY112" fmla="*/ 4874665 h 4977304"/>
              <a:gd name="connsiteX113" fmla="*/ 5008170 w 12217206"/>
              <a:gd name="connsiteY113" fmla="*/ 4856876 h 4977304"/>
              <a:gd name="connsiteX114" fmla="*/ 4837210 w 12217206"/>
              <a:gd name="connsiteY114" fmla="*/ 4830794 h 4977304"/>
              <a:gd name="connsiteX115" fmla="*/ 4759270 w 12217206"/>
              <a:gd name="connsiteY115" fmla="*/ 4800638 h 4977304"/>
              <a:gd name="connsiteX116" fmla="*/ 4720035 w 12217206"/>
              <a:gd name="connsiteY116" fmla="*/ 4790848 h 4977304"/>
              <a:gd name="connsiteX117" fmla="*/ 4718027 w 12217206"/>
              <a:gd name="connsiteY117" fmla="*/ 4790035 h 4977304"/>
              <a:gd name="connsiteX118" fmla="*/ 4718961 w 12217206"/>
              <a:gd name="connsiteY118" fmla="*/ 4789806 h 4977304"/>
              <a:gd name="connsiteX119" fmla="*/ 4714055 w 12217206"/>
              <a:gd name="connsiteY119" fmla="*/ 4788426 h 4977304"/>
              <a:gd name="connsiteX120" fmla="*/ 4718027 w 12217206"/>
              <a:gd name="connsiteY120" fmla="*/ 4790035 h 4977304"/>
              <a:gd name="connsiteX121" fmla="*/ 4712381 w 12217206"/>
              <a:gd name="connsiteY121" fmla="*/ 4791420 h 4977304"/>
              <a:gd name="connsiteX122" fmla="*/ 4512801 w 12217206"/>
              <a:gd name="connsiteY122" fmla="*/ 4780666 h 4977304"/>
              <a:gd name="connsiteX123" fmla="*/ 4425588 w 12217206"/>
              <a:gd name="connsiteY123" fmla="*/ 4769100 h 4977304"/>
              <a:gd name="connsiteX124" fmla="*/ 4314086 w 12217206"/>
              <a:gd name="connsiteY124" fmla="*/ 4774822 h 4977304"/>
              <a:gd name="connsiteX125" fmla="*/ 4312230 w 12217206"/>
              <a:gd name="connsiteY125" fmla="*/ 4773365 h 4977304"/>
              <a:gd name="connsiteX126" fmla="*/ 4292278 w 12217206"/>
              <a:gd name="connsiteY126" fmla="*/ 4771325 h 4977304"/>
              <a:gd name="connsiteX127" fmla="*/ 4287201 w 12217206"/>
              <a:gd name="connsiteY127" fmla="*/ 4774493 h 4977304"/>
              <a:gd name="connsiteX128" fmla="*/ 4273289 w 12217206"/>
              <a:gd name="connsiteY128" fmla="*/ 4774225 h 4977304"/>
              <a:gd name="connsiteX129" fmla="*/ 4245283 w 12217206"/>
              <a:gd name="connsiteY129" fmla="*/ 4776749 h 4977304"/>
              <a:gd name="connsiteX130" fmla="*/ 4199245 w 12217206"/>
              <a:gd name="connsiteY130" fmla="*/ 4773714 h 4977304"/>
              <a:gd name="connsiteX131" fmla="*/ 4198941 w 12217206"/>
              <a:gd name="connsiteY131" fmla="*/ 4772347 h 4977304"/>
              <a:gd name="connsiteX132" fmla="*/ 4188453 w 12217206"/>
              <a:gd name="connsiteY132" fmla="*/ 4766228 h 4977304"/>
              <a:gd name="connsiteX133" fmla="*/ 4139982 w 12217206"/>
              <a:gd name="connsiteY133" fmla="*/ 4748999 h 4977304"/>
              <a:gd name="connsiteX134" fmla="*/ 4080374 w 12217206"/>
              <a:gd name="connsiteY134" fmla="*/ 4720184 h 4977304"/>
              <a:gd name="connsiteX135" fmla="*/ 4071828 w 12217206"/>
              <a:gd name="connsiteY135" fmla="*/ 4719278 h 4977304"/>
              <a:gd name="connsiteX136" fmla="*/ 4071710 w 12217206"/>
              <a:gd name="connsiteY136" fmla="*/ 4718953 h 4977304"/>
              <a:gd name="connsiteX137" fmla="*/ 4056247 w 12217206"/>
              <a:gd name="connsiteY137" fmla="*/ 4717622 h 4977304"/>
              <a:gd name="connsiteX138" fmla="*/ 4039668 w 12217206"/>
              <a:gd name="connsiteY138" fmla="*/ 4715861 h 4977304"/>
              <a:gd name="connsiteX139" fmla="*/ 4034303 w 12217206"/>
              <a:gd name="connsiteY139" fmla="*/ 4713218 h 4977304"/>
              <a:gd name="connsiteX140" fmla="*/ 4032672 w 12217206"/>
              <a:gd name="connsiteY140" fmla="*/ 4709236 h 4977304"/>
              <a:gd name="connsiteX141" fmla="*/ 4031088 w 12217206"/>
              <a:gd name="connsiteY141" fmla="*/ 4709491 h 4977304"/>
              <a:gd name="connsiteX142" fmla="*/ 4001867 w 12217206"/>
              <a:gd name="connsiteY142" fmla="*/ 4695842 h 4977304"/>
              <a:gd name="connsiteX143" fmla="*/ 3934220 w 12217206"/>
              <a:gd name="connsiteY143" fmla="*/ 4676884 h 4977304"/>
              <a:gd name="connsiteX144" fmla="*/ 3894676 w 12217206"/>
              <a:gd name="connsiteY144" fmla="*/ 4670743 h 4977304"/>
              <a:gd name="connsiteX145" fmla="*/ 3787232 w 12217206"/>
              <a:gd name="connsiteY145" fmla="*/ 4648764 h 4977304"/>
              <a:gd name="connsiteX146" fmla="*/ 3680057 w 12217206"/>
              <a:gd name="connsiteY146" fmla="*/ 4622784 h 4977304"/>
              <a:gd name="connsiteX147" fmla="*/ 3607627 w 12217206"/>
              <a:gd name="connsiteY147" fmla="*/ 4587738 h 4977304"/>
              <a:gd name="connsiteX148" fmla="*/ 3601451 w 12217206"/>
              <a:gd name="connsiteY148" fmla="*/ 4589218 h 4977304"/>
              <a:gd name="connsiteX149" fmla="*/ 3592338 w 12217206"/>
              <a:gd name="connsiteY149" fmla="*/ 4589396 h 4977304"/>
              <a:gd name="connsiteX150" fmla="*/ 3592104 w 12217206"/>
              <a:gd name="connsiteY150" fmla="*/ 4589103 h 4977304"/>
              <a:gd name="connsiteX151" fmla="*/ 3583586 w 12217206"/>
              <a:gd name="connsiteY151" fmla="*/ 4589853 h 4977304"/>
              <a:gd name="connsiteX152" fmla="*/ 3533777 w 12217206"/>
              <a:gd name="connsiteY152" fmla="*/ 4579320 h 4977304"/>
              <a:gd name="connsiteX153" fmla="*/ 3470906 w 12217206"/>
              <a:gd name="connsiteY153" fmla="*/ 4575344 h 4977304"/>
              <a:gd name="connsiteX154" fmla="*/ 3398460 w 12217206"/>
              <a:gd name="connsiteY154" fmla="*/ 4562260 h 4977304"/>
              <a:gd name="connsiteX155" fmla="*/ 3361644 w 12217206"/>
              <a:gd name="connsiteY155" fmla="*/ 4580670 h 4977304"/>
              <a:gd name="connsiteX156" fmla="*/ 3341795 w 12217206"/>
              <a:gd name="connsiteY156" fmla="*/ 4582496 h 4977304"/>
              <a:gd name="connsiteX157" fmla="*/ 3339469 w 12217206"/>
              <a:gd name="connsiteY157" fmla="*/ 4581438 h 4977304"/>
              <a:gd name="connsiteX158" fmla="*/ 3260180 w 12217206"/>
              <a:gd name="connsiteY158" fmla="*/ 4587820 h 4977304"/>
              <a:gd name="connsiteX159" fmla="*/ 3140460 w 12217206"/>
              <a:gd name="connsiteY159" fmla="*/ 4596263 h 4977304"/>
              <a:gd name="connsiteX160" fmla="*/ 3028270 w 12217206"/>
              <a:gd name="connsiteY160" fmla="*/ 4599134 h 4977304"/>
              <a:gd name="connsiteX161" fmla="*/ 2779714 w 12217206"/>
              <a:gd name="connsiteY161" fmla="*/ 4622831 h 4977304"/>
              <a:gd name="connsiteX162" fmla="*/ 2649525 w 12217206"/>
              <a:gd name="connsiteY162" fmla="*/ 4658086 h 4977304"/>
              <a:gd name="connsiteX163" fmla="*/ 2566315 w 12217206"/>
              <a:gd name="connsiteY163" fmla="*/ 4605776 h 4977304"/>
              <a:gd name="connsiteX164" fmla="*/ 2441626 w 12217206"/>
              <a:gd name="connsiteY164" fmla="*/ 4620872 h 4977304"/>
              <a:gd name="connsiteX165" fmla="*/ 2313568 w 12217206"/>
              <a:gd name="connsiteY165" fmla="*/ 4630067 h 4977304"/>
              <a:gd name="connsiteX166" fmla="*/ 2207105 w 12217206"/>
              <a:gd name="connsiteY166" fmla="*/ 4624384 h 4977304"/>
              <a:gd name="connsiteX167" fmla="*/ 2093268 w 12217206"/>
              <a:gd name="connsiteY167" fmla="*/ 4606236 h 4977304"/>
              <a:gd name="connsiteX168" fmla="*/ 1996024 w 12217206"/>
              <a:gd name="connsiteY168" fmla="*/ 4597526 h 4977304"/>
              <a:gd name="connsiteX169" fmla="*/ 1926886 w 12217206"/>
              <a:gd name="connsiteY169" fmla="*/ 4621358 h 4977304"/>
              <a:gd name="connsiteX170" fmla="*/ 1920368 w 12217206"/>
              <a:gd name="connsiteY170" fmla="*/ 4616112 h 4977304"/>
              <a:gd name="connsiteX171" fmla="*/ 1871831 w 12217206"/>
              <a:gd name="connsiteY171" fmla="*/ 4617844 h 4977304"/>
              <a:gd name="connsiteX172" fmla="*/ 1785463 w 12217206"/>
              <a:gd name="connsiteY172" fmla="*/ 4647841 h 4977304"/>
              <a:gd name="connsiteX173" fmla="*/ 1737045 w 12217206"/>
              <a:gd name="connsiteY173" fmla="*/ 4642356 h 4977304"/>
              <a:gd name="connsiteX174" fmla="*/ 1673954 w 12217206"/>
              <a:gd name="connsiteY174" fmla="*/ 4624601 h 4977304"/>
              <a:gd name="connsiteX175" fmla="*/ 1602834 w 12217206"/>
              <a:gd name="connsiteY175" fmla="*/ 4640924 h 4977304"/>
              <a:gd name="connsiteX176" fmla="*/ 1490351 w 12217206"/>
              <a:gd name="connsiteY176" fmla="*/ 4613132 h 4977304"/>
              <a:gd name="connsiteX177" fmla="*/ 1149212 w 12217206"/>
              <a:gd name="connsiteY177" fmla="*/ 4564210 h 4977304"/>
              <a:gd name="connsiteX178" fmla="*/ 938574 w 12217206"/>
              <a:gd name="connsiteY178" fmla="*/ 4566821 h 4977304"/>
              <a:gd name="connsiteX179" fmla="*/ 857697 w 12217206"/>
              <a:gd name="connsiteY179" fmla="*/ 4525391 h 4977304"/>
              <a:gd name="connsiteX180" fmla="*/ 836981 w 12217206"/>
              <a:gd name="connsiteY180" fmla="*/ 4526708 h 4977304"/>
              <a:gd name="connsiteX181" fmla="*/ 816264 w 12217206"/>
              <a:gd name="connsiteY181" fmla="*/ 4524575 h 4977304"/>
              <a:gd name="connsiteX182" fmla="*/ 810965 w 12217206"/>
              <a:gd name="connsiteY182" fmla="*/ 4527718 h 4977304"/>
              <a:gd name="connsiteX183" fmla="*/ 796509 w 12217206"/>
              <a:gd name="connsiteY183" fmla="*/ 4527387 h 4977304"/>
              <a:gd name="connsiteX184" fmla="*/ 767389 w 12217206"/>
              <a:gd name="connsiteY184" fmla="*/ 4529784 h 4977304"/>
              <a:gd name="connsiteX185" fmla="*/ 762544 w 12217206"/>
              <a:gd name="connsiteY185" fmla="*/ 4527372 h 4977304"/>
              <a:gd name="connsiteX186" fmla="*/ 719567 w 12217206"/>
              <a:gd name="connsiteY186" fmla="*/ 4526534 h 4977304"/>
              <a:gd name="connsiteX187" fmla="*/ 719262 w 12217206"/>
              <a:gd name="connsiteY187" fmla="*/ 4525164 h 4977304"/>
              <a:gd name="connsiteX188" fmla="*/ 708402 w 12217206"/>
              <a:gd name="connsiteY188" fmla="*/ 4518999 h 4977304"/>
              <a:gd name="connsiteX189" fmla="*/ 596394 w 12217206"/>
              <a:gd name="connsiteY189" fmla="*/ 4472455 h 4977304"/>
              <a:gd name="connsiteX190" fmla="*/ 578149 w 12217206"/>
              <a:gd name="connsiteY190" fmla="*/ 4469575 h 4977304"/>
              <a:gd name="connsiteX191" fmla="*/ 571336 w 12217206"/>
              <a:gd name="connsiteY191" fmla="*/ 4469781 h 4977304"/>
              <a:gd name="connsiteX192" fmla="*/ 444802 w 12217206"/>
              <a:gd name="connsiteY192" fmla="*/ 4428480 h 4977304"/>
              <a:gd name="connsiteX193" fmla="*/ 403746 w 12217206"/>
              <a:gd name="connsiteY193" fmla="*/ 4422157 h 4977304"/>
              <a:gd name="connsiteX194" fmla="*/ 292240 w 12217206"/>
              <a:gd name="connsiteY194" fmla="*/ 4399681 h 4977304"/>
              <a:gd name="connsiteX195" fmla="*/ 118302 w 12217206"/>
              <a:gd name="connsiteY195" fmla="*/ 4343421 h 4977304"/>
              <a:gd name="connsiteX196" fmla="*/ 15516 w 12217206"/>
              <a:gd name="connsiteY196" fmla="*/ 4340320 h 4977304"/>
              <a:gd name="connsiteX197" fmla="*/ 2 w 12217206"/>
              <a:gd name="connsiteY197" fmla="*/ 4334381 h 4977304"/>
              <a:gd name="connsiteX198" fmla="*/ 2 w 12217206"/>
              <a:gd name="connsiteY198" fmla="*/ 3589361 h 4977304"/>
              <a:gd name="connsiteX199" fmla="*/ 0 w 12217206"/>
              <a:gd name="connsiteY199" fmla="*/ 3589361 h 4977304"/>
              <a:gd name="connsiteX200" fmla="*/ 0 w 12217206"/>
              <a:gd name="connsiteY200" fmla="*/ 3513036 h 4977304"/>
              <a:gd name="connsiteX201" fmla="*/ 0 w 12217206"/>
              <a:gd name="connsiteY201" fmla="*/ 2672265 h 4977304"/>
              <a:gd name="connsiteX202" fmla="*/ 0 w 12217206"/>
              <a:gd name="connsiteY202" fmla="*/ 0 h 4977304"/>
              <a:gd name="connsiteX0" fmla="*/ 0 w 12198158"/>
              <a:gd name="connsiteY0" fmla="*/ 0 h 4977304"/>
              <a:gd name="connsiteX1" fmla="*/ 12192000 w 12198158"/>
              <a:gd name="connsiteY1" fmla="*/ 0 h 4977304"/>
              <a:gd name="connsiteX2" fmla="*/ 12192000 w 12198158"/>
              <a:gd name="connsiteY2" fmla="*/ 2726958 h 4977304"/>
              <a:gd name="connsiteX3" fmla="*/ 12198158 w 12198158"/>
              <a:gd name="connsiteY3" fmla="*/ 3664565 h 4977304"/>
              <a:gd name="connsiteX4" fmla="*/ 12132764 w 12198158"/>
              <a:gd name="connsiteY4" fmla="*/ 3748492 h 4977304"/>
              <a:gd name="connsiteX5" fmla="*/ 12053056 w 12198158"/>
              <a:gd name="connsiteY5" fmla="*/ 3749753 h 4977304"/>
              <a:gd name="connsiteX6" fmla="*/ 11938513 w 12198158"/>
              <a:gd name="connsiteY6" fmla="*/ 3754367 h 4977304"/>
              <a:gd name="connsiteX7" fmla="*/ 11853342 w 12198158"/>
              <a:gd name="connsiteY7" fmla="*/ 3782688 h 4977304"/>
              <a:gd name="connsiteX8" fmla="*/ 11704569 w 12198158"/>
              <a:gd name="connsiteY8" fmla="*/ 3839336 h 4977304"/>
              <a:gd name="connsiteX9" fmla="*/ 11577641 w 12198158"/>
              <a:gd name="connsiteY9" fmla="*/ 3885996 h 4977304"/>
              <a:gd name="connsiteX10" fmla="*/ 11508791 w 12198158"/>
              <a:gd name="connsiteY10" fmla="*/ 3969283 h 4977304"/>
              <a:gd name="connsiteX11" fmla="*/ 11388373 w 12198158"/>
              <a:gd name="connsiteY11" fmla="*/ 4027440 h 4977304"/>
              <a:gd name="connsiteX12" fmla="*/ 11276406 w 12198158"/>
              <a:gd name="connsiteY12" fmla="*/ 4056099 h 4977304"/>
              <a:gd name="connsiteX13" fmla="*/ 11190251 w 12198158"/>
              <a:gd name="connsiteY13" fmla="*/ 4073272 h 4977304"/>
              <a:gd name="connsiteX14" fmla="*/ 11139995 w 12198158"/>
              <a:gd name="connsiteY14" fmla="*/ 4081811 h 4977304"/>
              <a:gd name="connsiteX15" fmla="*/ 11040727 w 12198158"/>
              <a:gd name="connsiteY15" fmla="*/ 4081109 h 4977304"/>
              <a:gd name="connsiteX16" fmla="*/ 10969005 w 12198158"/>
              <a:gd name="connsiteY16" fmla="*/ 4091154 h 4977304"/>
              <a:gd name="connsiteX17" fmla="*/ 10899772 w 12198158"/>
              <a:gd name="connsiteY17" fmla="*/ 4122857 h 4977304"/>
              <a:gd name="connsiteX18" fmla="*/ 10838983 w 12198158"/>
              <a:gd name="connsiteY18" fmla="*/ 4155791 h 4977304"/>
              <a:gd name="connsiteX19" fmla="*/ 10769520 w 12198158"/>
              <a:gd name="connsiteY19" fmla="*/ 4198574 h 4977304"/>
              <a:gd name="connsiteX20" fmla="*/ 10570843 w 12198158"/>
              <a:gd name="connsiteY20" fmla="*/ 4255424 h 4977304"/>
              <a:gd name="connsiteX21" fmla="*/ 10512263 w 12198158"/>
              <a:gd name="connsiteY21" fmla="*/ 4291698 h 4977304"/>
              <a:gd name="connsiteX22" fmla="*/ 10439016 w 12198158"/>
              <a:gd name="connsiteY22" fmla="*/ 4293933 h 4977304"/>
              <a:gd name="connsiteX23" fmla="*/ 10376941 w 12198158"/>
              <a:gd name="connsiteY23" fmla="*/ 4298111 h 4977304"/>
              <a:gd name="connsiteX24" fmla="*/ 10329960 w 12198158"/>
              <a:gd name="connsiteY24" fmla="*/ 4298774 h 4977304"/>
              <a:gd name="connsiteX25" fmla="*/ 10254256 w 12198158"/>
              <a:gd name="connsiteY25" fmla="*/ 4309364 h 4977304"/>
              <a:gd name="connsiteX26" fmla="*/ 10119745 w 12198158"/>
              <a:gd name="connsiteY26" fmla="*/ 4321869 h 4977304"/>
              <a:gd name="connsiteX27" fmla="*/ 10075444 w 12198158"/>
              <a:gd name="connsiteY27" fmla="*/ 4324144 h 4977304"/>
              <a:gd name="connsiteX28" fmla="*/ 10032543 w 12198158"/>
              <a:gd name="connsiteY28" fmla="*/ 4322337 h 4977304"/>
              <a:gd name="connsiteX29" fmla="*/ 9953375 w 12198158"/>
              <a:gd name="connsiteY29" fmla="*/ 4339186 h 4977304"/>
              <a:gd name="connsiteX30" fmla="*/ 9841223 w 12198158"/>
              <a:gd name="connsiteY30" fmla="*/ 4346536 h 4977304"/>
              <a:gd name="connsiteX31" fmla="*/ 9721820 w 12198158"/>
              <a:gd name="connsiteY31" fmla="*/ 4368481 h 4977304"/>
              <a:gd name="connsiteX32" fmla="*/ 9578114 w 12198158"/>
              <a:gd name="connsiteY32" fmla="*/ 4380883 h 4977304"/>
              <a:gd name="connsiteX33" fmla="*/ 9336820 w 12198158"/>
              <a:gd name="connsiteY33" fmla="*/ 4430514 h 4977304"/>
              <a:gd name="connsiteX34" fmla="*/ 9272837 w 12198158"/>
              <a:gd name="connsiteY34" fmla="*/ 4491645 h 4977304"/>
              <a:gd name="connsiteX35" fmla="*/ 9188677 w 12198158"/>
              <a:gd name="connsiteY35" fmla="*/ 4497828 h 4977304"/>
              <a:gd name="connsiteX36" fmla="*/ 9183116 w 12198158"/>
              <a:gd name="connsiteY36" fmla="*/ 4507862 h 4977304"/>
              <a:gd name="connsiteX37" fmla="*/ 9145128 w 12198158"/>
              <a:gd name="connsiteY37" fmla="*/ 4520027 h 4977304"/>
              <a:gd name="connsiteX38" fmla="*/ 9144106 w 12198158"/>
              <a:gd name="connsiteY38" fmla="*/ 4518870 h 4977304"/>
              <a:gd name="connsiteX39" fmla="*/ 9131223 w 12198158"/>
              <a:gd name="connsiteY39" fmla="*/ 4516515 h 4977304"/>
              <a:gd name="connsiteX40" fmla="*/ 9107733 w 12198158"/>
              <a:gd name="connsiteY40" fmla="*/ 4515031 h 4977304"/>
              <a:gd name="connsiteX41" fmla="*/ 9047414 w 12198158"/>
              <a:gd name="connsiteY41" fmla="*/ 4506003 h 4977304"/>
              <a:gd name="connsiteX42" fmla="*/ 8999479 w 12198158"/>
              <a:gd name="connsiteY42" fmla="*/ 4509570 h 4977304"/>
              <a:gd name="connsiteX43" fmla="*/ 8999194 w 12198158"/>
              <a:gd name="connsiteY43" fmla="*/ 4509309 h 4977304"/>
              <a:gd name="connsiteX44" fmla="*/ 8990231 w 12198158"/>
              <a:gd name="connsiteY44" fmla="*/ 4510625 h 4977304"/>
              <a:gd name="connsiteX45" fmla="*/ 8984397 w 12198158"/>
              <a:gd name="connsiteY45" fmla="*/ 4512863 h 4977304"/>
              <a:gd name="connsiteX46" fmla="*/ 8968351 w 12198158"/>
              <a:gd name="connsiteY46" fmla="*/ 4516366 h 4977304"/>
              <a:gd name="connsiteX47" fmla="*/ 8962029 w 12198158"/>
              <a:gd name="connsiteY47" fmla="*/ 4515606 h 4977304"/>
              <a:gd name="connsiteX48" fmla="*/ 8957069 w 12198158"/>
              <a:gd name="connsiteY48" fmla="*/ 4513190 h 4977304"/>
              <a:gd name="connsiteX49" fmla="*/ 8889695 w 12198158"/>
              <a:gd name="connsiteY49" fmla="*/ 4533539 h 4977304"/>
              <a:gd name="connsiteX50" fmla="*/ 8746606 w 12198158"/>
              <a:gd name="connsiteY50" fmla="*/ 4530613 h 4977304"/>
              <a:gd name="connsiteX51" fmla="*/ 8702038 w 12198158"/>
              <a:gd name="connsiteY51" fmla="*/ 4532895 h 4977304"/>
              <a:gd name="connsiteX52" fmla="*/ 8590337 w 12198158"/>
              <a:gd name="connsiteY52" fmla="*/ 4542204 h 4977304"/>
              <a:gd name="connsiteX53" fmla="*/ 8519543 w 12198158"/>
              <a:gd name="connsiteY53" fmla="*/ 4526086 h 4977304"/>
              <a:gd name="connsiteX54" fmla="*/ 8505306 w 12198158"/>
              <a:gd name="connsiteY54" fmla="*/ 4532509 h 4977304"/>
              <a:gd name="connsiteX55" fmla="*/ 8500493 w 12198158"/>
              <a:gd name="connsiteY55" fmla="*/ 4535768 h 4977304"/>
              <a:gd name="connsiteX56" fmla="*/ 8492299 w 12198158"/>
              <a:gd name="connsiteY56" fmla="*/ 4538742 h 4977304"/>
              <a:gd name="connsiteX57" fmla="*/ 8491926 w 12198158"/>
              <a:gd name="connsiteY57" fmla="*/ 4538547 h 4977304"/>
              <a:gd name="connsiteX58" fmla="*/ 8484586 w 12198158"/>
              <a:gd name="connsiteY58" fmla="*/ 4541860 h 4977304"/>
              <a:gd name="connsiteX59" fmla="*/ 8361601 w 12198158"/>
              <a:gd name="connsiteY59" fmla="*/ 4557109 h 4977304"/>
              <a:gd name="connsiteX60" fmla="*/ 8348227 w 12198158"/>
              <a:gd name="connsiteY60" fmla="*/ 4557320 h 4977304"/>
              <a:gd name="connsiteX61" fmla="*/ 8346801 w 12198158"/>
              <a:gd name="connsiteY61" fmla="*/ 4556408 h 4977304"/>
              <a:gd name="connsiteX62" fmla="*/ 8308886 w 12198158"/>
              <a:gd name="connsiteY62" fmla="*/ 4575677 h 4977304"/>
              <a:gd name="connsiteX63" fmla="*/ 8289640 w 12198158"/>
              <a:gd name="connsiteY63" fmla="*/ 4590767 h 4977304"/>
              <a:gd name="connsiteX64" fmla="*/ 8278750 w 12198158"/>
              <a:gd name="connsiteY64" fmla="*/ 4597091 h 4977304"/>
              <a:gd name="connsiteX65" fmla="*/ 8277624 w 12198158"/>
              <a:gd name="connsiteY65" fmla="*/ 4601916 h 4977304"/>
              <a:gd name="connsiteX66" fmla="*/ 8260561 w 12198158"/>
              <a:gd name="connsiteY66" fmla="*/ 4609708 h 4977304"/>
              <a:gd name="connsiteX67" fmla="*/ 8257864 w 12198158"/>
              <a:gd name="connsiteY67" fmla="*/ 4609458 h 4977304"/>
              <a:gd name="connsiteX68" fmla="*/ 8246529 w 12198158"/>
              <a:gd name="connsiteY68" fmla="*/ 4620148 h 4977304"/>
              <a:gd name="connsiteX69" fmla="*/ 8240334 w 12198158"/>
              <a:gd name="connsiteY69" fmla="*/ 4634257 h 4977304"/>
              <a:gd name="connsiteX70" fmla="*/ 8084875 w 12198158"/>
              <a:gd name="connsiteY70" fmla="*/ 4684387 h 4977304"/>
              <a:gd name="connsiteX71" fmla="*/ 7900134 w 12198158"/>
              <a:gd name="connsiteY71" fmla="*/ 4729969 h 4977304"/>
              <a:gd name="connsiteX72" fmla="*/ 7713595 w 12198158"/>
              <a:gd name="connsiteY72" fmla="*/ 4757895 h 4977304"/>
              <a:gd name="connsiteX73" fmla="*/ 7609267 w 12198158"/>
              <a:gd name="connsiteY73" fmla="*/ 4754126 h 4977304"/>
              <a:gd name="connsiteX74" fmla="*/ 7522521 w 12198158"/>
              <a:gd name="connsiteY74" fmla="*/ 4760455 h 4977304"/>
              <a:gd name="connsiteX75" fmla="*/ 7514554 w 12198158"/>
              <a:gd name="connsiteY75" fmla="*/ 4763228 h 4977304"/>
              <a:gd name="connsiteX76" fmla="*/ 7502403 w 12198158"/>
              <a:gd name="connsiteY76" fmla="*/ 4764677 h 4977304"/>
              <a:gd name="connsiteX77" fmla="*/ 7502032 w 12198158"/>
              <a:gd name="connsiteY77" fmla="*/ 4764322 h 4977304"/>
              <a:gd name="connsiteX78" fmla="*/ 7490794 w 12198158"/>
              <a:gd name="connsiteY78" fmla="*/ 4766442 h 4977304"/>
              <a:gd name="connsiteX79" fmla="*/ 7400450 w 12198158"/>
              <a:gd name="connsiteY79" fmla="*/ 4757640 h 4977304"/>
              <a:gd name="connsiteX80" fmla="*/ 7307302 w 12198158"/>
              <a:gd name="connsiteY80" fmla="*/ 4747220 h 4977304"/>
              <a:gd name="connsiteX81" fmla="*/ 7305976 w 12198158"/>
              <a:gd name="connsiteY81" fmla="*/ 4745654 h 4977304"/>
              <a:gd name="connsiteX82" fmla="*/ 7213744 w 12198158"/>
              <a:gd name="connsiteY82" fmla="*/ 4773074 h 4977304"/>
              <a:gd name="connsiteX83" fmla="*/ 7196298 w 12198158"/>
              <a:gd name="connsiteY83" fmla="*/ 4778016 h 4977304"/>
              <a:gd name="connsiteX84" fmla="*/ 7192202 w 12198158"/>
              <a:gd name="connsiteY84" fmla="*/ 4783834 h 4977304"/>
              <a:gd name="connsiteX85" fmla="*/ 7166024 w 12198158"/>
              <a:gd name="connsiteY85" fmla="*/ 4788882 h 4977304"/>
              <a:gd name="connsiteX86" fmla="*/ 7092253 w 12198158"/>
              <a:gd name="connsiteY86" fmla="*/ 4802161 h 4977304"/>
              <a:gd name="connsiteX87" fmla="*/ 7013814 w 12198158"/>
              <a:gd name="connsiteY87" fmla="*/ 4801755 h 4977304"/>
              <a:gd name="connsiteX88" fmla="*/ 6899540 w 12198158"/>
              <a:gd name="connsiteY88" fmla="*/ 4833798 h 4977304"/>
              <a:gd name="connsiteX89" fmla="*/ 6703746 w 12198158"/>
              <a:gd name="connsiteY89" fmla="*/ 4864157 h 4977304"/>
              <a:gd name="connsiteX90" fmla="*/ 6545085 w 12198158"/>
              <a:gd name="connsiteY90" fmla="*/ 4895408 h 4977304"/>
              <a:gd name="connsiteX91" fmla="*/ 6313345 w 12198158"/>
              <a:gd name="connsiteY91" fmla="*/ 4946232 h 4977304"/>
              <a:gd name="connsiteX92" fmla="*/ 6164558 w 12198158"/>
              <a:gd name="connsiteY92" fmla="*/ 4948498 h 4977304"/>
              <a:gd name="connsiteX93" fmla="*/ 6069796 w 12198158"/>
              <a:gd name="connsiteY93" fmla="*/ 4970720 h 4977304"/>
              <a:gd name="connsiteX94" fmla="*/ 6064481 w 12198158"/>
              <a:gd name="connsiteY94" fmla="*/ 4969051 h 4977304"/>
              <a:gd name="connsiteX95" fmla="*/ 6044602 w 12198158"/>
              <a:gd name="connsiteY95" fmla="*/ 4969792 h 4977304"/>
              <a:gd name="connsiteX96" fmla="*/ 6037252 w 12198158"/>
              <a:gd name="connsiteY96" fmla="*/ 4960726 h 4977304"/>
              <a:gd name="connsiteX97" fmla="*/ 6006081 w 12198158"/>
              <a:gd name="connsiteY97" fmla="*/ 4955195 h 4977304"/>
              <a:gd name="connsiteX98" fmla="*/ 5920065 w 12198158"/>
              <a:gd name="connsiteY98" fmla="*/ 4944866 h 4977304"/>
              <a:gd name="connsiteX99" fmla="*/ 5755077 w 12198158"/>
              <a:gd name="connsiteY99" fmla="*/ 4976193 h 4977304"/>
              <a:gd name="connsiteX100" fmla="*/ 5623207 w 12198158"/>
              <a:gd name="connsiteY100" fmla="*/ 4977304 h 4977304"/>
              <a:gd name="connsiteX101" fmla="*/ 5467256 w 12198158"/>
              <a:gd name="connsiteY101" fmla="*/ 4962079 h 4977304"/>
              <a:gd name="connsiteX102" fmla="*/ 5429137 w 12198158"/>
              <a:gd name="connsiteY102" fmla="*/ 4949858 h 4977304"/>
              <a:gd name="connsiteX103" fmla="*/ 5378078 w 12198158"/>
              <a:gd name="connsiteY103" fmla="*/ 4930634 h 4977304"/>
              <a:gd name="connsiteX104" fmla="*/ 5258253 w 12198158"/>
              <a:gd name="connsiteY104" fmla="*/ 4908461 h 4977304"/>
              <a:gd name="connsiteX105" fmla="*/ 5219477 w 12198158"/>
              <a:gd name="connsiteY105" fmla="*/ 4896381 h 4977304"/>
              <a:gd name="connsiteX106" fmla="*/ 5171208 w 12198158"/>
              <a:gd name="connsiteY106" fmla="*/ 4893134 h 4977304"/>
              <a:gd name="connsiteX107" fmla="*/ 5153115 w 12198158"/>
              <a:gd name="connsiteY107" fmla="*/ 4885290 h 4977304"/>
              <a:gd name="connsiteX108" fmla="*/ 5139168 w 12198158"/>
              <a:gd name="connsiteY108" fmla="*/ 4881597 h 4977304"/>
              <a:gd name="connsiteX109" fmla="*/ 5136167 w 12198158"/>
              <a:gd name="connsiteY109" fmla="*/ 4879315 h 4977304"/>
              <a:gd name="connsiteX110" fmla="*/ 5118243 w 12198158"/>
              <a:gd name="connsiteY110" fmla="*/ 4867529 h 4977304"/>
              <a:gd name="connsiteX111" fmla="*/ 5062411 w 12198158"/>
              <a:gd name="connsiteY111" fmla="*/ 4874665 h 4977304"/>
              <a:gd name="connsiteX112" fmla="*/ 5008170 w 12198158"/>
              <a:gd name="connsiteY112" fmla="*/ 4856876 h 4977304"/>
              <a:gd name="connsiteX113" fmla="*/ 4837210 w 12198158"/>
              <a:gd name="connsiteY113" fmla="*/ 4830794 h 4977304"/>
              <a:gd name="connsiteX114" fmla="*/ 4759270 w 12198158"/>
              <a:gd name="connsiteY114" fmla="*/ 4800638 h 4977304"/>
              <a:gd name="connsiteX115" fmla="*/ 4720035 w 12198158"/>
              <a:gd name="connsiteY115" fmla="*/ 4790848 h 4977304"/>
              <a:gd name="connsiteX116" fmla="*/ 4718027 w 12198158"/>
              <a:gd name="connsiteY116" fmla="*/ 4790035 h 4977304"/>
              <a:gd name="connsiteX117" fmla="*/ 4718961 w 12198158"/>
              <a:gd name="connsiteY117" fmla="*/ 4789806 h 4977304"/>
              <a:gd name="connsiteX118" fmla="*/ 4714055 w 12198158"/>
              <a:gd name="connsiteY118" fmla="*/ 4788426 h 4977304"/>
              <a:gd name="connsiteX119" fmla="*/ 4718027 w 12198158"/>
              <a:gd name="connsiteY119" fmla="*/ 4790035 h 4977304"/>
              <a:gd name="connsiteX120" fmla="*/ 4712381 w 12198158"/>
              <a:gd name="connsiteY120" fmla="*/ 4791420 h 4977304"/>
              <a:gd name="connsiteX121" fmla="*/ 4512801 w 12198158"/>
              <a:gd name="connsiteY121" fmla="*/ 4780666 h 4977304"/>
              <a:gd name="connsiteX122" fmla="*/ 4425588 w 12198158"/>
              <a:gd name="connsiteY122" fmla="*/ 4769100 h 4977304"/>
              <a:gd name="connsiteX123" fmla="*/ 4314086 w 12198158"/>
              <a:gd name="connsiteY123" fmla="*/ 4774822 h 4977304"/>
              <a:gd name="connsiteX124" fmla="*/ 4312230 w 12198158"/>
              <a:gd name="connsiteY124" fmla="*/ 4773365 h 4977304"/>
              <a:gd name="connsiteX125" fmla="*/ 4292278 w 12198158"/>
              <a:gd name="connsiteY125" fmla="*/ 4771325 h 4977304"/>
              <a:gd name="connsiteX126" fmla="*/ 4287201 w 12198158"/>
              <a:gd name="connsiteY126" fmla="*/ 4774493 h 4977304"/>
              <a:gd name="connsiteX127" fmla="*/ 4273289 w 12198158"/>
              <a:gd name="connsiteY127" fmla="*/ 4774225 h 4977304"/>
              <a:gd name="connsiteX128" fmla="*/ 4245283 w 12198158"/>
              <a:gd name="connsiteY128" fmla="*/ 4776749 h 4977304"/>
              <a:gd name="connsiteX129" fmla="*/ 4199245 w 12198158"/>
              <a:gd name="connsiteY129" fmla="*/ 4773714 h 4977304"/>
              <a:gd name="connsiteX130" fmla="*/ 4198941 w 12198158"/>
              <a:gd name="connsiteY130" fmla="*/ 4772347 h 4977304"/>
              <a:gd name="connsiteX131" fmla="*/ 4188453 w 12198158"/>
              <a:gd name="connsiteY131" fmla="*/ 4766228 h 4977304"/>
              <a:gd name="connsiteX132" fmla="*/ 4139982 w 12198158"/>
              <a:gd name="connsiteY132" fmla="*/ 4748999 h 4977304"/>
              <a:gd name="connsiteX133" fmla="*/ 4080374 w 12198158"/>
              <a:gd name="connsiteY133" fmla="*/ 4720184 h 4977304"/>
              <a:gd name="connsiteX134" fmla="*/ 4071828 w 12198158"/>
              <a:gd name="connsiteY134" fmla="*/ 4719278 h 4977304"/>
              <a:gd name="connsiteX135" fmla="*/ 4071710 w 12198158"/>
              <a:gd name="connsiteY135" fmla="*/ 4718953 h 4977304"/>
              <a:gd name="connsiteX136" fmla="*/ 4056247 w 12198158"/>
              <a:gd name="connsiteY136" fmla="*/ 4717622 h 4977304"/>
              <a:gd name="connsiteX137" fmla="*/ 4039668 w 12198158"/>
              <a:gd name="connsiteY137" fmla="*/ 4715861 h 4977304"/>
              <a:gd name="connsiteX138" fmla="*/ 4034303 w 12198158"/>
              <a:gd name="connsiteY138" fmla="*/ 4713218 h 4977304"/>
              <a:gd name="connsiteX139" fmla="*/ 4032672 w 12198158"/>
              <a:gd name="connsiteY139" fmla="*/ 4709236 h 4977304"/>
              <a:gd name="connsiteX140" fmla="*/ 4031088 w 12198158"/>
              <a:gd name="connsiteY140" fmla="*/ 4709491 h 4977304"/>
              <a:gd name="connsiteX141" fmla="*/ 4001867 w 12198158"/>
              <a:gd name="connsiteY141" fmla="*/ 4695842 h 4977304"/>
              <a:gd name="connsiteX142" fmla="*/ 3934220 w 12198158"/>
              <a:gd name="connsiteY142" fmla="*/ 4676884 h 4977304"/>
              <a:gd name="connsiteX143" fmla="*/ 3894676 w 12198158"/>
              <a:gd name="connsiteY143" fmla="*/ 4670743 h 4977304"/>
              <a:gd name="connsiteX144" fmla="*/ 3787232 w 12198158"/>
              <a:gd name="connsiteY144" fmla="*/ 4648764 h 4977304"/>
              <a:gd name="connsiteX145" fmla="*/ 3680057 w 12198158"/>
              <a:gd name="connsiteY145" fmla="*/ 4622784 h 4977304"/>
              <a:gd name="connsiteX146" fmla="*/ 3607627 w 12198158"/>
              <a:gd name="connsiteY146" fmla="*/ 4587738 h 4977304"/>
              <a:gd name="connsiteX147" fmla="*/ 3601451 w 12198158"/>
              <a:gd name="connsiteY147" fmla="*/ 4589218 h 4977304"/>
              <a:gd name="connsiteX148" fmla="*/ 3592338 w 12198158"/>
              <a:gd name="connsiteY148" fmla="*/ 4589396 h 4977304"/>
              <a:gd name="connsiteX149" fmla="*/ 3592104 w 12198158"/>
              <a:gd name="connsiteY149" fmla="*/ 4589103 h 4977304"/>
              <a:gd name="connsiteX150" fmla="*/ 3583586 w 12198158"/>
              <a:gd name="connsiteY150" fmla="*/ 4589853 h 4977304"/>
              <a:gd name="connsiteX151" fmla="*/ 3533777 w 12198158"/>
              <a:gd name="connsiteY151" fmla="*/ 4579320 h 4977304"/>
              <a:gd name="connsiteX152" fmla="*/ 3470906 w 12198158"/>
              <a:gd name="connsiteY152" fmla="*/ 4575344 h 4977304"/>
              <a:gd name="connsiteX153" fmla="*/ 3398460 w 12198158"/>
              <a:gd name="connsiteY153" fmla="*/ 4562260 h 4977304"/>
              <a:gd name="connsiteX154" fmla="*/ 3361644 w 12198158"/>
              <a:gd name="connsiteY154" fmla="*/ 4580670 h 4977304"/>
              <a:gd name="connsiteX155" fmla="*/ 3341795 w 12198158"/>
              <a:gd name="connsiteY155" fmla="*/ 4582496 h 4977304"/>
              <a:gd name="connsiteX156" fmla="*/ 3339469 w 12198158"/>
              <a:gd name="connsiteY156" fmla="*/ 4581438 h 4977304"/>
              <a:gd name="connsiteX157" fmla="*/ 3260180 w 12198158"/>
              <a:gd name="connsiteY157" fmla="*/ 4587820 h 4977304"/>
              <a:gd name="connsiteX158" fmla="*/ 3140460 w 12198158"/>
              <a:gd name="connsiteY158" fmla="*/ 4596263 h 4977304"/>
              <a:gd name="connsiteX159" fmla="*/ 3028270 w 12198158"/>
              <a:gd name="connsiteY159" fmla="*/ 4599134 h 4977304"/>
              <a:gd name="connsiteX160" fmla="*/ 2779714 w 12198158"/>
              <a:gd name="connsiteY160" fmla="*/ 4622831 h 4977304"/>
              <a:gd name="connsiteX161" fmla="*/ 2649525 w 12198158"/>
              <a:gd name="connsiteY161" fmla="*/ 4658086 h 4977304"/>
              <a:gd name="connsiteX162" fmla="*/ 2566315 w 12198158"/>
              <a:gd name="connsiteY162" fmla="*/ 4605776 h 4977304"/>
              <a:gd name="connsiteX163" fmla="*/ 2441626 w 12198158"/>
              <a:gd name="connsiteY163" fmla="*/ 4620872 h 4977304"/>
              <a:gd name="connsiteX164" fmla="*/ 2313568 w 12198158"/>
              <a:gd name="connsiteY164" fmla="*/ 4630067 h 4977304"/>
              <a:gd name="connsiteX165" fmla="*/ 2207105 w 12198158"/>
              <a:gd name="connsiteY165" fmla="*/ 4624384 h 4977304"/>
              <a:gd name="connsiteX166" fmla="*/ 2093268 w 12198158"/>
              <a:gd name="connsiteY166" fmla="*/ 4606236 h 4977304"/>
              <a:gd name="connsiteX167" fmla="*/ 1996024 w 12198158"/>
              <a:gd name="connsiteY167" fmla="*/ 4597526 h 4977304"/>
              <a:gd name="connsiteX168" fmla="*/ 1926886 w 12198158"/>
              <a:gd name="connsiteY168" fmla="*/ 4621358 h 4977304"/>
              <a:gd name="connsiteX169" fmla="*/ 1920368 w 12198158"/>
              <a:gd name="connsiteY169" fmla="*/ 4616112 h 4977304"/>
              <a:gd name="connsiteX170" fmla="*/ 1871831 w 12198158"/>
              <a:gd name="connsiteY170" fmla="*/ 4617844 h 4977304"/>
              <a:gd name="connsiteX171" fmla="*/ 1785463 w 12198158"/>
              <a:gd name="connsiteY171" fmla="*/ 4647841 h 4977304"/>
              <a:gd name="connsiteX172" fmla="*/ 1737045 w 12198158"/>
              <a:gd name="connsiteY172" fmla="*/ 4642356 h 4977304"/>
              <a:gd name="connsiteX173" fmla="*/ 1673954 w 12198158"/>
              <a:gd name="connsiteY173" fmla="*/ 4624601 h 4977304"/>
              <a:gd name="connsiteX174" fmla="*/ 1602834 w 12198158"/>
              <a:gd name="connsiteY174" fmla="*/ 4640924 h 4977304"/>
              <a:gd name="connsiteX175" fmla="*/ 1490351 w 12198158"/>
              <a:gd name="connsiteY175" fmla="*/ 4613132 h 4977304"/>
              <a:gd name="connsiteX176" fmla="*/ 1149212 w 12198158"/>
              <a:gd name="connsiteY176" fmla="*/ 4564210 h 4977304"/>
              <a:gd name="connsiteX177" fmla="*/ 938574 w 12198158"/>
              <a:gd name="connsiteY177" fmla="*/ 4566821 h 4977304"/>
              <a:gd name="connsiteX178" fmla="*/ 857697 w 12198158"/>
              <a:gd name="connsiteY178" fmla="*/ 4525391 h 4977304"/>
              <a:gd name="connsiteX179" fmla="*/ 836981 w 12198158"/>
              <a:gd name="connsiteY179" fmla="*/ 4526708 h 4977304"/>
              <a:gd name="connsiteX180" fmla="*/ 816264 w 12198158"/>
              <a:gd name="connsiteY180" fmla="*/ 4524575 h 4977304"/>
              <a:gd name="connsiteX181" fmla="*/ 810965 w 12198158"/>
              <a:gd name="connsiteY181" fmla="*/ 4527718 h 4977304"/>
              <a:gd name="connsiteX182" fmla="*/ 796509 w 12198158"/>
              <a:gd name="connsiteY182" fmla="*/ 4527387 h 4977304"/>
              <a:gd name="connsiteX183" fmla="*/ 767389 w 12198158"/>
              <a:gd name="connsiteY183" fmla="*/ 4529784 h 4977304"/>
              <a:gd name="connsiteX184" fmla="*/ 762544 w 12198158"/>
              <a:gd name="connsiteY184" fmla="*/ 4527372 h 4977304"/>
              <a:gd name="connsiteX185" fmla="*/ 719567 w 12198158"/>
              <a:gd name="connsiteY185" fmla="*/ 4526534 h 4977304"/>
              <a:gd name="connsiteX186" fmla="*/ 719262 w 12198158"/>
              <a:gd name="connsiteY186" fmla="*/ 4525164 h 4977304"/>
              <a:gd name="connsiteX187" fmla="*/ 708402 w 12198158"/>
              <a:gd name="connsiteY187" fmla="*/ 4518999 h 4977304"/>
              <a:gd name="connsiteX188" fmla="*/ 596394 w 12198158"/>
              <a:gd name="connsiteY188" fmla="*/ 4472455 h 4977304"/>
              <a:gd name="connsiteX189" fmla="*/ 578149 w 12198158"/>
              <a:gd name="connsiteY189" fmla="*/ 4469575 h 4977304"/>
              <a:gd name="connsiteX190" fmla="*/ 571336 w 12198158"/>
              <a:gd name="connsiteY190" fmla="*/ 4469781 h 4977304"/>
              <a:gd name="connsiteX191" fmla="*/ 444802 w 12198158"/>
              <a:gd name="connsiteY191" fmla="*/ 4428480 h 4977304"/>
              <a:gd name="connsiteX192" fmla="*/ 403746 w 12198158"/>
              <a:gd name="connsiteY192" fmla="*/ 4422157 h 4977304"/>
              <a:gd name="connsiteX193" fmla="*/ 292240 w 12198158"/>
              <a:gd name="connsiteY193" fmla="*/ 4399681 h 4977304"/>
              <a:gd name="connsiteX194" fmla="*/ 118302 w 12198158"/>
              <a:gd name="connsiteY194" fmla="*/ 4343421 h 4977304"/>
              <a:gd name="connsiteX195" fmla="*/ 15516 w 12198158"/>
              <a:gd name="connsiteY195" fmla="*/ 4340320 h 4977304"/>
              <a:gd name="connsiteX196" fmla="*/ 2 w 12198158"/>
              <a:gd name="connsiteY196" fmla="*/ 4334381 h 4977304"/>
              <a:gd name="connsiteX197" fmla="*/ 2 w 12198158"/>
              <a:gd name="connsiteY197" fmla="*/ 3589361 h 4977304"/>
              <a:gd name="connsiteX198" fmla="*/ 0 w 12198158"/>
              <a:gd name="connsiteY198" fmla="*/ 3589361 h 4977304"/>
              <a:gd name="connsiteX199" fmla="*/ 0 w 12198158"/>
              <a:gd name="connsiteY199" fmla="*/ 3513036 h 4977304"/>
              <a:gd name="connsiteX200" fmla="*/ 0 w 12198158"/>
              <a:gd name="connsiteY200" fmla="*/ 2672265 h 4977304"/>
              <a:gd name="connsiteX201" fmla="*/ 0 w 12198158"/>
              <a:gd name="connsiteY201" fmla="*/ 0 h 4977304"/>
              <a:gd name="connsiteX0" fmla="*/ 0 w 12198158"/>
              <a:gd name="connsiteY0" fmla="*/ 0 h 4977304"/>
              <a:gd name="connsiteX1" fmla="*/ 12192000 w 12198158"/>
              <a:gd name="connsiteY1" fmla="*/ 0 h 4977304"/>
              <a:gd name="connsiteX2" fmla="*/ 12198158 w 12198158"/>
              <a:gd name="connsiteY2" fmla="*/ 3664565 h 4977304"/>
              <a:gd name="connsiteX3" fmla="*/ 12132764 w 12198158"/>
              <a:gd name="connsiteY3" fmla="*/ 3748492 h 4977304"/>
              <a:gd name="connsiteX4" fmla="*/ 12053056 w 12198158"/>
              <a:gd name="connsiteY4" fmla="*/ 3749753 h 4977304"/>
              <a:gd name="connsiteX5" fmla="*/ 11938513 w 12198158"/>
              <a:gd name="connsiteY5" fmla="*/ 3754367 h 4977304"/>
              <a:gd name="connsiteX6" fmla="*/ 11853342 w 12198158"/>
              <a:gd name="connsiteY6" fmla="*/ 3782688 h 4977304"/>
              <a:gd name="connsiteX7" fmla="*/ 11704569 w 12198158"/>
              <a:gd name="connsiteY7" fmla="*/ 3839336 h 4977304"/>
              <a:gd name="connsiteX8" fmla="*/ 11577641 w 12198158"/>
              <a:gd name="connsiteY8" fmla="*/ 3885996 h 4977304"/>
              <a:gd name="connsiteX9" fmla="*/ 11508791 w 12198158"/>
              <a:gd name="connsiteY9" fmla="*/ 3969283 h 4977304"/>
              <a:gd name="connsiteX10" fmla="*/ 11388373 w 12198158"/>
              <a:gd name="connsiteY10" fmla="*/ 4027440 h 4977304"/>
              <a:gd name="connsiteX11" fmla="*/ 11276406 w 12198158"/>
              <a:gd name="connsiteY11" fmla="*/ 4056099 h 4977304"/>
              <a:gd name="connsiteX12" fmla="*/ 11190251 w 12198158"/>
              <a:gd name="connsiteY12" fmla="*/ 4073272 h 4977304"/>
              <a:gd name="connsiteX13" fmla="*/ 11139995 w 12198158"/>
              <a:gd name="connsiteY13" fmla="*/ 4081811 h 4977304"/>
              <a:gd name="connsiteX14" fmla="*/ 11040727 w 12198158"/>
              <a:gd name="connsiteY14" fmla="*/ 4081109 h 4977304"/>
              <a:gd name="connsiteX15" fmla="*/ 10969005 w 12198158"/>
              <a:gd name="connsiteY15" fmla="*/ 4091154 h 4977304"/>
              <a:gd name="connsiteX16" fmla="*/ 10899772 w 12198158"/>
              <a:gd name="connsiteY16" fmla="*/ 4122857 h 4977304"/>
              <a:gd name="connsiteX17" fmla="*/ 10838983 w 12198158"/>
              <a:gd name="connsiteY17" fmla="*/ 4155791 h 4977304"/>
              <a:gd name="connsiteX18" fmla="*/ 10769520 w 12198158"/>
              <a:gd name="connsiteY18" fmla="*/ 4198574 h 4977304"/>
              <a:gd name="connsiteX19" fmla="*/ 10570843 w 12198158"/>
              <a:gd name="connsiteY19" fmla="*/ 4255424 h 4977304"/>
              <a:gd name="connsiteX20" fmla="*/ 10512263 w 12198158"/>
              <a:gd name="connsiteY20" fmla="*/ 4291698 h 4977304"/>
              <a:gd name="connsiteX21" fmla="*/ 10439016 w 12198158"/>
              <a:gd name="connsiteY21" fmla="*/ 4293933 h 4977304"/>
              <a:gd name="connsiteX22" fmla="*/ 10376941 w 12198158"/>
              <a:gd name="connsiteY22" fmla="*/ 4298111 h 4977304"/>
              <a:gd name="connsiteX23" fmla="*/ 10329960 w 12198158"/>
              <a:gd name="connsiteY23" fmla="*/ 4298774 h 4977304"/>
              <a:gd name="connsiteX24" fmla="*/ 10254256 w 12198158"/>
              <a:gd name="connsiteY24" fmla="*/ 4309364 h 4977304"/>
              <a:gd name="connsiteX25" fmla="*/ 10119745 w 12198158"/>
              <a:gd name="connsiteY25" fmla="*/ 4321869 h 4977304"/>
              <a:gd name="connsiteX26" fmla="*/ 10075444 w 12198158"/>
              <a:gd name="connsiteY26" fmla="*/ 4324144 h 4977304"/>
              <a:gd name="connsiteX27" fmla="*/ 10032543 w 12198158"/>
              <a:gd name="connsiteY27" fmla="*/ 4322337 h 4977304"/>
              <a:gd name="connsiteX28" fmla="*/ 9953375 w 12198158"/>
              <a:gd name="connsiteY28" fmla="*/ 4339186 h 4977304"/>
              <a:gd name="connsiteX29" fmla="*/ 9841223 w 12198158"/>
              <a:gd name="connsiteY29" fmla="*/ 4346536 h 4977304"/>
              <a:gd name="connsiteX30" fmla="*/ 9721820 w 12198158"/>
              <a:gd name="connsiteY30" fmla="*/ 4368481 h 4977304"/>
              <a:gd name="connsiteX31" fmla="*/ 9578114 w 12198158"/>
              <a:gd name="connsiteY31" fmla="*/ 4380883 h 4977304"/>
              <a:gd name="connsiteX32" fmla="*/ 9336820 w 12198158"/>
              <a:gd name="connsiteY32" fmla="*/ 4430514 h 4977304"/>
              <a:gd name="connsiteX33" fmla="*/ 9272837 w 12198158"/>
              <a:gd name="connsiteY33" fmla="*/ 4491645 h 4977304"/>
              <a:gd name="connsiteX34" fmla="*/ 9188677 w 12198158"/>
              <a:gd name="connsiteY34" fmla="*/ 4497828 h 4977304"/>
              <a:gd name="connsiteX35" fmla="*/ 9183116 w 12198158"/>
              <a:gd name="connsiteY35" fmla="*/ 4507862 h 4977304"/>
              <a:gd name="connsiteX36" fmla="*/ 9145128 w 12198158"/>
              <a:gd name="connsiteY36" fmla="*/ 4520027 h 4977304"/>
              <a:gd name="connsiteX37" fmla="*/ 9144106 w 12198158"/>
              <a:gd name="connsiteY37" fmla="*/ 4518870 h 4977304"/>
              <a:gd name="connsiteX38" fmla="*/ 9131223 w 12198158"/>
              <a:gd name="connsiteY38" fmla="*/ 4516515 h 4977304"/>
              <a:gd name="connsiteX39" fmla="*/ 9107733 w 12198158"/>
              <a:gd name="connsiteY39" fmla="*/ 4515031 h 4977304"/>
              <a:gd name="connsiteX40" fmla="*/ 9047414 w 12198158"/>
              <a:gd name="connsiteY40" fmla="*/ 4506003 h 4977304"/>
              <a:gd name="connsiteX41" fmla="*/ 8999479 w 12198158"/>
              <a:gd name="connsiteY41" fmla="*/ 4509570 h 4977304"/>
              <a:gd name="connsiteX42" fmla="*/ 8999194 w 12198158"/>
              <a:gd name="connsiteY42" fmla="*/ 4509309 h 4977304"/>
              <a:gd name="connsiteX43" fmla="*/ 8990231 w 12198158"/>
              <a:gd name="connsiteY43" fmla="*/ 4510625 h 4977304"/>
              <a:gd name="connsiteX44" fmla="*/ 8984397 w 12198158"/>
              <a:gd name="connsiteY44" fmla="*/ 4512863 h 4977304"/>
              <a:gd name="connsiteX45" fmla="*/ 8968351 w 12198158"/>
              <a:gd name="connsiteY45" fmla="*/ 4516366 h 4977304"/>
              <a:gd name="connsiteX46" fmla="*/ 8962029 w 12198158"/>
              <a:gd name="connsiteY46" fmla="*/ 4515606 h 4977304"/>
              <a:gd name="connsiteX47" fmla="*/ 8957069 w 12198158"/>
              <a:gd name="connsiteY47" fmla="*/ 4513190 h 4977304"/>
              <a:gd name="connsiteX48" fmla="*/ 8889695 w 12198158"/>
              <a:gd name="connsiteY48" fmla="*/ 4533539 h 4977304"/>
              <a:gd name="connsiteX49" fmla="*/ 8746606 w 12198158"/>
              <a:gd name="connsiteY49" fmla="*/ 4530613 h 4977304"/>
              <a:gd name="connsiteX50" fmla="*/ 8702038 w 12198158"/>
              <a:gd name="connsiteY50" fmla="*/ 4532895 h 4977304"/>
              <a:gd name="connsiteX51" fmla="*/ 8590337 w 12198158"/>
              <a:gd name="connsiteY51" fmla="*/ 4542204 h 4977304"/>
              <a:gd name="connsiteX52" fmla="*/ 8519543 w 12198158"/>
              <a:gd name="connsiteY52" fmla="*/ 4526086 h 4977304"/>
              <a:gd name="connsiteX53" fmla="*/ 8505306 w 12198158"/>
              <a:gd name="connsiteY53" fmla="*/ 4532509 h 4977304"/>
              <a:gd name="connsiteX54" fmla="*/ 8500493 w 12198158"/>
              <a:gd name="connsiteY54" fmla="*/ 4535768 h 4977304"/>
              <a:gd name="connsiteX55" fmla="*/ 8492299 w 12198158"/>
              <a:gd name="connsiteY55" fmla="*/ 4538742 h 4977304"/>
              <a:gd name="connsiteX56" fmla="*/ 8491926 w 12198158"/>
              <a:gd name="connsiteY56" fmla="*/ 4538547 h 4977304"/>
              <a:gd name="connsiteX57" fmla="*/ 8484586 w 12198158"/>
              <a:gd name="connsiteY57" fmla="*/ 4541860 h 4977304"/>
              <a:gd name="connsiteX58" fmla="*/ 8361601 w 12198158"/>
              <a:gd name="connsiteY58" fmla="*/ 4557109 h 4977304"/>
              <a:gd name="connsiteX59" fmla="*/ 8348227 w 12198158"/>
              <a:gd name="connsiteY59" fmla="*/ 4557320 h 4977304"/>
              <a:gd name="connsiteX60" fmla="*/ 8346801 w 12198158"/>
              <a:gd name="connsiteY60" fmla="*/ 4556408 h 4977304"/>
              <a:gd name="connsiteX61" fmla="*/ 8308886 w 12198158"/>
              <a:gd name="connsiteY61" fmla="*/ 4575677 h 4977304"/>
              <a:gd name="connsiteX62" fmla="*/ 8289640 w 12198158"/>
              <a:gd name="connsiteY62" fmla="*/ 4590767 h 4977304"/>
              <a:gd name="connsiteX63" fmla="*/ 8278750 w 12198158"/>
              <a:gd name="connsiteY63" fmla="*/ 4597091 h 4977304"/>
              <a:gd name="connsiteX64" fmla="*/ 8277624 w 12198158"/>
              <a:gd name="connsiteY64" fmla="*/ 4601916 h 4977304"/>
              <a:gd name="connsiteX65" fmla="*/ 8260561 w 12198158"/>
              <a:gd name="connsiteY65" fmla="*/ 4609708 h 4977304"/>
              <a:gd name="connsiteX66" fmla="*/ 8257864 w 12198158"/>
              <a:gd name="connsiteY66" fmla="*/ 4609458 h 4977304"/>
              <a:gd name="connsiteX67" fmla="*/ 8246529 w 12198158"/>
              <a:gd name="connsiteY67" fmla="*/ 4620148 h 4977304"/>
              <a:gd name="connsiteX68" fmla="*/ 8240334 w 12198158"/>
              <a:gd name="connsiteY68" fmla="*/ 4634257 h 4977304"/>
              <a:gd name="connsiteX69" fmla="*/ 8084875 w 12198158"/>
              <a:gd name="connsiteY69" fmla="*/ 4684387 h 4977304"/>
              <a:gd name="connsiteX70" fmla="*/ 7900134 w 12198158"/>
              <a:gd name="connsiteY70" fmla="*/ 4729969 h 4977304"/>
              <a:gd name="connsiteX71" fmla="*/ 7713595 w 12198158"/>
              <a:gd name="connsiteY71" fmla="*/ 4757895 h 4977304"/>
              <a:gd name="connsiteX72" fmla="*/ 7609267 w 12198158"/>
              <a:gd name="connsiteY72" fmla="*/ 4754126 h 4977304"/>
              <a:gd name="connsiteX73" fmla="*/ 7522521 w 12198158"/>
              <a:gd name="connsiteY73" fmla="*/ 4760455 h 4977304"/>
              <a:gd name="connsiteX74" fmla="*/ 7514554 w 12198158"/>
              <a:gd name="connsiteY74" fmla="*/ 4763228 h 4977304"/>
              <a:gd name="connsiteX75" fmla="*/ 7502403 w 12198158"/>
              <a:gd name="connsiteY75" fmla="*/ 4764677 h 4977304"/>
              <a:gd name="connsiteX76" fmla="*/ 7502032 w 12198158"/>
              <a:gd name="connsiteY76" fmla="*/ 4764322 h 4977304"/>
              <a:gd name="connsiteX77" fmla="*/ 7490794 w 12198158"/>
              <a:gd name="connsiteY77" fmla="*/ 4766442 h 4977304"/>
              <a:gd name="connsiteX78" fmla="*/ 7400450 w 12198158"/>
              <a:gd name="connsiteY78" fmla="*/ 4757640 h 4977304"/>
              <a:gd name="connsiteX79" fmla="*/ 7307302 w 12198158"/>
              <a:gd name="connsiteY79" fmla="*/ 4747220 h 4977304"/>
              <a:gd name="connsiteX80" fmla="*/ 7305976 w 12198158"/>
              <a:gd name="connsiteY80" fmla="*/ 4745654 h 4977304"/>
              <a:gd name="connsiteX81" fmla="*/ 7213744 w 12198158"/>
              <a:gd name="connsiteY81" fmla="*/ 4773074 h 4977304"/>
              <a:gd name="connsiteX82" fmla="*/ 7196298 w 12198158"/>
              <a:gd name="connsiteY82" fmla="*/ 4778016 h 4977304"/>
              <a:gd name="connsiteX83" fmla="*/ 7192202 w 12198158"/>
              <a:gd name="connsiteY83" fmla="*/ 4783834 h 4977304"/>
              <a:gd name="connsiteX84" fmla="*/ 7166024 w 12198158"/>
              <a:gd name="connsiteY84" fmla="*/ 4788882 h 4977304"/>
              <a:gd name="connsiteX85" fmla="*/ 7092253 w 12198158"/>
              <a:gd name="connsiteY85" fmla="*/ 4802161 h 4977304"/>
              <a:gd name="connsiteX86" fmla="*/ 7013814 w 12198158"/>
              <a:gd name="connsiteY86" fmla="*/ 4801755 h 4977304"/>
              <a:gd name="connsiteX87" fmla="*/ 6899540 w 12198158"/>
              <a:gd name="connsiteY87" fmla="*/ 4833798 h 4977304"/>
              <a:gd name="connsiteX88" fmla="*/ 6703746 w 12198158"/>
              <a:gd name="connsiteY88" fmla="*/ 4864157 h 4977304"/>
              <a:gd name="connsiteX89" fmla="*/ 6545085 w 12198158"/>
              <a:gd name="connsiteY89" fmla="*/ 4895408 h 4977304"/>
              <a:gd name="connsiteX90" fmla="*/ 6313345 w 12198158"/>
              <a:gd name="connsiteY90" fmla="*/ 4946232 h 4977304"/>
              <a:gd name="connsiteX91" fmla="*/ 6164558 w 12198158"/>
              <a:gd name="connsiteY91" fmla="*/ 4948498 h 4977304"/>
              <a:gd name="connsiteX92" fmla="*/ 6069796 w 12198158"/>
              <a:gd name="connsiteY92" fmla="*/ 4970720 h 4977304"/>
              <a:gd name="connsiteX93" fmla="*/ 6064481 w 12198158"/>
              <a:gd name="connsiteY93" fmla="*/ 4969051 h 4977304"/>
              <a:gd name="connsiteX94" fmla="*/ 6044602 w 12198158"/>
              <a:gd name="connsiteY94" fmla="*/ 4969792 h 4977304"/>
              <a:gd name="connsiteX95" fmla="*/ 6037252 w 12198158"/>
              <a:gd name="connsiteY95" fmla="*/ 4960726 h 4977304"/>
              <a:gd name="connsiteX96" fmla="*/ 6006081 w 12198158"/>
              <a:gd name="connsiteY96" fmla="*/ 4955195 h 4977304"/>
              <a:gd name="connsiteX97" fmla="*/ 5920065 w 12198158"/>
              <a:gd name="connsiteY97" fmla="*/ 4944866 h 4977304"/>
              <a:gd name="connsiteX98" fmla="*/ 5755077 w 12198158"/>
              <a:gd name="connsiteY98" fmla="*/ 4976193 h 4977304"/>
              <a:gd name="connsiteX99" fmla="*/ 5623207 w 12198158"/>
              <a:gd name="connsiteY99" fmla="*/ 4977304 h 4977304"/>
              <a:gd name="connsiteX100" fmla="*/ 5467256 w 12198158"/>
              <a:gd name="connsiteY100" fmla="*/ 4962079 h 4977304"/>
              <a:gd name="connsiteX101" fmla="*/ 5429137 w 12198158"/>
              <a:gd name="connsiteY101" fmla="*/ 4949858 h 4977304"/>
              <a:gd name="connsiteX102" fmla="*/ 5378078 w 12198158"/>
              <a:gd name="connsiteY102" fmla="*/ 4930634 h 4977304"/>
              <a:gd name="connsiteX103" fmla="*/ 5258253 w 12198158"/>
              <a:gd name="connsiteY103" fmla="*/ 4908461 h 4977304"/>
              <a:gd name="connsiteX104" fmla="*/ 5219477 w 12198158"/>
              <a:gd name="connsiteY104" fmla="*/ 4896381 h 4977304"/>
              <a:gd name="connsiteX105" fmla="*/ 5171208 w 12198158"/>
              <a:gd name="connsiteY105" fmla="*/ 4893134 h 4977304"/>
              <a:gd name="connsiteX106" fmla="*/ 5153115 w 12198158"/>
              <a:gd name="connsiteY106" fmla="*/ 4885290 h 4977304"/>
              <a:gd name="connsiteX107" fmla="*/ 5139168 w 12198158"/>
              <a:gd name="connsiteY107" fmla="*/ 4881597 h 4977304"/>
              <a:gd name="connsiteX108" fmla="*/ 5136167 w 12198158"/>
              <a:gd name="connsiteY108" fmla="*/ 4879315 h 4977304"/>
              <a:gd name="connsiteX109" fmla="*/ 5118243 w 12198158"/>
              <a:gd name="connsiteY109" fmla="*/ 4867529 h 4977304"/>
              <a:gd name="connsiteX110" fmla="*/ 5062411 w 12198158"/>
              <a:gd name="connsiteY110" fmla="*/ 4874665 h 4977304"/>
              <a:gd name="connsiteX111" fmla="*/ 5008170 w 12198158"/>
              <a:gd name="connsiteY111" fmla="*/ 4856876 h 4977304"/>
              <a:gd name="connsiteX112" fmla="*/ 4837210 w 12198158"/>
              <a:gd name="connsiteY112" fmla="*/ 4830794 h 4977304"/>
              <a:gd name="connsiteX113" fmla="*/ 4759270 w 12198158"/>
              <a:gd name="connsiteY113" fmla="*/ 4800638 h 4977304"/>
              <a:gd name="connsiteX114" fmla="*/ 4720035 w 12198158"/>
              <a:gd name="connsiteY114" fmla="*/ 4790848 h 4977304"/>
              <a:gd name="connsiteX115" fmla="*/ 4718027 w 12198158"/>
              <a:gd name="connsiteY115" fmla="*/ 4790035 h 4977304"/>
              <a:gd name="connsiteX116" fmla="*/ 4718961 w 12198158"/>
              <a:gd name="connsiteY116" fmla="*/ 4789806 h 4977304"/>
              <a:gd name="connsiteX117" fmla="*/ 4714055 w 12198158"/>
              <a:gd name="connsiteY117" fmla="*/ 4788426 h 4977304"/>
              <a:gd name="connsiteX118" fmla="*/ 4718027 w 12198158"/>
              <a:gd name="connsiteY118" fmla="*/ 4790035 h 4977304"/>
              <a:gd name="connsiteX119" fmla="*/ 4712381 w 12198158"/>
              <a:gd name="connsiteY119" fmla="*/ 4791420 h 4977304"/>
              <a:gd name="connsiteX120" fmla="*/ 4512801 w 12198158"/>
              <a:gd name="connsiteY120" fmla="*/ 4780666 h 4977304"/>
              <a:gd name="connsiteX121" fmla="*/ 4425588 w 12198158"/>
              <a:gd name="connsiteY121" fmla="*/ 4769100 h 4977304"/>
              <a:gd name="connsiteX122" fmla="*/ 4314086 w 12198158"/>
              <a:gd name="connsiteY122" fmla="*/ 4774822 h 4977304"/>
              <a:gd name="connsiteX123" fmla="*/ 4312230 w 12198158"/>
              <a:gd name="connsiteY123" fmla="*/ 4773365 h 4977304"/>
              <a:gd name="connsiteX124" fmla="*/ 4292278 w 12198158"/>
              <a:gd name="connsiteY124" fmla="*/ 4771325 h 4977304"/>
              <a:gd name="connsiteX125" fmla="*/ 4287201 w 12198158"/>
              <a:gd name="connsiteY125" fmla="*/ 4774493 h 4977304"/>
              <a:gd name="connsiteX126" fmla="*/ 4273289 w 12198158"/>
              <a:gd name="connsiteY126" fmla="*/ 4774225 h 4977304"/>
              <a:gd name="connsiteX127" fmla="*/ 4245283 w 12198158"/>
              <a:gd name="connsiteY127" fmla="*/ 4776749 h 4977304"/>
              <a:gd name="connsiteX128" fmla="*/ 4199245 w 12198158"/>
              <a:gd name="connsiteY128" fmla="*/ 4773714 h 4977304"/>
              <a:gd name="connsiteX129" fmla="*/ 4198941 w 12198158"/>
              <a:gd name="connsiteY129" fmla="*/ 4772347 h 4977304"/>
              <a:gd name="connsiteX130" fmla="*/ 4188453 w 12198158"/>
              <a:gd name="connsiteY130" fmla="*/ 4766228 h 4977304"/>
              <a:gd name="connsiteX131" fmla="*/ 4139982 w 12198158"/>
              <a:gd name="connsiteY131" fmla="*/ 4748999 h 4977304"/>
              <a:gd name="connsiteX132" fmla="*/ 4080374 w 12198158"/>
              <a:gd name="connsiteY132" fmla="*/ 4720184 h 4977304"/>
              <a:gd name="connsiteX133" fmla="*/ 4071828 w 12198158"/>
              <a:gd name="connsiteY133" fmla="*/ 4719278 h 4977304"/>
              <a:gd name="connsiteX134" fmla="*/ 4071710 w 12198158"/>
              <a:gd name="connsiteY134" fmla="*/ 4718953 h 4977304"/>
              <a:gd name="connsiteX135" fmla="*/ 4056247 w 12198158"/>
              <a:gd name="connsiteY135" fmla="*/ 4717622 h 4977304"/>
              <a:gd name="connsiteX136" fmla="*/ 4039668 w 12198158"/>
              <a:gd name="connsiteY136" fmla="*/ 4715861 h 4977304"/>
              <a:gd name="connsiteX137" fmla="*/ 4034303 w 12198158"/>
              <a:gd name="connsiteY137" fmla="*/ 4713218 h 4977304"/>
              <a:gd name="connsiteX138" fmla="*/ 4032672 w 12198158"/>
              <a:gd name="connsiteY138" fmla="*/ 4709236 h 4977304"/>
              <a:gd name="connsiteX139" fmla="*/ 4031088 w 12198158"/>
              <a:gd name="connsiteY139" fmla="*/ 4709491 h 4977304"/>
              <a:gd name="connsiteX140" fmla="*/ 4001867 w 12198158"/>
              <a:gd name="connsiteY140" fmla="*/ 4695842 h 4977304"/>
              <a:gd name="connsiteX141" fmla="*/ 3934220 w 12198158"/>
              <a:gd name="connsiteY141" fmla="*/ 4676884 h 4977304"/>
              <a:gd name="connsiteX142" fmla="*/ 3894676 w 12198158"/>
              <a:gd name="connsiteY142" fmla="*/ 4670743 h 4977304"/>
              <a:gd name="connsiteX143" fmla="*/ 3787232 w 12198158"/>
              <a:gd name="connsiteY143" fmla="*/ 4648764 h 4977304"/>
              <a:gd name="connsiteX144" fmla="*/ 3680057 w 12198158"/>
              <a:gd name="connsiteY144" fmla="*/ 4622784 h 4977304"/>
              <a:gd name="connsiteX145" fmla="*/ 3607627 w 12198158"/>
              <a:gd name="connsiteY145" fmla="*/ 4587738 h 4977304"/>
              <a:gd name="connsiteX146" fmla="*/ 3601451 w 12198158"/>
              <a:gd name="connsiteY146" fmla="*/ 4589218 h 4977304"/>
              <a:gd name="connsiteX147" fmla="*/ 3592338 w 12198158"/>
              <a:gd name="connsiteY147" fmla="*/ 4589396 h 4977304"/>
              <a:gd name="connsiteX148" fmla="*/ 3592104 w 12198158"/>
              <a:gd name="connsiteY148" fmla="*/ 4589103 h 4977304"/>
              <a:gd name="connsiteX149" fmla="*/ 3583586 w 12198158"/>
              <a:gd name="connsiteY149" fmla="*/ 4589853 h 4977304"/>
              <a:gd name="connsiteX150" fmla="*/ 3533777 w 12198158"/>
              <a:gd name="connsiteY150" fmla="*/ 4579320 h 4977304"/>
              <a:gd name="connsiteX151" fmla="*/ 3470906 w 12198158"/>
              <a:gd name="connsiteY151" fmla="*/ 4575344 h 4977304"/>
              <a:gd name="connsiteX152" fmla="*/ 3398460 w 12198158"/>
              <a:gd name="connsiteY152" fmla="*/ 4562260 h 4977304"/>
              <a:gd name="connsiteX153" fmla="*/ 3361644 w 12198158"/>
              <a:gd name="connsiteY153" fmla="*/ 4580670 h 4977304"/>
              <a:gd name="connsiteX154" fmla="*/ 3341795 w 12198158"/>
              <a:gd name="connsiteY154" fmla="*/ 4582496 h 4977304"/>
              <a:gd name="connsiteX155" fmla="*/ 3339469 w 12198158"/>
              <a:gd name="connsiteY155" fmla="*/ 4581438 h 4977304"/>
              <a:gd name="connsiteX156" fmla="*/ 3260180 w 12198158"/>
              <a:gd name="connsiteY156" fmla="*/ 4587820 h 4977304"/>
              <a:gd name="connsiteX157" fmla="*/ 3140460 w 12198158"/>
              <a:gd name="connsiteY157" fmla="*/ 4596263 h 4977304"/>
              <a:gd name="connsiteX158" fmla="*/ 3028270 w 12198158"/>
              <a:gd name="connsiteY158" fmla="*/ 4599134 h 4977304"/>
              <a:gd name="connsiteX159" fmla="*/ 2779714 w 12198158"/>
              <a:gd name="connsiteY159" fmla="*/ 4622831 h 4977304"/>
              <a:gd name="connsiteX160" fmla="*/ 2649525 w 12198158"/>
              <a:gd name="connsiteY160" fmla="*/ 4658086 h 4977304"/>
              <a:gd name="connsiteX161" fmla="*/ 2566315 w 12198158"/>
              <a:gd name="connsiteY161" fmla="*/ 4605776 h 4977304"/>
              <a:gd name="connsiteX162" fmla="*/ 2441626 w 12198158"/>
              <a:gd name="connsiteY162" fmla="*/ 4620872 h 4977304"/>
              <a:gd name="connsiteX163" fmla="*/ 2313568 w 12198158"/>
              <a:gd name="connsiteY163" fmla="*/ 4630067 h 4977304"/>
              <a:gd name="connsiteX164" fmla="*/ 2207105 w 12198158"/>
              <a:gd name="connsiteY164" fmla="*/ 4624384 h 4977304"/>
              <a:gd name="connsiteX165" fmla="*/ 2093268 w 12198158"/>
              <a:gd name="connsiteY165" fmla="*/ 4606236 h 4977304"/>
              <a:gd name="connsiteX166" fmla="*/ 1996024 w 12198158"/>
              <a:gd name="connsiteY166" fmla="*/ 4597526 h 4977304"/>
              <a:gd name="connsiteX167" fmla="*/ 1926886 w 12198158"/>
              <a:gd name="connsiteY167" fmla="*/ 4621358 h 4977304"/>
              <a:gd name="connsiteX168" fmla="*/ 1920368 w 12198158"/>
              <a:gd name="connsiteY168" fmla="*/ 4616112 h 4977304"/>
              <a:gd name="connsiteX169" fmla="*/ 1871831 w 12198158"/>
              <a:gd name="connsiteY169" fmla="*/ 4617844 h 4977304"/>
              <a:gd name="connsiteX170" fmla="*/ 1785463 w 12198158"/>
              <a:gd name="connsiteY170" fmla="*/ 4647841 h 4977304"/>
              <a:gd name="connsiteX171" fmla="*/ 1737045 w 12198158"/>
              <a:gd name="connsiteY171" fmla="*/ 4642356 h 4977304"/>
              <a:gd name="connsiteX172" fmla="*/ 1673954 w 12198158"/>
              <a:gd name="connsiteY172" fmla="*/ 4624601 h 4977304"/>
              <a:gd name="connsiteX173" fmla="*/ 1602834 w 12198158"/>
              <a:gd name="connsiteY173" fmla="*/ 4640924 h 4977304"/>
              <a:gd name="connsiteX174" fmla="*/ 1490351 w 12198158"/>
              <a:gd name="connsiteY174" fmla="*/ 4613132 h 4977304"/>
              <a:gd name="connsiteX175" fmla="*/ 1149212 w 12198158"/>
              <a:gd name="connsiteY175" fmla="*/ 4564210 h 4977304"/>
              <a:gd name="connsiteX176" fmla="*/ 938574 w 12198158"/>
              <a:gd name="connsiteY176" fmla="*/ 4566821 h 4977304"/>
              <a:gd name="connsiteX177" fmla="*/ 857697 w 12198158"/>
              <a:gd name="connsiteY177" fmla="*/ 4525391 h 4977304"/>
              <a:gd name="connsiteX178" fmla="*/ 836981 w 12198158"/>
              <a:gd name="connsiteY178" fmla="*/ 4526708 h 4977304"/>
              <a:gd name="connsiteX179" fmla="*/ 816264 w 12198158"/>
              <a:gd name="connsiteY179" fmla="*/ 4524575 h 4977304"/>
              <a:gd name="connsiteX180" fmla="*/ 810965 w 12198158"/>
              <a:gd name="connsiteY180" fmla="*/ 4527718 h 4977304"/>
              <a:gd name="connsiteX181" fmla="*/ 796509 w 12198158"/>
              <a:gd name="connsiteY181" fmla="*/ 4527387 h 4977304"/>
              <a:gd name="connsiteX182" fmla="*/ 767389 w 12198158"/>
              <a:gd name="connsiteY182" fmla="*/ 4529784 h 4977304"/>
              <a:gd name="connsiteX183" fmla="*/ 762544 w 12198158"/>
              <a:gd name="connsiteY183" fmla="*/ 4527372 h 4977304"/>
              <a:gd name="connsiteX184" fmla="*/ 719567 w 12198158"/>
              <a:gd name="connsiteY184" fmla="*/ 4526534 h 4977304"/>
              <a:gd name="connsiteX185" fmla="*/ 719262 w 12198158"/>
              <a:gd name="connsiteY185" fmla="*/ 4525164 h 4977304"/>
              <a:gd name="connsiteX186" fmla="*/ 708402 w 12198158"/>
              <a:gd name="connsiteY186" fmla="*/ 4518999 h 4977304"/>
              <a:gd name="connsiteX187" fmla="*/ 596394 w 12198158"/>
              <a:gd name="connsiteY187" fmla="*/ 4472455 h 4977304"/>
              <a:gd name="connsiteX188" fmla="*/ 578149 w 12198158"/>
              <a:gd name="connsiteY188" fmla="*/ 4469575 h 4977304"/>
              <a:gd name="connsiteX189" fmla="*/ 571336 w 12198158"/>
              <a:gd name="connsiteY189" fmla="*/ 4469781 h 4977304"/>
              <a:gd name="connsiteX190" fmla="*/ 444802 w 12198158"/>
              <a:gd name="connsiteY190" fmla="*/ 4428480 h 4977304"/>
              <a:gd name="connsiteX191" fmla="*/ 403746 w 12198158"/>
              <a:gd name="connsiteY191" fmla="*/ 4422157 h 4977304"/>
              <a:gd name="connsiteX192" fmla="*/ 292240 w 12198158"/>
              <a:gd name="connsiteY192" fmla="*/ 4399681 h 4977304"/>
              <a:gd name="connsiteX193" fmla="*/ 118302 w 12198158"/>
              <a:gd name="connsiteY193" fmla="*/ 4343421 h 4977304"/>
              <a:gd name="connsiteX194" fmla="*/ 15516 w 12198158"/>
              <a:gd name="connsiteY194" fmla="*/ 4340320 h 4977304"/>
              <a:gd name="connsiteX195" fmla="*/ 2 w 12198158"/>
              <a:gd name="connsiteY195" fmla="*/ 4334381 h 4977304"/>
              <a:gd name="connsiteX196" fmla="*/ 2 w 12198158"/>
              <a:gd name="connsiteY196" fmla="*/ 3589361 h 4977304"/>
              <a:gd name="connsiteX197" fmla="*/ 0 w 12198158"/>
              <a:gd name="connsiteY197" fmla="*/ 3589361 h 4977304"/>
              <a:gd name="connsiteX198" fmla="*/ 0 w 12198158"/>
              <a:gd name="connsiteY198" fmla="*/ 3513036 h 4977304"/>
              <a:gd name="connsiteX199" fmla="*/ 0 w 12198158"/>
              <a:gd name="connsiteY199" fmla="*/ 2672265 h 4977304"/>
              <a:gd name="connsiteX200" fmla="*/ 0 w 12198158"/>
              <a:gd name="connsiteY200" fmla="*/ 0 h 4977304"/>
              <a:gd name="connsiteX0" fmla="*/ 0 w 12198158"/>
              <a:gd name="connsiteY0" fmla="*/ 0 h 4977304"/>
              <a:gd name="connsiteX1" fmla="*/ 12192000 w 12198158"/>
              <a:gd name="connsiteY1" fmla="*/ 0 h 4977304"/>
              <a:gd name="connsiteX2" fmla="*/ 12198158 w 12198158"/>
              <a:gd name="connsiteY2" fmla="*/ 3664565 h 4977304"/>
              <a:gd name="connsiteX3" fmla="*/ 12132764 w 12198158"/>
              <a:gd name="connsiteY3" fmla="*/ 3748492 h 4977304"/>
              <a:gd name="connsiteX4" fmla="*/ 12053056 w 12198158"/>
              <a:gd name="connsiteY4" fmla="*/ 3749753 h 4977304"/>
              <a:gd name="connsiteX5" fmla="*/ 11938513 w 12198158"/>
              <a:gd name="connsiteY5" fmla="*/ 3754367 h 4977304"/>
              <a:gd name="connsiteX6" fmla="*/ 11853342 w 12198158"/>
              <a:gd name="connsiteY6" fmla="*/ 3782688 h 4977304"/>
              <a:gd name="connsiteX7" fmla="*/ 11704569 w 12198158"/>
              <a:gd name="connsiteY7" fmla="*/ 3839336 h 4977304"/>
              <a:gd name="connsiteX8" fmla="*/ 11577641 w 12198158"/>
              <a:gd name="connsiteY8" fmla="*/ 3885996 h 4977304"/>
              <a:gd name="connsiteX9" fmla="*/ 11508791 w 12198158"/>
              <a:gd name="connsiteY9" fmla="*/ 3969283 h 4977304"/>
              <a:gd name="connsiteX10" fmla="*/ 11388373 w 12198158"/>
              <a:gd name="connsiteY10" fmla="*/ 4027440 h 4977304"/>
              <a:gd name="connsiteX11" fmla="*/ 11276406 w 12198158"/>
              <a:gd name="connsiteY11" fmla="*/ 4056099 h 4977304"/>
              <a:gd name="connsiteX12" fmla="*/ 11190251 w 12198158"/>
              <a:gd name="connsiteY12" fmla="*/ 4073272 h 4977304"/>
              <a:gd name="connsiteX13" fmla="*/ 11139995 w 12198158"/>
              <a:gd name="connsiteY13" fmla="*/ 4081811 h 4977304"/>
              <a:gd name="connsiteX14" fmla="*/ 11040727 w 12198158"/>
              <a:gd name="connsiteY14" fmla="*/ 4081109 h 4977304"/>
              <a:gd name="connsiteX15" fmla="*/ 10969005 w 12198158"/>
              <a:gd name="connsiteY15" fmla="*/ 4091154 h 4977304"/>
              <a:gd name="connsiteX16" fmla="*/ 10899772 w 12198158"/>
              <a:gd name="connsiteY16" fmla="*/ 4122857 h 4977304"/>
              <a:gd name="connsiteX17" fmla="*/ 10838983 w 12198158"/>
              <a:gd name="connsiteY17" fmla="*/ 4155791 h 4977304"/>
              <a:gd name="connsiteX18" fmla="*/ 10769520 w 12198158"/>
              <a:gd name="connsiteY18" fmla="*/ 4198574 h 4977304"/>
              <a:gd name="connsiteX19" fmla="*/ 10570843 w 12198158"/>
              <a:gd name="connsiteY19" fmla="*/ 4255424 h 4977304"/>
              <a:gd name="connsiteX20" fmla="*/ 10512263 w 12198158"/>
              <a:gd name="connsiteY20" fmla="*/ 4291698 h 4977304"/>
              <a:gd name="connsiteX21" fmla="*/ 10439016 w 12198158"/>
              <a:gd name="connsiteY21" fmla="*/ 4293933 h 4977304"/>
              <a:gd name="connsiteX22" fmla="*/ 10376941 w 12198158"/>
              <a:gd name="connsiteY22" fmla="*/ 4298111 h 4977304"/>
              <a:gd name="connsiteX23" fmla="*/ 10329960 w 12198158"/>
              <a:gd name="connsiteY23" fmla="*/ 4298774 h 4977304"/>
              <a:gd name="connsiteX24" fmla="*/ 10254256 w 12198158"/>
              <a:gd name="connsiteY24" fmla="*/ 4309364 h 4977304"/>
              <a:gd name="connsiteX25" fmla="*/ 10119745 w 12198158"/>
              <a:gd name="connsiteY25" fmla="*/ 4321869 h 4977304"/>
              <a:gd name="connsiteX26" fmla="*/ 10075444 w 12198158"/>
              <a:gd name="connsiteY26" fmla="*/ 4324144 h 4977304"/>
              <a:gd name="connsiteX27" fmla="*/ 10032543 w 12198158"/>
              <a:gd name="connsiteY27" fmla="*/ 4322337 h 4977304"/>
              <a:gd name="connsiteX28" fmla="*/ 9953375 w 12198158"/>
              <a:gd name="connsiteY28" fmla="*/ 4339186 h 4977304"/>
              <a:gd name="connsiteX29" fmla="*/ 9841223 w 12198158"/>
              <a:gd name="connsiteY29" fmla="*/ 4346536 h 4977304"/>
              <a:gd name="connsiteX30" fmla="*/ 9721820 w 12198158"/>
              <a:gd name="connsiteY30" fmla="*/ 4368481 h 4977304"/>
              <a:gd name="connsiteX31" fmla="*/ 9578114 w 12198158"/>
              <a:gd name="connsiteY31" fmla="*/ 4380883 h 4977304"/>
              <a:gd name="connsiteX32" fmla="*/ 9336820 w 12198158"/>
              <a:gd name="connsiteY32" fmla="*/ 4430514 h 4977304"/>
              <a:gd name="connsiteX33" fmla="*/ 9272837 w 12198158"/>
              <a:gd name="connsiteY33" fmla="*/ 4491645 h 4977304"/>
              <a:gd name="connsiteX34" fmla="*/ 9188677 w 12198158"/>
              <a:gd name="connsiteY34" fmla="*/ 4497828 h 4977304"/>
              <a:gd name="connsiteX35" fmla="*/ 9183116 w 12198158"/>
              <a:gd name="connsiteY35" fmla="*/ 4507862 h 4977304"/>
              <a:gd name="connsiteX36" fmla="*/ 9145128 w 12198158"/>
              <a:gd name="connsiteY36" fmla="*/ 4520027 h 4977304"/>
              <a:gd name="connsiteX37" fmla="*/ 9144106 w 12198158"/>
              <a:gd name="connsiteY37" fmla="*/ 4518870 h 4977304"/>
              <a:gd name="connsiteX38" fmla="*/ 9131223 w 12198158"/>
              <a:gd name="connsiteY38" fmla="*/ 4516515 h 4977304"/>
              <a:gd name="connsiteX39" fmla="*/ 9107733 w 12198158"/>
              <a:gd name="connsiteY39" fmla="*/ 4515031 h 4977304"/>
              <a:gd name="connsiteX40" fmla="*/ 9047414 w 12198158"/>
              <a:gd name="connsiteY40" fmla="*/ 4506003 h 4977304"/>
              <a:gd name="connsiteX41" fmla="*/ 8999479 w 12198158"/>
              <a:gd name="connsiteY41" fmla="*/ 4509570 h 4977304"/>
              <a:gd name="connsiteX42" fmla="*/ 8999194 w 12198158"/>
              <a:gd name="connsiteY42" fmla="*/ 4509309 h 4977304"/>
              <a:gd name="connsiteX43" fmla="*/ 8990231 w 12198158"/>
              <a:gd name="connsiteY43" fmla="*/ 4510625 h 4977304"/>
              <a:gd name="connsiteX44" fmla="*/ 8984397 w 12198158"/>
              <a:gd name="connsiteY44" fmla="*/ 4512863 h 4977304"/>
              <a:gd name="connsiteX45" fmla="*/ 8968351 w 12198158"/>
              <a:gd name="connsiteY45" fmla="*/ 4516366 h 4977304"/>
              <a:gd name="connsiteX46" fmla="*/ 8962029 w 12198158"/>
              <a:gd name="connsiteY46" fmla="*/ 4515606 h 4977304"/>
              <a:gd name="connsiteX47" fmla="*/ 8957069 w 12198158"/>
              <a:gd name="connsiteY47" fmla="*/ 4513190 h 4977304"/>
              <a:gd name="connsiteX48" fmla="*/ 8889695 w 12198158"/>
              <a:gd name="connsiteY48" fmla="*/ 4533539 h 4977304"/>
              <a:gd name="connsiteX49" fmla="*/ 8746606 w 12198158"/>
              <a:gd name="connsiteY49" fmla="*/ 4530613 h 4977304"/>
              <a:gd name="connsiteX50" fmla="*/ 8702038 w 12198158"/>
              <a:gd name="connsiteY50" fmla="*/ 4532895 h 4977304"/>
              <a:gd name="connsiteX51" fmla="*/ 8590337 w 12198158"/>
              <a:gd name="connsiteY51" fmla="*/ 4542204 h 4977304"/>
              <a:gd name="connsiteX52" fmla="*/ 8519543 w 12198158"/>
              <a:gd name="connsiteY52" fmla="*/ 4526086 h 4977304"/>
              <a:gd name="connsiteX53" fmla="*/ 8505306 w 12198158"/>
              <a:gd name="connsiteY53" fmla="*/ 4532509 h 4977304"/>
              <a:gd name="connsiteX54" fmla="*/ 8500493 w 12198158"/>
              <a:gd name="connsiteY54" fmla="*/ 4535768 h 4977304"/>
              <a:gd name="connsiteX55" fmla="*/ 8492299 w 12198158"/>
              <a:gd name="connsiteY55" fmla="*/ 4538742 h 4977304"/>
              <a:gd name="connsiteX56" fmla="*/ 8491926 w 12198158"/>
              <a:gd name="connsiteY56" fmla="*/ 4538547 h 4977304"/>
              <a:gd name="connsiteX57" fmla="*/ 8484586 w 12198158"/>
              <a:gd name="connsiteY57" fmla="*/ 4541860 h 4977304"/>
              <a:gd name="connsiteX58" fmla="*/ 8361601 w 12198158"/>
              <a:gd name="connsiteY58" fmla="*/ 4557109 h 4977304"/>
              <a:gd name="connsiteX59" fmla="*/ 8348227 w 12198158"/>
              <a:gd name="connsiteY59" fmla="*/ 4557320 h 4977304"/>
              <a:gd name="connsiteX60" fmla="*/ 8346801 w 12198158"/>
              <a:gd name="connsiteY60" fmla="*/ 4556408 h 4977304"/>
              <a:gd name="connsiteX61" fmla="*/ 8308886 w 12198158"/>
              <a:gd name="connsiteY61" fmla="*/ 4575677 h 4977304"/>
              <a:gd name="connsiteX62" fmla="*/ 8289640 w 12198158"/>
              <a:gd name="connsiteY62" fmla="*/ 4590767 h 4977304"/>
              <a:gd name="connsiteX63" fmla="*/ 8278750 w 12198158"/>
              <a:gd name="connsiteY63" fmla="*/ 4597091 h 4977304"/>
              <a:gd name="connsiteX64" fmla="*/ 8277624 w 12198158"/>
              <a:gd name="connsiteY64" fmla="*/ 4601916 h 4977304"/>
              <a:gd name="connsiteX65" fmla="*/ 8260561 w 12198158"/>
              <a:gd name="connsiteY65" fmla="*/ 4609708 h 4977304"/>
              <a:gd name="connsiteX66" fmla="*/ 8257864 w 12198158"/>
              <a:gd name="connsiteY66" fmla="*/ 4609458 h 4977304"/>
              <a:gd name="connsiteX67" fmla="*/ 8246529 w 12198158"/>
              <a:gd name="connsiteY67" fmla="*/ 4620148 h 4977304"/>
              <a:gd name="connsiteX68" fmla="*/ 8240334 w 12198158"/>
              <a:gd name="connsiteY68" fmla="*/ 4634257 h 4977304"/>
              <a:gd name="connsiteX69" fmla="*/ 8084875 w 12198158"/>
              <a:gd name="connsiteY69" fmla="*/ 4684387 h 4977304"/>
              <a:gd name="connsiteX70" fmla="*/ 7900134 w 12198158"/>
              <a:gd name="connsiteY70" fmla="*/ 4729969 h 4977304"/>
              <a:gd name="connsiteX71" fmla="*/ 7713595 w 12198158"/>
              <a:gd name="connsiteY71" fmla="*/ 4757895 h 4977304"/>
              <a:gd name="connsiteX72" fmla="*/ 7609267 w 12198158"/>
              <a:gd name="connsiteY72" fmla="*/ 4754126 h 4977304"/>
              <a:gd name="connsiteX73" fmla="*/ 7522521 w 12198158"/>
              <a:gd name="connsiteY73" fmla="*/ 4760455 h 4977304"/>
              <a:gd name="connsiteX74" fmla="*/ 7514554 w 12198158"/>
              <a:gd name="connsiteY74" fmla="*/ 4763228 h 4977304"/>
              <a:gd name="connsiteX75" fmla="*/ 7502403 w 12198158"/>
              <a:gd name="connsiteY75" fmla="*/ 4764677 h 4977304"/>
              <a:gd name="connsiteX76" fmla="*/ 7502032 w 12198158"/>
              <a:gd name="connsiteY76" fmla="*/ 4764322 h 4977304"/>
              <a:gd name="connsiteX77" fmla="*/ 7490794 w 12198158"/>
              <a:gd name="connsiteY77" fmla="*/ 4766442 h 4977304"/>
              <a:gd name="connsiteX78" fmla="*/ 7400450 w 12198158"/>
              <a:gd name="connsiteY78" fmla="*/ 4757640 h 4977304"/>
              <a:gd name="connsiteX79" fmla="*/ 7307302 w 12198158"/>
              <a:gd name="connsiteY79" fmla="*/ 4747220 h 4977304"/>
              <a:gd name="connsiteX80" fmla="*/ 7305976 w 12198158"/>
              <a:gd name="connsiteY80" fmla="*/ 4745654 h 4977304"/>
              <a:gd name="connsiteX81" fmla="*/ 7213744 w 12198158"/>
              <a:gd name="connsiteY81" fmla="*/ 4773074 h 4977304"/>
              <a:gd name="connsiteX82" fmla="*/ 7196298 w 12198158"/>
              <a:gd name="connsiteY82" fmla="*/ 4778016 h 4977304"/>
              <a:gd name="connsiteX83" fmla="*/ 7192202 w 12198158"/>
              <a:gd name="connsiteY83" fmla="*/ 4783834 h 4977304"/>
              <a:gd name="connsiteX84" fmla="*/ 7166024 w 12198158"/>
              <a:gd name="connsiteY84" fmla="*/ 4788882 h 4977304"/>
              <a:gd name="connsiteX85" fmla="*/ 7092253 w 12198158"/>
              <a:gd name="connsiteY85" fmla="*/ 4802161 h 4977304"/>
              <a:gd name="connsiteX86" fmla="*/ 7013814 w 12198158"/>
              <a:gd name="connsiteY86" fmla="*/ 4801755 h 4977304"/>
              <a:gd name="connsiteX87" fmla="*/ 6899540 w 12198158"/>
              <a:gd name="connsiteY87" fmla="*/ 4833798 h 4977304"/>
              <a:gd name="connsiteX88" fmla="*/ 6703746 w 12198158"/>
              <a:gd name="connsiteY88" fmla="*/ 4864157 h 4977304"/>
              <a:gd name="connsiteX89" fmla="*/ 6545085 w 12198158"/>
              <a:gd name="connsiteY89" fmla="*/ 4895408 h 4977304"/>
              <a:gd name="connsiteX90" fmla="*/ 6313345 w 12198158"/>
              <a:gd name="connsiteY90" fmla="*/ 4946232 h 4977304"/>
              <a:gd name="connsiteX91" fmla="*/ 6164558 w 12198158"/>
              <a:gd name="connsiteY91" fmla="*/ 4948498 h 4977304"/>
              <a:gd name="connsiteX92" fmla="*/ 6069796 w 12198158"/>
              <a:gd name="connsiteY92" fmla="*/ 4970720 h 4977304"/>
              <a:gd name="connsiteX93" fmla="*/ 6064481 w 12198158"/>
              <a:gd name="connsiteY93" fmla="*/ 4969051 h 4977304"/>
              <a:gd name="connsiteX94" fmla="*/ 6044602 w 12198158"/>
              <a:gd name="connsiteY94" fmla="*/ 4969792 h 4977304"/>
              <a:gd name="connsiteX95" fmla="*/ 6037252 w 12198158"/>
              <a:gd name="connsiteY95" fmla="*/ 4960726 h 4977304"/>
              <a:gd name="connsiteX96" fmla="*/ 6006081 w 12198158"/>
              <a:gd name="connsiteY96" fmla="*/ 4955195 h 4977304"/>
              <a:gd name="connsiteX97" fmla="*/ 5920065 w 12198158"/>
              <a:gd name="connsiteY97" fmla="*/ 4944866 h 4977304"/>
              <a:gd name="connsiteX98" fmla="*/ 5755077 w 12198158"/>
              <a:gd name="connsiteY98" fmla="*/ 4976193 h 4977304"/>
              <a:gd name="connsiteX99" fmla="*/ 5623207 w 12198158"/>
              <a:gd name="connsiteY99" fmla="*/ 4977304 h 4977304"/>
              <a:gd name="connsiteX100" fmla="*/ 5467256 w 12198158"/>
              <a:gd name="connsiteY100" fmla="*/ 4962079 h 4977304"/>
              <a:gd name="connsiteX101" fmla="*/ 5429137 w 12198158"/>
              <a:gd name="connsiteY101" fmla="*/ 4949858 h 4977304"/>
              <a:gd name="connsiteX102" fmla="*/ 5378078 w 12198158"/>
              <a:gd name="connsiteY102" fmla="*/ 4930634 h 4977304"/>
              <a:gd name="connsiteX103" fmla="*/ 5258253 w 12198158"/>
              <a:gd name="connsiteY103" fmla="*/ 4908461 h 4977304"/>
              <a:gd name="connsiteX104" fmla="*/ 5219477 w 12198158"/>
              <a:gd name="connsiteY104" fmla="*/ 4896381 h 4977304"/>
              <a:gd name="connsiteX105" fmla="*/ 5171208 w 12198158"/>
              <a:gd name="connsiteY105" fmla="*/ 4893134 h 4977304"/>
              <a:gd name="connsiteX106" fmla="*/ 5153115 w 12198158"/>
              <a:gd name="connsiteY106" fmla="*/ 4885290 h 4977304"/>
              <a:gd name="connsiteX107" fmla="*/ 5139168 w 12198158"/>
              <a:gd name="connsiteY107" fmla="*/ 4881597 h 4977304"/>
              <a:gd name="connsiteX108" fmla="*/ 5136167 w 12198158"/>
              <a:gd name="connsiteY108" fmla="*/ 4879315 h 4977304"/>
              <a:gd name="connsiteX109" fmla="*/ 5118243 w 12198158"/>
              <a:gd name="connsiteY109" fmla="*/ 4867529 h 4977304"/>
              <a:gd name="connsiteX110" fmla="*/ 5062411 w 12198158"/>
              <a:gd name="connsiteY110" fmla="*/ 4874665 h 4977304"/>
              <a:gd name="connsiteX111" fmla="*/ 5008170 w 12198158"/>
              <a:gd name="connsiteY111" fmla="*/ 4856876 h 4977304"/>
              <a:gd name="connsiteX112" fmla="*/ 4837210 w 12198158"/>
              <a:gd name="connsiteY112" fmla="*/ 4830794 h 4977304"/>
              <a:gd name="connsiteX113" fmla="*/ 4759270 w 12198158"/>
              <a:gd name="connsiteY113" fmla="*/ 4800638 h 4977304"/>
              <a:gd name="connsiteX114" fmla="*/ 4720035 w 12198158"/>
              <a:gd name="connsiteY114" fmla="*/ 4790848 h 4977304"/>
              <a:gd name="connsiteX115" fmla="*/ 4718027 w 12198158"/>
              <a:gd name="connsiteY115" fmla="*/ 4790035 h 4977304"/>
              <a:gd name="connsiteX116" fmla="*/ 4718961 w 12198158"/>
              <a:gd name="connsiteY116" fmla="*/ 4789806 h 4977304"/>
              <a:gd name="connsiteX117" fmla="*/ 4714055 w 12198158"/>
              <a:gd name="connsiteY117" fmla="*/ 4788426 h 4977304"/>
              <a:gd name="connsiteX118" fmla="*/ 4718027 w 12198158"/>
              <a:gd name="connsiteY118" fmla="*/ 4790035 h 4977304"/>
              <a:gd name="connsiteX119" fmla="*/ 4712381 w 12198158"/>
              <a:gd name="connsiteY119" fmla="*/ 4791420 h 4977304"/>
              <a:gd name="connsiteX120" fmla="*/ 4512801 w 12198158"/>
              <a:gd name="connsiteY120" fmla="*/ 4780666 h 4977304"/>
              <a:gd name="connsiteX121" fmla="*/ 4425588 w 12198158"/>
              <a:gd name="connsiteY121" fmla="*/ 4769100 h 4977304"/>
              <a:gd name="connsiteX122" fmla="*/ 4314086 w 12198158"/>
              <a:gd name="connsiteY122" fmla="*/ 4774822 h 4977304"/>
              <a:gd name="connsiteX123" fmla="*/ 4312230 w 12198158"/>
              <a:gd name="connsiteY123" fmla="*/ 4773365 h 4977304"/>
              <a:gd name="connsiteX124" fmla="*/ 4292278 w 12198158"/>
              <a:gd name="connsiteY124" fmla="*/ 4771325 h 4977304"/>
              <a:gd name="connsiteX125" fmla="*/ 4287201 w 12198158"/>
              <a:gd name="connsiteY125" fmla="*/ 4774493 h 4977304"/>
              <a:gd name="connsiteX126" fmla="*/ 4273289 w 12198158"/>
              <a:gd name="connsiteY126" fmla="*/ 4774225 h 4977304"/>
              <a:gd name="connsiteX127" fmla="*/ 4245283 w 12198158"/>
              <a:gd name="connsiteY127" fmla="*/ 4776749 h 4977304"/>
              <a:gd name="connsiteX128" fmla="*/ 4199245 w 12198158"/>
              <a:gd name="connsiteY128" fmla="*/ 4773714 h 4977304"/>
              <a:gd name="connsiteX129" fmla="*/ 4198941 w 12198158"/>
              <a:gd name="connsiteY129" fmla="*/ 4772347 h 4977304"/>
              <a:gd name="connsiteX130" fmla="*/ 4188453 w 12198158"/>
              <a:gd name="connsiteY130" fmla="*/ 4766228 h 4977304"/>
              <a:gd name="connsiteX131" fmla="*/ 4139982 w 12198158"/>
              <a:gd name="connsiteY131" fmla="*/ 4748999 h 4977304"/>
              <a:gd name="connsiteX132" fmla="*/ 4080374 w 12198158"/>
              <a:gd name="connsiteY132" fmla="*/ 4720184 h 4977304"/>
              <a:gd name="connsiteX133" fmla="*/ 4071828 w 12198158"/>
              <a:gd name="connsiteY133" fmla="*/ 4719278 h 4977304"/>
              <a:gd name="connsiteX134" fmla="*/ 4071710 w 12198158"/>
              <a:gd name="connsiteY134" fmla="*/ 4718953 h 4977304"/>
              <a:gd name="connsiteX135" fmla="*/ 4056247 w 12198158"/>
              <a:gd name="connsiteY135" fmla="*/ 4717622 h 4977304"/>
              <a:gd name="connsiteX136" fmla="*/ 4039668 w 12198158"/>
              <a:gd name="connsiteY136" fmla="*/ 4715861 h 4977304"/>
              <a:gd name="connsiteX137" fmla="*/ 4034303 w 12198158"/>
              <a:gd name="connsiteY137" fmla="*/ 4713218 h 4977304"/>
              <a:gd name="connsiteX138" fmla="*/ 4032672 w 12198158"/>
              <a:gd name="connsiteY138" fmla="*/ 4709236 h 4977304"/>
              <a:gd name="connsiteX139" fmla="*/ 4031088 w 12198158"/>
              <a:gd name="connsiteY139" fmla="*/ 4709491 h 4977304"/>
              <a:gd name="connsiteX140" fmla="*/ 4001867 w 12198158"/>
              <a:gd name="connsiteY140" fmla="*/ 4695842 h 4977304"/>
              <a:gd name="connsiteX141" fmla="*/ 3934220 w 12198158"/>
              <a:gd name="connsiteY141" fmla="*/ 4676884 h 4977304"/>
              <a:gd name="connsiteX142" fmla="*/ 3894676 w 12198158"/>
              <a:gd name="connsiteY142" fmla="*/ 4670743 h 4977304"/>
              <a:gd name="connsiteX143" fmla="*/ 3787232 w 12198158"/>
              <a:gd name="connsiteY143" fmla="*/ 4648764 h 4977304"/>
              <a:gd name="connsiteX144" fmla="*/ 3680057 w 12198158"/>
              <a:gd name="connsiteY144" fmla="*/ 4622784 h 4977304"/>
              <a:gd name="connsiteX145" fmla="*/ 3607627 w 12198158"/>
              <a:gd name="connsiteY145" fmla="*/ 4587738 h 4977304"/>
              <a:gd name="connsiteX146" fmla="*/ 3601451 w 12198158"/>
              <a:gd name="connsiteY146" fmla="*/ 4589218 h 4977304"/>
              <a:gd name="connsiteX147" fmla="*/ 3592338 w 12198158"/>
              <a:gd name="connsiteY147" fmla="*/ 4589396 h 4977304"/>
              <a:gd name="connsiteX148" fmla="*/ 3592104 w 12198158"/>
              <a:gd name="connsiteY148" fmla="*/ 4589103 h 4977304"/>
              <a:gd name="connsiteX149" fmla="*/ 3583586 w 12198158"/>
              <a:gd name="connsiteY149" fmla="*/ 4589853 h 4977304"/>
              <a:gd name="connsiteX150" fmla="*/ 3533777 w 12198158"/>
              <a:gd name="connsiteY150" fmla="*/ 4579320 h 4977304"/>
              <a:gd name="connsiteX151" fmla="*/ 3470906 w 12198158"/>
              <a:gd name="connsiteY151" fmla="*/ 4575344 h 4977304"/>
              <a:gd name="connsiteX152" fmla="*/ 3398460 w 12198158"/>
              <a:gd name="connsiteY152" fmla="*/ 4562260 h 4977304"/>
              <a:gd name="connsiteX153" fmla="*/ 3361644 w 12198158"/>
              <a:gd name="connsiteY153" fmla="*/ 4580670 h 4977304"/>
              <a:gd name="connsiteX154" fmla="*/ 3341795 w 12198158"/>
              <a:gd name="connsiteY154" fmla="*/ 4582496 h 4977304"/>
              <a:gd name="connsiteX155" fmla="*/ 3339469 w 12198158"/>
              <a:gd name="connsiteY155" fmla="*/ 4581438 h 4977304"/>
              <a:gd name="connsiteX156" fmla="*/ 3260180 w 12198158"/>
              <a:gd name="connsiteY156" fmla="*/ 4587820 h 4977304"/>
              <a:gd name="connsiteX157" fmla="*/ 3140460 w 12198158"/>
              <a:gd name="connsiteY157" fmla="*/ 4596263 h 4977304"/>
              <a:gd name="connsiteX158" fmla="*/ 3028270 w 12198158"/>
              <a:gd name="connsiteY158" fmla="*/ 4599134 h 4977304"/>
              <a:gd name="connsiteX159" fmla="*/ 2779714 w 12198158"/>
              <a:gd name="connsiteY159" fmla="*/ 4622831 h 4977304"/>
              <a:gd name="connsiteX160" fmla="*/ 2649525 w 12198158"/>
              <a:gd name="connsiteY160" fmla="*/ 4658086 h 4977304"/>
              <a:gd name="connsiteX161" fmla="*/ 2566315 w 12198158"/>
              <a:gd name="connsiteY161" fmla="*/ 4605776 h 4977304"/>
              <a:gd name="connsiteX162" fmla="*/ 2441626 w 12198158"/>
              <a:gd name="connsiteY162" fmla="*/ 4620872 h 4977304"/>
              <a:gd name="connsiteX163" fmla="*/ 2313568 w 12198158"/>
              <a:gd name="connsiteY163" fmla="*/ 4630067 h 4977304"/>
              <a:gd name="connsiteX164" fmla="*/ 2207105 w 12198158"/>
              <a:gd name="connsiteY164" fmla="*/ 4624384 h 4977304"/>
              <a:gd name="connsiteX165" fmla="*/ 2093268 w 12198158"/>
              <a:gd name="connsiteY165" fmla="*/ 4606236 h 4977304"/>
              <a:gd name="connsiteX166" fmla="*/ 1996024 w 12198158"/>
              <a:gd name="connsiteY166" fmla="*/ 4597526 h 4977304"/>
              <a:gd name="connsiteX167" fmla="*/ 1926886 w 12198158"/>
              <a:gd name="connsiteY167" fmla="*/ 4621358 h 4977304"/>
              <a:gd name="connsiteX168" fmla="*/ 1920368 w 12198158"/>
              <a:gd name="connsiteY168" fmla="*/ 4616112 h 4977304"/>
              <a:gd name="connsiteX169" fmla="*/ 1871831 w 12198158"/>
              <a:gd name="connsiteY169" fmla="*/ 4617844 h 4977304"/>
              <a:gd name="connsiteX170" fmla="*/ 1785463 w 12198158"/>
              <a:gd name="connsiteY170" fmla="*/ 4647841 h 4977304"/>
              <a:gd name="connsiteX171" fmla="*/ 1737045 w 12198158"/>
              <a:gd name="connsiteY171" fmla="*/ 4642356 h 4977304"/>
              <a:gd name="connsiteX172" fmla="*/ 1673954 w 12198158"/>
              <a:gd name="connsiteY172" fmla="*/ 4624601 h 4977304"/>
              <a:gd name="connsiteX173" fmla="*/ 1602834 w 12198158"/>
              <a:gd name="connsiteY173" fmla="*/ 4640924 h 4977304"/>
              <a:gd name="connsiteX174" fmla="*/ 1490351 w 12198158"/>
              <a:gd name="connsiteY174" fmla="*/ 4613132 h 4977304"/>
              <a:gd name="connsiteX175" fmla="*/ 1149212 w 12198158"/>
              <a:gd name="connsiteY175" fmla="*/ 4564210 h 4977304"/>
              <a:gd name="connsiteX176" fmla="*/ 938574 w 12198158"/>
              <a:gd name="connsiteY176" fmla="*/ 4566821 h 4977304"/>
              <a:gd name="connsiteX177" fmla="*/ 857697 w 12198158"/>
              <a:gd name="connsiteY177" fmla="*/ 4525391 h 4977304"/>
              <a:gd name="connsiteX178" fmla="*/ 836981 w 12198158"/>
              <a:gd name="connsiteY178" fmla="*/ 4526708 h 4977304"/>
              <a:gd name="connsiteX179" fmla="*/ 816264 w 12198158"/>
              <a:gd name="connsiteY179" fmla="*/ 4524575 h 4977304"/>
              <a:gd name="connsiteX180" fmla="*/ 810965 w 12198158"/>
              <a:gd name="connsiteY180" fmla="*/ 4527718 h 4977304"/>
              <a:gd name="connsiteX181" fmla="*/ 796509 w 12198158"/>
              <a:gd name="connsiteY181" fmla="*/ 4527387 h 4977304"/>
              <a:gd name="connsiteX182" fmla="*/ 767389 w 12198158"/>
              <a:gd name="connsiteY182" fmla="*/ 4529784 h 4977304"/>
              <a:gd name="connsiteX183" fmla="*/ 762544 w 12198158"/>
              <a:gd name="connsiteY183" fmla="*/ 4527372 h 4977304"/>
              <a:gd name="connsiteX184" fmla="*/ 719567 w 12198158"/>
              <a:gd name="connsiteY184" fmla="*/ 4526534 h 4977304"/>
              <a:gd name="connsiteX185" fmla="*/ 719262 w 12198158"/>
              <a:gd name="connsiteY185" fmla="*/ 4525164 h 4977304"/>
              <a:gd name="connsiteX186" fmla="*/ 708402 w 12198158"/>
              <a:gd name="connsiteY186" fmla="*/ 4518999 h 4977304"/>
              <a:gd name="connsiteX187" fmla="*/ 596394 w 12198158"/>
              <a:gd name="connsiteY187" fmla="*/ 4472455 h 4977304"/>
              <a:gd name="connsiteX188" fmla="*/ 578149 w 12198158"/>
              <a:gd name="connsiteY188" fmla="*/ 4469575 h 4977304"/>
              <a:gd name="connsiteX189" fmla="*/ 571336 w 12198158"/>
              <a:gd name="connsiteY189" fmla="*/ 4469781 h 4977304"/>
              <a:gd name="connsiteX190" fmla="*/ 444802 w 12198158"/>
              <a:gd name="connsiteY190" fmla="*/ 4428480 h 4977304"/>
              <a:gd name="connsiteX191" fmla="*/ 403746 w 12198158"/>
              <a:gd name="connsiteY191" fmla="*/ 4422157 h 4977304"/>
              <a:gd name="connsiteX192" fmla="*/ 292240 w 12198158"/>
              <a:gd name="connsiteY192" fmla="*/ 4399681 h 4977304"/>
              <a:gd name="connsiteX193" fmla="*/ 118302 w 12198158"/>
              <a:gd name="connsiteY193" fmla="*/ 4343421 h 4977304"/>
              <a:gd name="connsiteX194" fmla="*/ 15516 w 12198158"/>
              <a:gd name="connsiteY194" fmla="*/ 4340320 h 4977304"/>
              <a:gd name="connsiteX195" fmla="*/ 2 w 12198158"/>
              <a:gd name="connsiteY195" fmla="*/ 4334381 h 4977304"/>
              <a:gd name="connsiteX196" fmla="*/ 2 w 12198158"/>
              <a:gd name="connsiteY196" fmla="*/ 3589361 h 4977304"/>
              <a:gd name="connsiteX197" fmla="*/ 0 w 12198158"/>
              <a:gd name="connsiteY197" fmla="*/ 3589361 h 4977304"/>
              <a:gd name="connsiteX198" fmla="*/ 0 w 12198158"/>
              <a:gd name="connsiteY198" fmla="*/ 3513036 h 4977304"/>
              <a:gd name="connsiteX199" fmla="*/ 0 w 12198158"/>
              <a:gd name="connsiteY199" fmla="*/ 0 h 4977304"/>
              <a:gd name="connsiteX0" fmla="*/ 0 w 12198158"/>
              <a:gd name="connsiteY0" fmla="*/ 0 h 4977304"/>
              <a:gd name="connsiteX1" fmla="*/ 12192000 w 12198158"/>
              <a:gd name="connsiteY1" fmla="*/ 0 h 4977304"/>
              <a:gd name="connsiteX2" fmla="*/ 12198158 w 12198158"/>
              <a:gd name="connsiteY2" fmla="*/ 3664565 h 4977304"/>
              <a:gd name="connsiteX3" fmla="*/ 12132764 w 12198158"/>
              <a:gd name="connsiteY3" fmla="*/ 3748492 h 4977304"/>
              <a:gd name="connsiteX4" fmla="*/ 12053056 w 12198158"/>
              <a:gd name="connsiteY4" fmla="*/ 3749753 h 4977304"/>
              <a:gd name="connsiteX5" fmla="*/ 11938513 w 12198158"/>
              <a:gd name="connsiteY5" fmla="*/ 3754367 h 4977304"/>
              <a:gd name="connsiteX6" fmla="*/ 11853342 w 12198158"/>
              <a:gd name="connsiteY6" fmla="*/ 3782688 h 4977304"/>
              <a:gd name="connsiteX7" fmla="*/ 11704569 w 12198158"/>
              <a:gd name="connsiteY7" fmla="*/ 3839336 h 4977304"/>
              <a:gd name="connsiteX8" fmla="*/ 11577641 w 12198158"/>
              <a:gd name="connsiteY8" fmla="*/ 3885996 h 4977304"/>
              <a:gd name="connsiteX9" fmla="*/ 11508791 w 12198158"/>
              <a:gd name="connsiteY9" fmla="*/ 3969283 h 4977304"/>
              <a:gd name="connsiteX10" fmla="*/ 11388373 w 12198158"/>
              <a:gd name="connsiteY10" fmla="*/ 4027440 h 4977304"/>
              <a:gd name="connsiteX11" fmla="*/ 11276406 w 12198158"/>
              <a:gd name="connsiteY11" fmla="*/ 4056099 h 4977304"/>
              <a:gd name="connsiteX12" fmla="*/ 11190251 w 12198158"/>
              <a:gd name="connsiteY12" fmla="*/ 4073272 h 4977304"/>
              <a:gd name="connsiteX13" fmla="*/ 11139995 w 12198158"/>
              <a:gd name="connsiteY13" fmla="*/ 4081811 h 4977304"/>
              <a:gd name="connsiteX14" fmla="*/ 11040727 w 12198158"/>
              <a:gd name="connsiteY14" fmla="*/ 4081109 h 4977304"/>
              <a:gd name="connsiteX15" fmla="*/ 10969005 w 12198158"/>
              <a:gd name="connsiteY15" fmla="*/ 4091154 h 4977304"/>
              <a:gd name="connsiteX16" fmla="*/ 10899772 w 12198158"/>
              <a:gd name="connsiteY16" fmla="*/ 4122857 h 4977304"/>
              <a:gd name="connsiteX17" fmla="*/ 10838983 w 12198158"/>
              <a:gd name="connsiteY17" fmla="*/ 4155791 h 4977304"/>
              <a:gd name="connsiteX18" fmla="*/ 10769520 w 12198158"/>
              <a:gd name="connsiteY18" fmla="*/ 4198574 h 4977304"/>
              <a:gd name="connsiteX19" fmla="*/ 10570843 w 12198158"/>
              <a:gd name="connsiteY19" fmla="*/ 4255424 h 4977304"/>
              <a:gd name="connsiteX20" fmla="*/ 10512263 w 12198158"/>
              <a:gd name="connsiteY20" fmla="*/ 4291698 h 4977304"/>
              <a:gd name="connsiteX21" fmla="*/ 10439016 w 12198158"/>
              <a:gd name="connsiteY21" fmla="*/ 4293933 h 4977304"/>
              <a:gd name="connsiteX22" fmla="*/ 10376941 w 12198158"/>
              <a:gd name="connsiteY22" fmla="*/ 4298111 h 4977304"/>
              <a:gd name="connsiteX23" fmla="*/ 10329960 w 12198158"/>
              <a:gd name="connsiteY23" fmla="*/ 4298774 h 4977304"/>
              <a:gd name="connsiteX24" fmla="*/ 10254256 w 12198158"/>
              <a:gd name="connsiteY24" fmla="*/ 4309364 h 4977304"/>
              <a:gd name="connsiteX25" fmla="*/ 10119745 w 12198158"/>
              <a:gd name="connsiteY25" fmla="*/ 4321869 h 4977304"/>
              <a:gd name="connsiteX26" fmla="*/ 10075444 w 12198158"/>
              <a:gd name="connsiteY26" fmla="*/ 4324144 h 4977304"/>
              <a:gd name="connsiteX27" fmla="*/ 10032543 w 12198158"/>
              <a:gd name="connsiteY27" fmla="*/ 4322337 h 4977304"/>
              <a:gd name="connsiteX28" fmla="*/ 9953375 w 12198158"/>
              <a:gd name="connsiteY28" fmla="*/ 4339186 h 4977304"/>
              <a:gd name="connsiteX29" fmla="*/ 9841223 w 12198158"/>
              <a:gd name="connsiteY29" fmla="*/ 4346536 h 4977304"/>
              <a:gd name="connsiteX30" fmla="*/ 9721820 w 12198158"/>
              <a:gd name="connsiteY30" fmla="*/ 4368481 h 4977304"/>
              <a:gd name="connsiteX31" fmla="*/ 9578114 w 12198158"/>
              <a:gd name="connsiteY31" fmla="*/ 4380883 h 4977304"/>
              <a:gd name="connsiteX32" fmla="*/ 9336820 w 12198158"/>
              <a:gd name="connsiteY32" fmla="*/ 4430514 h 4977304"/>
              <a:gd name="connsiteX33" fmla="*/ 9272837 w 12198158"/>
              <a:gd name="connsiteY33" fmla="*/ 4491645 h 4977304"/>
              <a:gd name="connsiteX34" fmla="*/ 9188677 w 12198158"/>
              <a:gd name="connsiteY34" fmla="*/ 4497828 h 4977304"/>
              <a:gd name="connsiteX35" fmla="*/ 9183116 w 12198158"/>
              <a:gd name="connsiteY35" fmla="*/ 4507862 h 4977304"/>
              <a:gd name="connsiteX36" fmla="*/ 9145128 w 12198158"/>
              <a:gd name="connsiteY36" fmla="*/ 4520027 h 4977304"/>
              <a:gd name="connsiteX37" fmla="*/ 9144106 w 12198158"/>
              <a:gd name="connsiteY37" fmla="*/ 4518870 h 4977304"/>
              <a:gd name="connsiteX38" fmla="*/ 9131223 w 12198158"/>
              <a:gd name="connsiteY38" fmla="*/ 4516515 h 4977304"/>
              <a:gd name="connsiteX39" fmla="*/ 9107733 w 12198158"/>
              <a:gd name="connsiteY39" fmla="*/ 4515031 h 4977304"/>
              <a:gd name="connsiteX40" fmla="*/ 9047414 w 12198158"/>
              <a:gd name="connsiteY40" fmla="*/ 4506003 h 4977304"/>
              <a:gd name="connsiteX41" fmla="*/ 8999479 w 12198158"/>
              <a:gd name="connsiteY41" fmla="*/ 4509570 h 4977304"/>
              <a:gd name="connsiteX42" fmla="*/ 8999194 w 12198158"/>
              <a:gd name="connsiteY42" fmla="*/ 4509309 h 4977304"/>
              <a:gd name="connsiteX43" fmla="*/ 8990231 w 12198158"/>
              <a:gd name="connsiteY43" fmla="*/ 4510625 h 4977304"/>
              <a:gd name="connsiteX44" fmla="*/ 8984397 w 12198158"/>
              <a:gd name="connsiteY44" fmla="*/ 4512863 h 4977304"/>
              <a:gd name="connsiteX45" fmla="*/ 8968351 w 12198158"/>
              <a:gd name="connsiteY45" fmla="*/ 4516366 h 4977304"/>
              <a:gd name="connsiteX46" fmla="*/ 8962029 w 12198158"/>
              <a:gd name="connsiteY46" fmla="*/ 4515606 h 4977304"/>
              <a:gd name="connsiteX47" fmla="*/ 8957069 w 12198158"/>
              <a:gd name="connsiteY47" fmla="*/ 4513190 h 4977304"/>
              <a:gd name="connsiteX48" fmla="*/ 8889695 w 12198158"/>
              <a:gd name="connsiteY48" fmla="*/ 4533539 h 4977304"/>
              <a:gd name="connsiteX49" fmla="*/ 8746606 w 12198158"/>
              <a:gd name="connsiteY49" fmla="*/ 4530613 h 4977304"/>
              <a:gd name="connsiteX50" fmla="*/ 8702038 w 12198158"/>
              <a:gd name="connsiteY50" fmla="*/ 4532895 h 4977304"/>
              <a:gd name="connsiteX51" fmla="*/ 8590337 w 12198158"/>
              <a:gd name="connsiteY51" fmla="*/ 4542204 h 4977304"/>
              <a:gd name="connsiteX52" fmla="*/ 8519543 w 12198158"/>
              <a:gd name="connsiteY52" fmla="*/ 4526086 h 4977304"/>
              <a:gd name="connsiteX53" fmla="*/ 8505306 w 12198158"/>
              <a:gd name="connsiteY53" fmla="*/ 4532509 h 4977304"/>
              <a:gd name="connsiteX54" fmla="*/ 8500493 w 12198158"/>
              <a:gd name="connsiteY54" fmla="*/ 4535768 h 4977304"/>
              <a:gd name="connsiteX55" fmla="*/ 8492299 w 12198158"/>
              <a:gd name="connsiteY55" fmla="*/ 4538742 h 4977304"/>
              <a:gd name="connsiteX56" fmla="*/ 8491926 w 12198158"/>
              <a:gd name="connsiteY56" fmla="*/ 4538547 h 4977304"/>
              <a:gd name="connsiteX57" fmla="*/ 8484586 w 12198158"/>
              <a:gd name="connsiteY57" fmla="*/ 4541860 h 4977304"/>
              <a:gd name="connsiteX58" fmla="*/ 8361601 w 12198158"/>
              <a:gd name="connsiteY58" fmla="*/ 4557109 h 4977304"/>
              <a:gd name="connsiteX59" fmla="*/ 8348227 w 12198158"/>
              <a:gd name="connsiteY59" fmla="*/ 4557320 h 4977304"/>
              <a:gd name="connsiteX60" fmla="*/ 8346801 w 12198158"/>
              <a:gd name="connsiteY60" fmla="*/ 4556408 h 4977304"/>
              <a:gd name="connsiteX61" fmla="*/ 8308886 w 12198158"/>
              <a:gd name="connsiteY61" fmla="*/ 4575677 h 4977304"/>
              <a:gd name="connsiteX62" fmla="*/ 8289640 w 12198158"/>
              <a:gd name="connsiteY62" fmla="*/ 4590767 h 4977304"/>
              <a:gd name="connsiteX63" fmla="*/ 8278750 w 12198158"/>
              <a:gd name="connsiteY63" fmla="*/ 4597091 h 4977304"/>
              <a:gd name="connsiteX64" fmla="*/ 8277624 w 12198158"/>
              <a:gd name="connsiteY64" fmla="*/ 4601916 h 4977304"/>
              <a:gd name="connsiteX65" fmla="*/ 8260561 w 12198158"/>
              <a:gd name="connsiteY65" fmla="*/ 4609708 h 4977304"/>
              <a:gd name="connsiteX66" fmla="*/ 8257864 w 12198158"/>
              <a:gd name="connsiteY66" fmla="*/ 4609458 h 4977304"/>
              <a:gd name="connsiteX67" fmla="*/ 8246529 w 12198158"/>
              <a:gd name="connsiteY67" fmla="*/ 4620148 h 4977304"/>
              <a:gd name="connsiteX68" fmla="*/ 8240334 w 12198158"/>
              <a:gd name="connsiteY68" fmla="*/ 4634257 h 4977304"/>
              <a:gd name="connsiteX69" fmla="*/ 8084875 w 12198158"/>
              <a:gd name="connsiteY69" fmla="*/ 4684387 h 4977304"/>
              <a:gd name="connsiteX70" fmla="*/ 7900134 w 12198158"/>
              <a:gd name="connsiteY70" fmla="*/ 4729969 h 4977304"/>
              <a:gd name="connsiteX71" fmla="*/ 7713595 w 12198158"/>
              <a:gd name="connsiteY71" fmla="*/ 4757895 h 4977304"/>
              <a:gd name="connsiteX72" fmla="*/ 7609267 w 12198158"/>
              <a:gd name="connsiteY72" fmla="*/ 4754126 h 4977304"/>
              <a:gd name="connsiteX73" fmla="*/ 7522521 w 12198158"/>
              <a:gd name="connsiteY73" fmla="*/ 4760455 h 4977304"/>
              <a:gd name="connsiteX74" fmla="*/ 7514554 w 12198158"/>
              <a:gd name="connsiteY74" fmla="*/ 4763228 h 4977304"/>
              <a:gd name="connsiteX75" fmla="*/ 7502403 w 12198158"/>
              <a:gd name="connsiteY75" fmla="*/ 4764677 h 4977304"/>
              <a:gd name="connsiteX76" fmla="*/ 7502032 w 12198158"/>
              <a:gd name="connsiteY76" fmla="*/ 4764322 h 4977304"/>
              <a:gd name="connsiteX77" fmla="*/ 7490794 w 12198158"/>
              <a:gd name="connsiteY77" fmla="*/ 4766442 h 4977304"/>
              <a:gd name="connsiteX78" fmla="*/ 7400450 w 12198158"/>
              <a:gd name="connsiteY78" fmla="*/ 4757640 h 4977304"/>
              <a:gd name="connsiteX79" fmla="*/ 7307302 w 12198158"/>
              <a:gd name="connsiteY79" fmla="*/ 4747220 h 4977304"/>
              <a:gd name="connsiteX80" fmla="*/ 7305976 w 12198158"/>
              <a:gd name="connsiteY80" fmla="*/ 4745654 h 4977304"/>
              <a:gd name="connsiteX81" fmla="*/ 7213744 w 12198158"/>
              <a:gd name="connsiteY81" fmla="*/ 4773074 h 4977304"/>
              <a:gd name="connsiteX82" fmla="*/ 7196298 w 12198158"/>
              <a:gd name="connsiteY82" fmla="*/ 4778016 h 4977304"/>
              <a:gd name="connsiteX83" fmla="*/ 7192202 w 12198158"/>
              <a:gd name="connsiteY83" fmla="*/ 4783834 h 4977304"/>
              <a:gd name="connsiteX84" fmla="*/ 7166024 w 12198158"/>
              <a:gd name="connsiteY84" fmla="*/ 4788882 h 4977304"/>
              <a:gd name="connsiteX85" fmla="*/ 7092253 w 12198158"/>
              <a:gd name="connsiteY85" fmla="*/ 4802161 h 4977304"/>
              <a:gd name="connsiteX86" fmla="*/ 7013814 w 12198158"/>
              <a:gd name="connsiteY86" fmla="*/ 4801755 h 4977304"/>
              <a:gd name="connsiteX87" fmla="*/ 6899540 w 12198158"/>
              <a:gd name="connsiteY87" fmla="*/ 4833798 h 4977304"/>
              <a:gd name="connsiteX88" fmla="*/ 6703746 w 12198158"/>
              <a:gd name="connsiteY88" fmla="*/ 4864157 h 4977304"/>
              <a:gd name="connsiteX89" fmla="*/ 6545085 w 12198158"/>
              <a:gd name="connsiteY89" fmla="*/ 4895408 h 4977304"/>
              <a:gd name="connsiteX90" fmla="*/ 6313345 w 12198158"/>
              <a:gd name="connsiteY90" fmla="*/ 4946232 h 4977304"/>
              <a:gd name="connsiteX91" fmla="*/ 6164558 w 12198158"/>
              <a:gd name="connsiteY91" fmla="*/ 4948498 h 4977304"/>
              <a:gd name="connsiteX92" fmla="*/ 6069796 w 12198158"/>
              <a:gd name="connsiteY92" fmla="*/ 4970720 h 4977304"/>
              <a:gd name="connsiteX93" fmla="*/ 6064481 w 12198158"/>
              <a:gd name="connsiteY93" fmla="*/ 4969051 h 4977304"/>
              <a:gd name="connsiteX94" fmla="*/ 6044602 w 12198158"/>
              <a:gd name="connsiteY94" fmla="*/ 4969792 h 4977304"/>
              <a:gd name="connsiteX95" fmla="*/ 6037252 w 12198158"/>
              <a:gd name="connsiteY95" fmla="*/ 4960726 h 4977304"/>
              <a:gd name="connsiteX96" fmla="*/ 6006081 w 12198158"/>
              <a:gd name="connsiteY96" fmla="*/ 4955195 h 4977304"/>
              <a:gd name="connsiteX97" fmla="*/ 5920065 w 12198158"/>
              <a:gd name="connsiteY97" fmla="*/ 4944866 h 4977304"/>
              <a:gd name="connsiteX98" fmla="*/ 5755077 w 12198158"/>
              <a:gd name="connsiteY98" fmla="*/ 4976193 h 4977304"/>
              <a:gd name="connsiteX99" fmla="*/ 5623207 w 12198158"/>
              <a:gd name="connsiteY99" fmla="*/ 4977304 h 4977304"/>
              <a:gd name="connsiteX100" fmla="*/ 5467256 w 12198158"/>
              <a:gd name="connsiteY100" fmla="*/ 4962079 h 4977304"/>
              <a:gd name="connsiteX101" fmla="*/ 5429137 w 12198158"/>
              <a:gd name="connsiteY101" fmla="*/ 4949858 h 4977304"/>
              <a:gd name="connsiteX102" fmla="*/ 5378078 w 12198158"/>
              <a:gd name="connsiteY102" fmla="*/ 4930634 h 4977304"/>
              <a:gd name="connsiteX103" fmla="*/ 5258253 w 12198158"/>
              <a:gd name="connsiteY103" fmla="*/ 4908461 h 4977304"/>
              <a:gd name="connsiteX104" fmla="*/ 5219477 w 12198158"/>
              <a:gd name="connsiteY104" fmla="*/ 4896381 h 4977304"/>
              <a:gd name="connsiteX105" fmla="*/ 5171208 w 12198158"/>
              <a:gd name="connsiteY105" fmla="*/ 4893134 h 4977304"/>
              <a:gd name="connsiteX106" fmla="*/ 5153115 w 12198158"/>
              <a:gd name="connsiteY106" fmla="*/ 4885290 h 4977304"/>
              <a:gd name="connsiteX107" fmla="*/ 5139168 w 12198158"/>
              <a:gd name="connsiteY107" fmla="*/ 4881597 h 4977304"/>
              <a:gd name="connsiteX108" fmla="*/ 5136167 w 12198158"/>
              <a:gd name="connsiteY108" fmla="*/ 4879315 h 4977304"/>
              <a:gd name="connsiteX109" fmla="*/ 5118243 w 12198158"/>
              <a:gd name="connsiteY109" fmla="*/ 4867529 h 4977304"/>
              <a:gd name="connsiteX110" fmla="*/ 5062411 w 12198158"/>
              <a:gd name="connsiteY110" fmla="*/ 4874665 h 4977304"/>
              <a:gd name="connsiteX111" fmla="*/ 5008170 w 12198158"/>
              <a:gd name="connsiteY111" fmla="*/ 4856876 h 4977304"/>
              <a:gd name="connsiteX112" fmla="*/ 4837210 w 12198158"/>
              <a:gd name="connsiteY112" fmla="*/ 4830794 h 4977304"/>
              <a:gd name="connsiteX113" fmla="*/ 4759270 w 12198158"/>
              <a:gd name="connsiteY113" fmla="*/ 4800638 h 4977304"/>
              <a:gd name="connsiteX114" fmla="*/ 4720035 w 12198158"/>
              <a:gd name="connsiteY114" fmla="*/ 4790848 h 4977304"/>
              <a:gd name="connsiteX115" fmla="*/ 4718027 w 12198158"/>
              <a:gd name="connsiteY115" fmla="*/ 4790035 h 4977304"/>
              <a:gd name="connsiteX116" fmla="*/ 4718961 w 12198158"/>
              <a:gd name="connsiteY116" fmla="*/ 4789806 h 4977304"/>
              <a:gd name="connsiteX117" fmla="*/ 4714055 w 12198158"/>
              <a:gd name="connsiteY117" fmla="*/ 4788426 h 4977304"/>
              <a:gd name="connsiteX118" fmla="*/ 4718027 w 12198158"/>
              <a:gd name="connsiteY118" fmla="*/ 4790035 h 4977304"/>
              <a:gd name="connsiteX119" fmla="*/ 4712381 w 12198158"/>
              <a:gd name="connsiteY119" fmla="*/ 4791420 h 4977304"/>
              <a:gd name="connsiteX120" fmla="*/ 4512801 w 12198158"/>
              <a:gd name="connsiteY120" fmla="*/ 4780666 h 4977304"/>
              <a:gd name="connsiteX121" fmla="*/ 4425588 w 12198158"/>
              <a:gd name="connsiteY121" fmla="*/ 4769100 h 4977304"/>
              <a:gd name="connsiteX122" fmla="*/ 4314086 w 12198158"/>
              <a:gd name="connsiteY122" fmla="*/ 4774822 h 4977304"/>
              <a:gd name="connsiteX123" fmla="*/ 4312230 w 12198158"/>
              <a:gd name="connsiteY123" fmla="*/ 4773365 h 4977304"/>
              <a:gd name="connsiteX124" fmla="*/ 4292278 w 12198158"/>
              <a:gd name="connsiteY124" fmla="*/ 4771325 h 4977304"/>
              <a:gd name="connsiteX125" fmla="*/ 4287201 w 12198158"/>
              <a:gd name="connsiteY125" fmla="*/ 4774493 h 4977304"/>
              <a:gd name="connsiteX126" fmla="*/ 4273289 w 12198158"/>
              <a:gd name="connsiteY126" fmla="*/ 4774225 h 4977304"/>
              <a:gd name="connsiteX127" fmla="*/ 4245283 w 12198158"/>
              <a:gd name="connsiteY127" fmla="*/ 4776749 h 4977304"/>
              <a:gd name="connsiteX128" fmla="*/ 4199245 w 12198158"/>
              <a:gd name="connsiteY128" fmla="*/ 4773714 h 4977304"/>
              <a:gd name="connsiteX129" fmla="*/ 4198941 w 12198158"/>
              <a:gd name="connsiteY129" fmla="*/ 4772347 h 4977304"/>
              <a:gd name="connsiteX130" fmla="*/ 4188453 w 12198158"/>
              <a:gd name="connsiteY130" fmla="*/ 4766228 h 4977304"/>
              <a:gd name="connsiteX131" fmla="*/ 4139982 w 12198158"/>
              <a:gd name="connsiteY131" fmla="*/ 4748999 h 4977304"/>
              <a:gd name="connsiteX132" fmla="*/ 4080374 w 12198158"/>
              <a:gd name="connsiteY132" fmla="*/ 4720184 h 4977304"/>
              <a:gd name="connsiteX133" fmla="*/ 4071828 w 12198158"/>
              <a:gd name="connsiteY133" fmla="*/ 4719278 h 4977304"/>
              <a:gd name="connsiteX134" fmla="*/ 4071710 w 12198158"/>
              <a:gd name="connsiteY134" fmla="*/ 4718953 h 4977304"/>
              <a:gd name="connsiteX135" fmla="*/ 4056247 w 12198158"/>
              <a:gd name="connsiteY135" fmla="*/ 4717622 h 4977304"/>
              <a:gd name="connsiteX136" fmla="*/ 4039668 w 12198158"/>
              <a:gd name="connsiteY136" fmla="*/ 4715861 h 4977304"/>
              <a:gd name="connsiteX137" fmla="*/ 4034303 w 12198158"/>
              <a:gd name="connsiteY137" fmla="*/ 4713218 h 4977304"/>
              <a:gd name="connsiteX138" fmla="*/ 4032672 w 12198158"/>
              <a:gd name="connsiteY138" fmla="*/ 4709236 h 4977304"/>
              <a:gd name="connsiteX139" fmla="*/ 4031088 w 12198158"/>
              <a:gd name="connsiteY139" fmla="*/ 4709491 h 4977304"/>
              <a:gd name="connsiteX140" fmla="*/ 4001867 w 12198158"/>
              <a:gd name="connsiteY140" fmla="*/ 4695842 h 4977304"/>
              <a:gd name="connsiteX141" fmla="*/ 3934220 w 12198158"/>
              <a:gd name="connsiteY141" fmla="*/ 4676884 h 4977304"/>
              <a:gd name="connsiteX142" fmla="*/ 3894676 w 12198158"/>
              <a:gd name="connsiteY142" fmla="*/ 4670743 h 4977304"/>
              <a:gd name="connsiteX143" fmla="*/ 3787232 w 12198158"/>
              <a:gd name="connsiteY143" fmla="*/ 4648764 h 4977304"/>
              <a:gd name="connsiteX144" fmla="*/ 3680057 w 12198158"/>
              <a:gd name="connsiteY144" fmla="*/ 4622784 h 4977304"/>
              <a:gd name="connsiteX145" fmla="*/ 3607627 w 12198158"/>
              <a:gd name="connsiteY145" fmla="*/ 4587738 h 4977304"/>
              <a:gd name="connsiteX146" fmla="*/ 3601451 w 12198158"/>
              <a:gd name="connsiteY146" fmla="*/ 4589218 h 4977304"/>
              <a:gd name="connsiteX147" fmla="*/ 3592338 w 12198158"/>
              <a:gd name="connsiteY147" fmla="*/ 4589396 h 4977304"/>
              <a:gd name="connsiteX148" fmla="*/ 3592104 w 12198158"/>
              <a:gd name="connsiteY148" fmla="*/ 4589103 h 4977304"/>
              <a:gd name="connsiteX149" fmla="*/ 3583586 w 12198158"/>
              <a:gd name="connsiteY149" fmla="*/ 4589853 h 4977304"/>
              <a:gd name="connsiteX150" fmla="*/ 3533777 w 12198158"/>
              <a:gd name="connsiteY150" fmla="*/ 4579320 h 4977304"/>
              <a:gd name="connsiteX151" fmla="*/ 3470906 w 12198158"/>
              <a:gd name="connsiteY151" fmla="*/ 4575344 h 4977304"/>
              <a:gd name="connsiteX152" fmla="*/ 3398460 w 12198158"/>
              <a:gd name="connsiteY152" fmla="*/ 4562260 h 4977304"/>
              <a:gd name="connsiteX153" fmla="*/ 3361644 w 12198158"/>
              <a:gd name="connsiteY153" fmla="*/ 4580670 h 4977304"/>
              <a:gd name="connsiteX154" fmla="*/ 3341795 w 12198158"/>
              <a:gd name="connsiteY154" fmla="*/ 4582496 h 4977304"/>
              <a:gd name="connsiteX155" fmla="*/ 3339469 w 12198158"/>
              <a:gd name="connsiteY155" fmla="*/ 4581438 h 4977304"/>
              <a:gd name="connsiteX156" fmla="*/ 3260180 w 12198158"/>
              <a:gd name="connsiteY156" fmla="*/ 4587820 h 4977304"/>
              <a:gd name="connsiteX157" fmla="*/ 3140460 w 12198158"/>
              <a:gd name="connsiteY157" fmla="*/ 4596263 h 4977304"/>
              <a:gd name="connsiteX158" fmla="*/ 3028270 w 12198158"/>
              <a:gd name="connsiteY158" fmla="*/ 4599134 h 4977304"/>
              <a:gd name="connsiteX159" fmla="*/ 2779714 w 12198158"/>
              <a:gd name="connsiteY159" fmla="*/ 4622831 h 4977304"/>
              <a:gd name="connsiteX160" fmla="*/ 2649525 w 12198158"/>
              <a:gd name="connsiteY160" fmla="*/ 4658086 h 4977304"/>
              <a:gd name="connsiteX161" fmla="*/ 2566315 w 12198158"/>
              <a:gd name="connsiteY161" fmla="*/ 4605776 h 4977304"/>
              <a:gd name="connsiteX162" fmla="*/ 2441626 w 12198158"/>
              <a:gd name="connsiteY162" fmla="*/ 4620872 h 4977304"/>
              <a:gd name="connsiteX163" fmla="*/ 2313568 w 12198158"/>
              <a:gd name="connsiteY163" fmla="*/ 4630067 h 4977304"/>
              <a:gd name="connsiteX164" fmla="*/ 2207105 w 12198158"/>
              <a:gd name="connsiteY164" fmla="*/ 4624384 h 4977304"/>
              <a:gd name="connsiteX165" fmla="*/ 2093268 w 12198158"/>
              <a:gd name="connsiteY165" fmla="*/ 4606236 h 4977304"/>
              <a:gd name="connsiteX166" fmla="*/ 1996024 w 12198158"/>
              <a:gd name="connsiteY166" fmla="*/ 4597526 h 4977304"/>
              <a:gd name="connsiteX167" fmla="*/ 1926886 w 12198158"/>
              <a:gd name="connsiteY167" fmla="*/ 4621358 h 4977304"/>
              <a:gd name="connsiteX168" fmla="*/ 1920368 w 12198158"/>
              <a:gd name="connsiteY168" fmla="*/ 4616112 h 4977304"/>
              <a:gd name="connsiteX169" fmla="*/ 1871831 w 12198158"/>
              <a:gd name="connsiteY169" fmla="*/ 4617844 h 4977304"/>
              <a:gd name="connsiteX170" fmla="*/ 1785463 w 12198158"/>
              <a:gd name="connsiteY170" fmla="*/ 4647841 h 4977304"/>
              <a:gd name="connsiteX171" fmla="*/ 1737045 w 12198158"/>
              <a:gd name="connsiteY171" fmla="*/ 4642356 h 4977304"/>
              <a:gd name="connsiteX172" fmla="*/ 1673954 w 12198158"/>
              <a:gd name="connsiteY172" fmla="*/ 4624601 h 4977304"/>
              <a:gd name="connsiteX173" fmla="*/ 1602834 w 12198158"/>
              <a:gd name="connsiteY173" fmla="*/ 4640924 h 4977304"/>
              <a:gd name="connsiteX174" fmla="*/ 1490351 w 12198158"/>
              <a:gd name="connsiteY174" fmla="*/ 4613132 h 4977304"/>
              <a:gd name="connsiteX175" fmla="*/ 1149212 w 12198158"/>
              <a:gd name="connsiteY175" fmla="*/ 4564210 h 4977304"/>
              <a:gd name="connsiteX176" fmla="*/ 938574 w 12198158"/>
              <a:gd name="connsiteY176" fmla="*/ 4566821 h 4977304"/>
              <a:gd name="connsiteX177" fmla="*/ 857697 w 12198158"/>
              <a:gd name="connsiteY177" fmla="*/ 4525391 h 4977304"/>
              <a:gd name="connsiteX178" fmla="*/ 836981 w 12198158"/>
              <a:gd name="connsiteY178" fmla="*/ 4526708 h 4977304"/>
              <a:gd name="connsiteX179" fmla="*/ 816264 w 12198158"/>
              <a:gd name="connsiteY179" fmla="*/ 4524575 h 4977304"/>
              <a:gd name="connsiteX180" fmla="*/ 810965 w 12198158"/>
              <a:gd name="connsiteY180" fmla="*/ 4527718 h 4977304"/>
              <a:gd name="connsiteX181" fmla="*/ 796509 w 12198158"/>
              <a:gd name="connsiteY181" fmla="*/ 4527387 h 4977304"/>
              <a:gd name="connsiteX182" fmla="*/ 767389 w 12198158"/>
              <a:gd name="connsiteY182" fmla="*/ 4529784 h 4977304"/>
              <a:gd name="connsiteX183" fmla="*/ 762544 w 12198158"/>
              <a:gd name="connsiteY183" fmla="*/ 4527372 h 4977304"/>
              <a:gd name="connsiteX184" fmla="*/ 719567 w 12198158"/>
              <a:gd name="connsiteY184" fmla="*/ 4526534 h 4977304"/>
              <a:gd name="connsiteX185" fmla="*/ 719262 w 12198158"/>
              <a:gd name="connsiteY185" fmla="*/ 4525164 h 4977304"/>
              <a:gd name="connsiteX186" fmla="*/ 708402 w 12198158"/>
              <a:gd name="connsiteY186" fmla="*/ 4518999 h 4977304"/>
              <a:gd name="connsiteX187" fmla="*/ 596394 w 12198158"/>
              <a:gd name="connsiteY187" fmla="*/ 4472455 h 4977304"/>
              <a:gd name="connsiteX188" fmla="*/ 578149 w 12198158"/>
              <a:gd name="connsiteY188" fmla="*/ 4469575 h 4977304"/>
              <a:gd name="connsiteX189" fmla="*/ 571336 w 12198158"/>
              <a:gd name="connsiteY189" fmla="*/ 4469781 h 4977304"/>
              <a:gd name="connsiteX190" fmla="*/ 444802 w 12198158"/>
              <a:gd name="connsiteY190" fmla="*/ 4428480 h 4977304"/>
              <a:gd name="connsiteX191" fmla="*/ 403746 w 12198158"/>
              <a:gd name="connsiteY191" fmla="*/ 4422157 h 4977304"/>
              <a:gd name="connsiteX192" fmla="*/ 292240 w 12198158"/>
              <a:gd name="connsiteY192" fmla="*/ 4399681 h 4977304"/>
              <a:gd name="connsiteX193" fmla="*/ 118302 w 12198158"/>
              <a:gd name="connsiteY193" fmla="*/ 4343421 h 4977304"/>
              <a:gd name="connsiteX194" fmla="*/ 15516 w 12198158"/>
              <a:gd name="connsiteY194" fmla="*/ 4340320 h 4977304"/>
              <a:gd name="connsiteX195" fmla="*/ 2 w 12198158"/>
              <a:gd name="connsiteY195" fmla="*/ 4334381 h 4977304"/>
              <a:gd name="connsiteX196" fmla="*/ 2 w 12198158"/>
              <a:gd name="connsiteY196" fmla="*/ 3589361 h 4977304"/>
              <a:gd name="connsiteX197" fmla="*/ 0 w 12198158"/>
              <a:gd name="connsiteY197" fmla="*/ 3589361 h 4977304"/>
              <a:gd name="connsiteX198" fmla="*/ 0 w 12198158"/>
              <a:gd name="connsiteY198" fmla="*/ 0 h 4977304"/>
              <a:gd name="connsiteX0" fmla="*/ 0 w 12198158"/>
              <a:gd name="connsiteY0" fmla="*/ 0 h 4977304"/>
              <a:gd name="connsiteX1" fmla="*/ 12192000 w 12198158"/>
              <a:gd name="connsiteY1" fmla="*/ 0 h 4977304"/>
              <a:gd name="connsiteX2" fmla="*/ 12198158 w 12198158"/>
              <a:gd name="connsiteY2" fmla="*/ 3664565 h 4977304"/>
              <a:gd name="connsiteX3" fmla="*/ 12132764 w 12198158"/>
              <a:gd name="connsiteY3" fmla="*/ 3748492 h 4977304"/>
              <a:gd name="connsiteX4" fmla="*/ 12053056 w 12198158"/>
              <a:gd name="connsiteY4" fmla="*/ 3749753 h 4977304"/>
              <a:gd name="connsiteX5" fmla="*/ 11938513 w 12198158"/>
              <a:gd name="connsiteY5" fmla="*/ 3754367 h 4977304"/>
              <a:gd name="connsiteX6" fmla="*/ 11853342 w 12198158"/>
              <a:gd name="connsiteY6" fmla="*/ 3782688 h 4977304"/>
              <a:gd name="connsiteX7" fmla="*/ 11704569 w 12198158"/>
              <a:gd name="connsiteY7" fmla="*/ 3839336 h 4977304"/>
              <a:gd name="connsiteX8" fmla="*/ 11577641 w 12198158"/>
              <a:gd name="connsiteY8" fmla="*/ 3885996 h 4977304"/>
              <a:gd name="connsiteX9" fmla="*/ 11508791 w 12198158"/>
              <a:gd name="connsiteY9" fmla="*/ 3969283 h 4977304"/>
              <a:gd name="connsiteX10" fmla="*/ 11388373 w 12198158"/>
              <a:gd name="connsiteY10" fmla="*/ 4027440 h 4977304"/>
              <a:gd name="connsiteX11" fmla="*/ 11276406 w 12198158"/>
              <a:gd name="connsiteY11" fmla="*/ 4056099 h 4977304"/>
              <a:gd name="connsiteX12" fmla="*/ 11190251 w 12198158"/>
              <a:gd name="connsiteY12" fmla="*/ 4073272 h 4977304"/>
              <a:gd name="connsiteX13" fmla="*/ 11139995 w 12198158"/>
              <a:gd name="connsiteY13" fmla="*/ 4081811 h 4977304"/>
              <a:gd name="connsiteX14" fmla="*/ 11040727 w 12198158"/>
              <a:gd name="connsiteY14" fmla="*/ 4081109 h 4977304"/>
              <a:gd name="connsiteX15" fmla="*/ 10969005 w 12198158"/>
              <a:gd name="connsiteY15" fmla="*/ 4091154 h 4977304"/>
              <a:gd name="connsiteX16" fmla="*/ 10899772 w 12198158"/>
              <a:gd name="connsiteY16" fmla="*/ 4122857 h 4977304"/>
              <a:gd name="connsiteX17" fmla="*/ 10838983 w 12198158"/>
              <a:gd name="connsiteY17" fmla="*/ 4155791 h 4977304"/>
              <a:gd name="connsiteX18" fmla="*/ 10769520 w 12198158"/>
              <a:gd name="connsiteY18" fmla="*/ 4198574 h 4977304"/>
              <a:gd name="connsiteX19" fmla="*/ 10570843 w 12198158"/>
              <a:gd name="connsiteY19" fmla="*/ 4255424 h 4977304"/>
              <a:gd name="connsiteX20" fmla="*/ 10512263 w 12198158"/>
              <a:gd name="connsiteY20" fmla="*/ 4291698 h 4977304"/>
              <a:gd name="connsiteX21" fmla="*/ 10439016 w 12198158"/>
              <a:gd name="connsiteY21" fmla="*/ 4293933 h 4977304"/>
              <a:gd name="connsiteX22" fmla="*/ 10376941 w 12198158"/>
              <a:gd name="connsiteY22" fmla="*/ 4298111 h 4977304"/>
              <a:gd name="connsiteX23" fmla="*/ 10329960 w 12198158"/>
              <a:gd name="connsiteY23" fmla="*/ 4298774 h 4977304"/>
              <a:gd name="connsiteX24" fmla="*/ 10254256 w 12198158"/>
              <a:gd name="connsiteY24" fmla="*/ 4309364 h 4977304"/>
              <a:gd name="connsiteX25" fmla="*/ 10119745 w 12198158"/>
              <a:gd name="connsiteY25" fmla="*/ 4321869 h 4977304"/>
              <a:gd name="connsiteX26" fmla="*/ 10075444 w 12198158"/>
              <a:gd name="connsiteY26" fmla="*/ 4324144 h 4977304"/>
              <a:gd name="connsiteX27" fmla="*/ 10032543 w 12198158"/>
              <a:gd name="connsiteY27" fmla="*/ 4322337 h 4977304"/>
              <a:gd name="connsiteX28" fmla="*/ 9953375 w 12198158"/>
              <a:gd name="connsiteY28" fmla="*/ 4339186 h 4977304"/>
              <a:gd name="connsiteX29" fmla="*/ 9841223 w 12198158"/>
              <a:gd name="connsiteY29" fmla="*/ 4346536 h 4977304"/>
              <a:gd name="connsiteX30" fmla="*/ 9721820 w 12198158"/>
              <a:gd name="connsiteY30" fmla="*/ 4368481 h 4977304"/>
              <a:gd name="connsiteX31" fmla="*/ 9578114 w 12198158"/>
              <a:gd name="connsiteY31" fmla="*/ 4380883 h 4977304"/>
              <a:gd name="connsiteX32" fmla="*/ 9336820 w 12198158"/>
              <a:gd name="connsiteY32" fmla="*/ 4430514 h 4977304"/>
              <a:gd name="connsiteX33" fmla="*/ 9272837 w 12198158"/>
              <a:gd name="connsiteY33" fmla="*/ 4491645 h 4977304"/>
              <a:gd name="connsiteX34" fmla="*/ 9188677 w 12198158"/>
              <a:gd name="connsiteY34" fmla="*/ 4497828 h 4977304"/>
              <a:gd name="connsiteX35" fmla="*/ 9183116 w 12198158"/>
              <a:gd name="connsiteY35" fmla="*/ 4507862 h 4977304"/>
              <a:gd name="connsiteX36" fmla="*/ 9145128 w 12198158"/>
              <a:gd name="connsiteY36" fmla="*/ 4520027 h 4977304"/>
              <a:gd name="connsiteX37" fmla="*/ 9144106 w 12198158"/>
              <a:gd name="connsiteY37" fmla="*/ 4518870 h 4977304"/>
              <a:gd name="connsiteX38" fmla="*/ 9131223 w 12198158"/>
              <a:gd name="connsiteY38" fmla="*/ 4516515 h 4977304"/>
              <a:gd name="connsiteX39" fmla="*/ 9107733 w 12198158"/>
              <a:gd name="connsiteY39" fmla="*/ 4515031 h 4977304"/>
              <a:gd name="connsiteX40" fmla="*/ 9047414 w 12198158"/>
              <a:gd name="connsiteY40" fmla="*/ 4506003 h 4977304"/>
              <a:gd name="connsiteX41" fmla="*/ 8999479 w 12198158"/>
              <a:gd name="connsiteY41" fmla="*/ 4509570 h 4977304"/>
              <a:gd name="connsiteX42" fmla="*/ 8999194 w 12198158"/>
              <a:gd name="connsiteY42" fmla="*/ 4509309 h 4977304"/>
              <a:gd name="connsiteX43" fmla="*/ 8990231 w 12198158"/>
              <a:gd name="connsiteY43" fmla="*/ 4510625 h 4977304"/>
              <a:gd name="connsiteX44" fmla="*/ 8984397 w 12198158"/>
              <a:gd name="connsiteY44" fmla="*/ 4512863 h 4977304"/>
              <a:gd name="connsiteX45" fmla="*/ 8968351 w 12198158"/>
              <a:gd name="connsiteY45" fmla="*/ 4516366 h 4977304"/>
              <a:gd name="connsiteX46" fmla="*/ 8962029 w 12198158"/>
              <a:gd name="connsiteY46" fmla="*/ 4515606 h 4977304"/>
              <a:gd name="connsiteX47" fmla="*/ 8957069 w 12198158"/>
              <a:gd name="connsiteY47" fmla="*/ 4513190 h 4977304"/>
              <a:gd name="connsiteX48" fmla="*/ 8889695 w 12198158"/>
              <a:gd name="connsiteY48" fmla="*/ 4533539 h 4977304"/>
              <a:gd name="connsiteX49" fmla="*/ 8746606 w 12198158"/>
              <a:gd name="connsiteY49" fmla="*/ 4530613 h 4977304"/>
              <a:gd name="connsiteX50" fmla="*/ 8702038 w 12198158"/>
              <a:gd name="connsiteY50" fmla="*/ 4532895 h 4977304"/>
              <a:gd name="connsiteX51" fmla="*/ 8590337 w 12198158"/>
              <a:gd name="connsiteY51" fmla="*/ 4542204 h 4977304"/>
              <a:gd name="connsiteX52" fmla="*/ 8519543 w 12198158"/>
              <a:gd name="connsiteY52" fmla="*/ 4526086 h 4977304"/>
              <a:gd name="connsiteX53" fmla="*/ 8505306 w 12198158"/>
              <a:gd name="connsiteY53" fmla="*/ 4532509 h 4977304"/>
              <a:gd name="connsiteX54" fmla="*/ 8500493 w 12198158"/>
              <a:gd name="connsiteY54" fmla="*/ 4535768 h 4977304"/>
              <a:gd name="connsiteX55" fmla="*/ 8492299 w 12198158"/>
              <a:gd name="connsiteY55" fmla="*/ 4538742 h 4977304"/>
              <a:gd name="connsiteX56" fmla="*/ 8491926 w 12198158"/>
              <a:gd name="connsiteY56" fmla="*/ 4538547 h 4977304"/>
              <a:gd name="connsiteX57" fmla="*/ 8484586 w 12198158"/>
              <a:gd name="connsiteY57" fmla="*/ 4541860 h 4977304"/>
              <a:gd name="connsiteX58" fmla="*/ 8361601 w 12198158"/>
              <a:gd name="connsiteY58" fmla="*/ 4557109 h 4977304"/>
              <a:gd name="connsiteX59" fmla="*/ 8348227 w 12198158"/>
              <a:gd name="connsiteY59" fmla="*/ 4557320 h 4977304"/>
              <a:gd name="connsiteX60" fmla="*/ 8346801 w 12198158"/>
              <a:gd name="connsiteY60" fmla="*/ 4556408 h 4977304"/>
              <a:gd name="connsiteX61" fmla="*/ 8308886 w 12198158"/>
              <a:gd name="connsiteY61" fmla="*/ 4575677 h 4977304"/>
              <a:gd name="connsiteX62" fmla="*/ 8289640 w 12198158"/>
              <a:gd name="connsiteY62" fmla="*/ 4590767 h 4977304"/>
              <a:gd name="connsiteX63" fmla="*/ 8278750 w 12198158"/>
              <a:gd name="connsiteY63" fmla="*/ 4597091 h 4977304"/>
              <a:gd name="connsiteX64" fmla="*/ 8277624 w 12198158"/>
              <a:gd name="connsiteY64" fmla="*/ 4601916 h 4977304"/>
              <a:gd name="connsiteX65" fmla="*/ 8260561 w 12198158"/>
              <a:gd name="connsiteY65" fmla="*/ 4609708 h 4977304"/>
              <a:gd name="connsiteX66" fmla="*/ 8257864 w 12198158"/>
              <a:gd name="connsiteY66" fmla="*/ 4609458 h 4977304"/>
              <a:gd name="connsiteX67" fmla="*/ 8246529 w 12198158"/>
              <a:gd name="connsiteY67" fmla="*/ 4620148 h 4977304"/>
              <a:gd name="connsiteX68" fmla="*/ 8240334 w 12198158"/>
              <a:gd name="connsiteY68" fmla="*/ 4634257 h 4977304"/>
              <a:gd name="connsiteX69" fmla="*/ 8084875 w 12198158"/>
              <a:gd name="connsiteY69" fmla="*/ 4684387 h 4977304"/>
              <a:gd name="connsiteX70" fmla="*/ 7900134 w 12198158"/>
              <a:gd name="connsiteY70" fmla="*/ 4729969 h 4977304"/>
              <a:gd name="connsiteX71" fmla="*/ 7713595 w 12198158"/>
              <a:gd name="connsiteY71" fmla="*/ 4757895 h 4977304"/>
              <a:gd name="connsiteX72" fmla="*/ 7609267 w 12198158"/>
              <a:gd name="connsiteY72" fmla="*/ 4754126 h 4977304"/>
              <a:gd name="connsiteX73" fmla="*/ 7522521 w 12198158"/>
              <a:gd name="connsiteY73" fmla="*/ 4760455 h 4977304"/>
              <a:gd name="connsiteX74" fmla="*/ 7514554 w 12198158"/>
              <a:gd name="connsiteY74" fmla="*/ 4763228 h 4977304"/>
              <a:gd name="connsiteX75" fmla="*/ 7502403 w 12198158"/>
              <a:gd name="connsiteY75" fmla="*/ 4764677 h 4977304"/>
              <a:gd name="connsiteX76" fmla="*/ 7502032 w 12198158"/>
              <a:gd name="connsiteY76" fmla="*/ 4764322 h 4977304"/>
              <a:gd name="connsiteX77" fmla="*/ 7490794 w 12198158"/>
              <a:gd name="connsiteY77" fmla="*/ 4766442 h 4977304"/>
              <a:gd name="connsiteX78" fmla="*/ 7400450 w 12198158"/>
              <a:gd name="connsiteY78" fmla="*/ 4757640 h 4977304"/>
              <a:gd name="connsiteX79" fmla="*/ 7307302 w 12198158"/>
              <a:gd name="connsiteY79" fmla="*/ 4747220 h 4977304"/>
              <a:gd name="connsiteX80" fmla="*/ 7305976 w 12198158"/>
              <a:gd name="connsiteY80" fmla="*/ 4745654 h 4977304"/>
              <a:gd name="connsiteX81" fmla="*/ 7213744 w 12198158"/>
              <a:gd name="connsiteY81" fmla="*/ 4773074 h 4977304"/>
              <a:gd name="connsiteX82" fmla="*/ 7196298 w 12198158"/>
              <a:gd name="connsiteY82" fmla="*/ 4778016 h 4977304"/>
              <a:gd name="connsiteX83" fmla="*/ 7192202 w 12198158"/>
              <a:gd name="connsiteY83" fmla="*/ 4783834 h 4977304"/>
              <a:gd name="connsiteX84" fmla="*/ 7166024 w 12198158"/>
              <a:gd name="connsiteY84" fmla="*/ 4788882 h 4977304"/>
              <a:gd name="connsiteX85" fmla="*/ 7092253 w 12198158"/>
              <a:gd name="connsiteY85" fmla="*/ 4802161 h 4977304"/>
              <a:gd name="connsiteX86" fmla="*/ 7013814 w 12198158"/>
              <a:gd name="connsiteY86" fmla="*/ 4801755 h 4977304"/>
              <a:gd name="connsiteX87" fmla="*/ 6899540 w 12198158"/>
              <a:gd name="connsiteY87" fmla="*/ 4833798 h 4977304"/>
              <a:gd name="connsiteX88" fmla="*/ 6703746 w 12198158"/>
              <a:gd name="connsiteY88" fmla="*/ 4864157 h 4977304"/>
              <a:gd name="connsiteX89" fmla="*/ 6545085 w 12198158"/>
              <a:gd name="connsiteY89" fmla="*/ 4895408 h 4977304"/>
              <a:gd name="connsiteX90" fmla="*/ 6313345 w 12198158"/>
              <a:gd name="connsiteY90" fmla="*/ 4946232 h 4977304"/>
              <a:gd name="connsiteX91" fmla="*/ 6164558 w 12198158"/>
              <a:gd name="connsiteY91" fmla="*/ 4948498 h 4977304"/>
              <a:gd name="connsiteX92" fmla="*/ 6069796 w 12198158"/>
              <a:gd name="connsiteY92" fmla="*/ 4970720 h 4977304"/>
              <a:gd name="connsiteX93" fmla="*/ 6064481 w 12198158"/>
              <a:gd name="connsiteY93" fmla="*/ 4969051 h 4977304"/>
              <a:gd name="connsiteX94" fmla="*/ 6044602 w 12198158"/>
              <a:gd name="connsiteY94" fmla="*/ 4969792 h 4977304"/>
              <a:gd name="connsiteX95" fmla="*/ 6037252 w 12198158"/>
              <a:gd name="connsiteY95" fmla="*/ 4960726 h 4977304"/>
              <a:gd name="connsiteX96" fmla="*/ 6006081 w 12198158"/>
              <a:gd name="connsiteY96" fmla="*/ 4955195 h 4977304"/>
              <a:gd name="connsiteX97" fmla="*/ 5920065 w 12198158"/>
              <a:gd name="connsiteY97" fmla="*/ 4944866 h 4977304"/>
              <a:gd name="connsiteX98" fmla="*/ 5755077 w 12198158"/>
              <a:gd name="connsiteY98" fmla="*/ 4976193 h 4977304"/>
              <a:gd name="connsiteX99" fmla="*/ 5623207 w 12198158"/>
              <a:gd name="connsiteY99" fmla="*/ 4977304 h 4977304"/>
              <a:gd name="connsiteX100" fmla="*/ 5467256 w 12198158"/>
              <a:gd name="connsiteY100" fmla="*/ 4962079 h 4977304"/>
              <a:gd name="connsiteX101" fmla="*/ 5429137 w 12198158"/>
              <a:gd name="connsiteY101" fmla="*/ 4949858 h 4977304"/>
              <a:gd name="connsiteX102" fmla="*/ 5378078 w 12198158"/>
              <a:gd name="connsiteY102" fmla="*/ 4930634 h 4977304"/>
              <a:gd name="connsiteX103" fmla="*/ 5258253 w 12198158"/>
              <a:gd name="connsiteY103" fmla="*/ 4908461 h 4977304"/>
              <a:gd name="connsiteX104" fmla="*/ 5219477 w 12198158"/>
              <a:gd name="connsiteY104" fmla="*/ 4896381 h 4977304"/>
              <a:gd name="connsiteX105" fmla="*/ 5171208 w 12198158"/>
              <a:gd name="connsiteY105" fmla="*/ 4893134 h 4977304"/>
              <a:gd name="connsiteX106" fmla="*/ 5153115 w 12198158"/>
              <a:gd name="connsiteY106" fmla="*/ 4885290 h 4977304"/>
              <a:gd name="connsiteX107" fmla="*/ 5139168 w 12198158"/>
              <a:gd name="connsiteY107" fmla="*/ 4881597 h 4977304"/>
              <a:gd name="connsiteX108" fmla="*/ 5136167 w 12198158"/>
              <a:gd name="connsiteY108" fmla="*/ 4879315 h 4977304"/>
              <a:gd name="connsiteX109" fmla="*/ 5118243 w 12198158"/>
              <a:gd name="connsiteY109" fmla="*/ 4867529 h 4977304"/>
              <a:gd name="connsiteX110" fmla="*/ 5062411 w 12198158"/>
              <a:gd name="connsiteY110" fmla="*/ 4874665 h 4977304"/>
              <a:gd name="connsiteX111" fmla="*/ 5008170 w 12198158"/>
              <a:gd name="connsiteY111" fmla="*/ 4856876 h 4977304"/>
              <a:gd name="connsiteX112" fmla="*/ 4837210 w 12198158"/>
              <a:gd name="connsiteY112" fmla="*/ 4830794 h 4977304"/>
              <a:gd name="connsiteX113" fmla="*/ 4759270 w 12198158"/>
              <a:gd name="connsiteY113" fmla="*/ 4800638 h 4977304"/>
              <a:gd name="connsiteX114" fmla="*/ 4720035 w 12198158"/>
              <a:gd name="connsiteY114" fmla="*/ 4790848 h 4977304"/>
              <a:gd name="connsiteX115" fmla="*/ 4718027 w 12198158"/>
              <a:gd name="connsiteY115" fmla="*/ 4790035 h 4977304"/>
              <a:gd name="connsiteX116" fmla="*/ 4718961 w 12198158"/>
              <a:gd name="connsiteY116" fmla="*/ 4789806 h 4977304"/>
              <a:gd name="connsiteX117" fmla="*/ 4714055 w 12198158"/>
              <a:gd name="connsiteY117" fmla="*/ 4788426 h 4977304"/>
              <a:gd name="connsiteX118" fmla="*/ 4718027 w 12198158"/>
              <a:gd name="connsiteY118" fmla="*/ 4790035 h 4977304"/>
              <a:gd name="connsiteX119" fmla="*/ 4712381 w 12198158"/>
              <a:gd name="connsiteY119" fmla="*/ 4791420 h 4977304"/>
              <a:gd name="connsiteX120" fmla="*/ 4512801 w 12198158"/>
              <a:gd name="connsiteY120" fmla="*/ 4780666 h 4977304"/>
              <a:gd name="connsiteX121" fmla="*/ 4425588 w 12198158"/>
              <a:gd name="connsiteY121" fmla="*/ 4769100 h 4977304"/>
              <a:gd name="connsiteX122" fmla="*/ 4314086 w 12198158"/>
              <a:gd name="connsiteY122" fmla="*/ 4774822 h 4977304"/>
              <a:gd name="connsiteX123" fmla="*/ 4312230 w 12198158"/>
              <a:gd name="connsiteY123" fmla="*/ 4773365 h 4977304"/>
              <a:gd name="connsiteX124" fmla="*/ 4292278 w 12198158"/>
              <a:gd name="connsiteY124" fmla="*/ 4771325 h 4977304"/>
              <a:gd name="connsiteX125" fmla="*/ 4287201 w 12198158"/>
              <a:gd name="connsiteY125" fmla="*/ 4774493 h 4977304"/>
              <a:gd name="connsiteX126" fmla="*/ 4273289 w 12198158"/>
              <a:gd name="connsiteY126" fmla="*/ 4774225 h 4977304"/>
              <a:gd name="connsiteX127" fmla="*/ 4245283 w 12198158"/>
              <a:gd name="connsiteY127" fmla="*/ 4776749 h 4977304"/>
              <a:gd name="connsiteX128" fmla="*/ 4199245 w 12198158"/>
              <a:gd name="connsiteY128" fmla="*/ 4773714 h 4977304"/>
              <a:gd name="connsiteX129" fmla="*/ 4198941 w 12198158"/>
              <a:gd name="connsiteY129" fmla="*/ 4772347 h 4977304"/>
              <a:gd name="connsiteX130" fmla="*/ 4188453 w 12198158"/>
              <a:gd name="connsiteY130" fmla="*/ 4766228 h 4977304"/>
              <a:gd name="connsiteX131" fmla="*/ 4139982 w 12198158"/>
              <a:gd name="connsiteY131" fmla="*/ 4748999 h 4977304"/>
              <a:gd name="connsiteX132" fmla="*/ 4080374 w 12198158"/>
              <a:gd name="connsiteY132" fmla="*/ 4720184 h 4977304"/>
              <a:gd name="connsiteX133" fmla="*/ 4071828 w 12198158"/>
              <a:gd name="connsiteY133" fmla="*/ 4719278 h 4977304"/>
              <a:gd name="connsiteX134" fmla="*/ 4071710 w 12198158"/>
              <a:gd name="connsiteY134" fmla="*/ 4718953 h 4977304"/>
              <a:gd name="connsiteX135" fmla="*/ 4056247 w 12198158"/>
              <a:gd name="connsiteY135" fmla="*/ 4717622 h 4977304"/>
              <a:gd name="connsiteX136" fmla="*/ 4039668 w 12198158"/>
              <a:gd name="connsiteY136" fmla="*/ 4715861 h 4977304"/>
              <a:gd name="connsiteX137" fmla="*/ 4034303 w 12198158"/>
              <a:gd name="connsiteY137" fmla="*/ 4713218 h 4977304"/>
              <a:gd name="connsiteX138" fmla="*/ 4032672 w 12198158"/>
              <a:gd name="connsiteY138" fmla="*/ 4709236 h 4977304"/>
              <a:gd name="connsiteX139" fmla="*/ 4031088 w 12198158"/>
              <a:gd name="connsiteY139" fmla="*/ 4709491 h 4977304"/>
              <a:gd name="connsiteX140" fmla="*/ 4001867 w 12198158"/>
              <a:gd name="connsiteY140" fmla="*/ 4695842 h 4977304"/>
              <a:gd name="connsiteX141" fmla="*/ 3934220 w 12198158"/>
              <a:gd name="connsiteY141" fmla="*/ 4676884 h 4977304"/>
              <a:gd name="connsiteX142" fmla="*/ 3894676 w 12198158"/>
              <a:gd name="connsiteY142" fmla="*/ 4670743 h 4977304"/>
              <a:gd name="connsiteX143" fmla="*/ 3787232 w 12198158"/>
              <a:gd name="connsiteY143" fmla="*/ 4648764 h 4977304"/>
              <a:gd name="connsiteX144" fmla="*/ 3680057 w 12198158"/>
              <a:gd name="connsiteY144" fmla="*/ 4622784 h 4977304"/>
              <a:gd name="connsiteX145" fmla="*/ 3607627 w 12198158"/>
              <a:gd name="connsiteY145" fmla="*/ 4587738 h 4977304"/>
              <a:gd name="connsiteX146" fmla="*/ 3601451 w 12198158"/>
              <a:gd name="connsiteY146" fmla="*/ 4589218 h 4977304"/>
              <a:gd name="connsiteX147" fmla="*/ 3592338 w 12198158"/>
              <a:gd name="connsiteY147" fmla="*/ 4589396 h 4977304"/>
              <a:gd name="connsiteX148" fmla="*/ 3592104 w 12198158"/>
              <a:gd name="connsiteY148" fmla="*/ 4589103 h 4977304"/>
              <a:gd name="connsiteX149" fmla="*/ 3583586 w 12198158"/>
              <a:gd name="connsiteY149" fmla="*/ 4589853 h 4977304"/>
              <a:gd name="connsiteX150" fmla="*/ 3533777 w 12198158"/>
              <a:gd name="connsiteY150" fmla="*/ 4579320 h 4977304"/>
              <a:gd name="connsiteX151" fmla="*/ 3470906 w 12198158"/>
              <a:gd name="connsiteY151" fmla="*/ 4575344 h 4977304"/>
              <a:gd name="connsiteX152" fmla="*/ 3398460 w 12198158"/>
              <a:gd name="connsiteY152" fmla="*/ 4562260 h 4977304"/>
              <a:gd name="connsiteX153" fmla="*/ 3361644 w 12198158"/>
              <a:gd name="connsiteY153" fmla="*/ 4580670 h 4977304"/>
              <a:gd name="connsiteX154" fmla="*/ 3341795 w 12198158"/>
              <a:gd name="connsiteY154" fmla="*/ 4582496 h 4977304"/>
              <a:gd name="connsiteX155" fmla="*/ 3339469 w 12198158"/>
              <a:gd name="connsiteY155" fmla="*/ 4581438 h 4977304"/>
              <a:gd name="connsiteX156" fmla="*/ 3260180 w 12198158"/>
              <a:gd name="connsiteY156" fmla="*/ 4587820 h 4977304"/>
              <a:gd name="connsiteX157" fmla="*/ 3140460 w 12198158"/>
              <a:gd name="connsiteY157" fmla="*/ 4596263 h 4977304"/>
              <a:gd name="connsiteX158" fmla="*/ 3028270 w 12198158"/>
              <a:gd name="connsiteY158" fmla="*/ 4599134 h 4977304"/>
              <a:gd name="connsiteX159" fmla="*/ 2779714 w 12198158"/>
              <a:gd name="connsiteY159" fmla="*/ 4622831 h 4977304"/>
              <a:gd name="connsiteX160" fmla="*/ 2649525 w 12198158"/>
              <a:gd name="connsiteY160" fmla="*/ 4658086 h 4977304"/>
              <a:gd name="connsiteX161" fmla="*/ 2566315 w 12198158"/>
              <a:gd name="connsiteY161" fmla="*/ 4605776 h 4977304"/>
              <a:gd name="connsiteX162" fmla="*/ 2441626 w 12198158"/>
              <a:gd name="connsiteY162" fmla="*/ 4620872 h 4977304"/>
              <a:gd name="connsiteX163" fmla="*/ 2313568 w 12198158"/>
              <a:gd name="connsiteY163" fmla="*/ 4630067 h 4977304"/>
              <a:gd name="connsiteX164" fmla="*/ 2207105 w 12198158"/>
              <a:gd name="connsiteY164" fmla="*/ 4624384 h 4977304"/>
              <a:gd name="connsiteX165" fmla="*/ 2093268 w 12198158"/>
              <a:gd name="connsiteY165" fmla="*/ 4606236 h 4977304"/>
              <a:gd name="connsiteX166" fmla="*/ 1996024 w 12198158"/>
              <a:gd name="connsiteY166" fmla="*/ 4597526 h 4977304"/>
              <a:gd name="connsiteX167" fmla="*/ 1926886 w 12198158"/>
              <a:gd name="connsiteY167" fmla="*/ 4621358 h 4977304"/>
              <a:gd name="connsiteX168" fmla="*/ 1920368 w 12198158"/>
              <a:gd name="connsiteY168" fmla="*/ 4616112 h 4977304"/>
              <a:gd name="connsiteX169" fmla="*/ 1871831 w 12198158"/>
              <a:gd name="connsiteY169" fmla="*/ 4617844 h 4977304"/>
              <a:gd name="connsiteX170" fmla="*/ 1785463 w 12198158"/>
              <a:gd name="connsiteY170" fmla="*/ 4647841 h 4977304"/>
              <a:gd name="connsiteX171" fmla="*/ 1737045 w 12198158"/>
              <a:gd name="connsiteY171" fmla="*/ 4642356 h 4977304"/>
              <a:gd name="connsiteX172" fmla="*/ 1673954 w 12198158"/>
              <a:gd name="connsiteY172" fmla="*/ 4624601 h 4977304"/>
              <a:gd name="connsiteX173" fmla="*/ 1602834 w 12198158"/>
              <a:gd name="connsiteY173" fmla="*/ 4640924 h 4977304"/>
              <a:gd name="connsiteX174" fmla="*/ 1490351 w 12198158"/>
              <a:gd name="connsiteY174" fmla="*/ 4613132 h 4977304"/>
              <a:gd name="connsiteX175" fmla="*/ 1149212 w 12198158"/>
              <a:gd name="connsiteY175" fmla="*/ 4564210 h 4977304"/>
              <a:gd name="connsiteX176" fmla="*/ 938574 w 12198158"/>
              <a:gd name="connsiteY176" fmla="*/ 4566821 h 4977304"/>
              <a:gd name="connsiteX177" fmla="*/ 857697 w 12198158"/>
              <a:gd name="connsiteY177" fmla="*/ 4525391 h 4977304"/>
              <a:gd name="connsiteX178" fmla="*/ 836981 w 12198158"/>
              <a:gd name="connsiteY178" fmla="*/ 4526708 h 4977304"/>
              <a:gd name="connsiteX179" fmla="*/ 816264 w 12198158"/>
              <a:gd name="connsiteY179" fmla="*/ 4524575 h 4977304"/>
              <a:gd name="connsiteX180" fmla="*/ 810965 w 12198158"/>
              <a:gd name="connsiteY180" fmla="*/ 4527718 h 4977304"/>
              <a:gd name="connsiteX181" fmla="*/ 796509 w 12198158"/>
              <a:gd name="connsiteY181" fmla="*/ 4527387 h 4977304"/>
              <a:gd name="connsiteX182" fmla="*/ 767389 w 12198158"/>
              <a:gd name="connsiteY182" fmla="*/ 4529784 h 4977304"/>
              <a:gd name="connsiteX183" fmla="*/ 762544 w 12198158"/>
              <a:gd name="connsiteY183" fmla="*/ 4527372 h 4977304"/>
              <a:gd name="connsiteX184" fmla="*/ 719567 w 12198158"/>
              <a:gd name="connsiteY184" fmla="*/ 4526534 h 4977304"/>
              <a:gd name="connsiteX185" fmla="*/ 719262 w 12198158"/>
              <a:gd name="connsiteY185" fmla="*/ 4525164 h 4977304"/>
              <a:gd name="connsiteX186" fmla="*/ 708402 w 12198158"/>
              <a:gd name="connsiteY186" fmla="*/ 4518999 h 4977304"/>
              <a:gd name="connsiteX187" fmla="*/ 596394 w 12198158"/>
              <a:gd name="connsiteY187" fmla="*/ 4472455 h 4977304"/>
              <a:gd name="connsiteX188" fmla="*/ 578149 w 12198158"/>
              <a:gd name="connsiteY188" fmla="*/ 4469575 h 4977304"/>
              <a:gd name="connsiteX189" fmla="*/ 571336 w 12198158"/>
              <a:gd name="connsiteY189" fmla="*/ 4469781 h 4977304"/>
              <a:gd name="connsiteX190" fmla="*/ 444802 w 12198158"/>
              <a:gd name="connsiteY190" fmla="*/ 4428480 h 4977304"/>
              <a:gd name="connsiteX191" fmla="*/ 403746 w 12198158"/>
              <a:gd name="connsiteY191" fmla="*/ 4422157 h 4977304"/>
              <a:gd name="connsiteX192" fmla="*/ 292240 w 12198158"/>
              <a:gd name="connsiteY192" fmla="*/ 4399681 h 4977304"/>
              <a:gd name="connsiteX193" fmla="*/ 118302 w 12198158"/>
              <a:gd name="connsiteY193" fmla="*/ 4343421 h 4977304"/>
              <a:gd name="connsiteX194" fmla="*/ 15516 w 12198158"/>
              <a:gd name="connsiteY194" fmla="*/ 4340320 h 4977304"/>
              <a:gd name="connsiteX195" fmla="*/ 2 w 12198158"/>
              <a:gd name="connsiteY195" fmla="*/ 4334381 h 4977304"/>
              <a:gd name="connsiteX196" fmla="*/ 2 w 12198158"/>
              <a:gd name="connsiteY196" fmla="*/ 3589361 h 4977304"/>
              <a:gd name="connsiteX197" fmla="*/ 0 w 12198158"/>
              <a:gd name="connsiteY197" fmla="*/ 0 h 4977304"/>
              <a:gd name="connsiteX0" fmla="*/ 0 w 12198158"/>
              <a:gd name="connsiteY0" fmla="*/ 0 h 4977304"/>
              <a:gd name="connsiteX1" fmla="*/ 12192000 w 12198158"/>
              <a:gd name="connsiteY1" fmla="*/ 0 h 4977304"/>
              <a:gd name="connsiteX2" fmla="*/ 12198158 w 12198158"/>
              <a:gd name="connsiteY2" fmla="*/ 3664565 h 4977304"/>
              <a:gd name="connsiteX3" fmla="*/ 12132764 w 12198158"/>
              <a:gd name="connsiteY3" fmla="*/ 3748492 h 4977304"/>
              <a:gd name="connsiteX4" fmla="*/ 12053056 w 12198158"/>
              <a:gd name="connsiteY4" fmla="*/ 3749753 h 4977304"/>
              <a:gd name="connsiteX5" fmla="*/ 11938513 w 12198158"/>
              <a:gd name="connsiteY5" fmla="*/ 3754367 h 4977304"/>
              <a:gd name="connsiteX6" fmla="*/ 11853342 w 12198158"/>
              <a:gd name="connsiteY6" fmla="*/ 3782688 h 4977304"/>
              <a:gd name="connsiteX7" fmla="*/ 11704569 w 12198158"/>
              <a:gd name="connsiteY7" fmla="*/ 3839336 h 4977304"/>
              <a:gd name="connsiteX8" fmla="*/ 11577641 w 12198158"/>
              <a:gd name="connsiteY8" fmla="*/ 3885996 h 4977304"/>
              <a:gd name="connsiteX9" fmla="*/ 11508791 w 12198158"/>
              <a:gd name="connsiteY9" fmla="*/ 3969283 h 4977304"/>
              <a:gd name="connsiteX10" fmla="*/ 11388373 w 12198158"/>
              <a:gd name="connsiteY10" fmla="*/ 4027440 h 4977304"/>
              <a:gd name="connsiteX11" fmla="*/ 11276406 w 12198158"/>
              <a:gd name="connsiteY11" fmla="*/ 4056099 h 4977304"/>
              <a:gd name="connsiteX12" fmla="*/ 11190251 w 12198158"/>
              <a:gd name="connsiteY12" fmla="*/ 4073272 h 4977304"/>
              <a:gd name="connsiteX13" fmla="*/ 11139995 w 12198158"/>
              <a:gd name="connsiteY13" fmla="*/ 4081811 h 4977304"/>
              <a:gd name="connsiteX14" fmla="*/ 11040727 w 12198158"/>
              <a:gd name="connsiteY14" fmla="*/ 4081109 h 4977304"/>
              <a:gd name="connsiteX15" fmla="*/ 10969005 w 12198158"/>
              <a:gd name="connsiteY15" fmla="*/ 4091154 h 4977304"/>
              <a:gd name="connsiteX16" fmla="*/ 10899772 w 12198158"/>
              <a:gd name="connsiteY16" fmla="*/ 4122857 h 4977304"/>
              <a:gd name="connsiteX17" fmla="*/ 10838983 w 12198158"/>
              <a:gd name="connsiteY17" fmla="*/ 4155791 h 4977304"/>
              <a:gd name="connsiteX18" fmla="*/ 10769520 w 12198158"/>
              <a:gd name="connsiteY18" fmla="*/ 4198574 h 4977304"/>
              <a:gd name="connsiteX19" fmla="*/ 10570843 w 12198158"/>
              <a:gd name="connsiteY19" fmla="*/ 4255424 h 4977304"/>
              <a:gd name="connsiteX20" fmla="*/ 10512263 w 12198158"/>
              <a:gd name="connsiteY20" fmla="*/ 4291698 h 4977304"/>
              <a:gd name="connsiteX21" fmla="*/ 10439016 w 12198158"/>
              <a:gd name="connsiteY21" fmla="*/ 4293933 h 4977304"/>
              <a:gd name="connsiteX22" fmla="*/ 10376941 w 12198158"/>
              <a:gd name="connsiteY22" fmla="*/ 4298111 h 4977304"/>
              <a:gd name="connsiteX23" fmla="*/ 10329960 w 12198158"/>
              <a:gd name="connsiteY23" fmla="*/ 4298774 h 4977304"/>
              <a:gd name="connsiteX24" fmla="*/ 10254256 w 12198158"/>
              <a:gd name="connsiteY24" fmla="*/ 4309364 h 4977304"/>
              <a:gd name="connsiteX25" fmla="*/ 10119745 w 12198158"/>
              <a:gd name="connsiteY25" fmla="*/ 4321869 h 4977304"/>
              <a:gd name="connsiteX26" fmla="*/ 10075444 w 12198158"/>
              <a:gd name="connsiteY26" fmla="*/ 4324144 h 4977304"/>
              <a:gd name="connsiteX27" fmla="*/ 10032543 w 12198158"/>
              <a:gd name="connsiteY27" fmla="*/ 4322337 h 4977304"/>
              <a:gd name="connsiteX28" fmla="*/ 9953375 w 12198158"/>
              <a:gd name="connsiteY28" fmla="*/ 4339186 h 4977304"/>
              <a:gd name="connsiteX29" fmla="*/ 9841223 w 12198158"/>
              <a:gd name="connsiteY29" fmla="*/ 4346536 h 4977304"/>
              <a:gd name="connsiteX30" fmla="*/ 9721820 w 12198158"/>
              <a:gd name="connsiteY30" fmla="*/ 4368481 h 4977304"/>
              <a:gd name="connsiteX31" fmla="*/ 9578114 w 12198158"/>
              <a:gd name="connsiteY31" fmla="*/ 4380883 h 4977304"/>
              <a:gd name="connsiteX32" fmla="*/ 9336820 w 12198158"/>
              <a:gd name="connsiteY32" fmla="*/ 4430514 h 4977304"/>
              <a:gd name="connsiteX33" fmla="*/ 9272837 w 12198158"/>
              <a:gd name="connsiteY33" fmla="*/ 4491645 h 4977304"/>
              <a:gd name="connsiteX34" fmla="*/ 9188677 w 12198158"/>
              <a:gd name="connsiteY34" fmla="*/ 4497828 h 4977304"/>
              <a:gd name="connsiteX35" fmla="*/ 9183116 w 12198158"/>
              <a:gd name="connsiteY35" fmla="*/ 4507862 h 4977304"/>
              <a:gd name="connsiteX36" fmla="*/ 9145128 w 12198158"/>
              <a:gd name="connsiteY36" fmla="*/ 4520027 h 4977304"/>
              <a:gd name="connsiteX37" fmla="*/ 9144106 w 12198158"/>
              <a:gd name="connsiteY37" fmla="*/ 4518870 h 4977304"/>
              <a:gd name="connsiteX38" fmla="*/ 9131223 w 12198158"/>
              <a:gd name="connsiteY38" fmla="*/ 4516515 h 4977304"/>
              <a:gd name="connsiteX39" fmla="*/ 9107733 w 12198158"/>
              <a:gd name="connsiteY39" fmla="*/ 4515031 h 4977304"/>
              <a:gd name="connsiteX40" fmla="*/ 9047414 w 12198158"/>
              <a:gd name="connsiteY40" fmla="*/ 4506003 h 4977304"/>
              <a:gd name="connsiteX41" fmla="*/ 8999479 w 12198158"/>
              <a:gd name="connsiteY41" fmla="*/ 4509570 h 4977304"/>
              <a:gd name="connsiteX42" fmla="*/ 8999194 w 12198158"/>
              <a:gd name="connsiteY42" fmla="*/ 4509309 h 4977304"/>
              <a:gd name="connsiteX43" fmla="*/ 8990231 w 12198158"/>
              <a:gd name="connsiteY43" fmla="*/ 4510625 h 4977304"/>
              <a:gd name="connsiteX44" fmla="*/ 8984397 w 12198158"/>
              <a:gd name="connsiteY44" fmla="*/ 4512863 h 4977304"/>
              <a:gd name="connsiteX45" fmla="*/ 8968351 w 12198158"/>
              <a:gd name="connsiteY45" fmla="*/ 4516366 h 4977304"/>
              <a:gd name="connsiteX46" fmla="*/ 8962029 w 12198158"/>
              <a:gd name="connsiteY46" fmla="*/ 4515606 h 4977304"/>
              <a:gd name="connsiteX47" fmla="*/ 8957069 w 12198158"/>
              <a:gd name="connsiteY47" fmla="*/ 4513190 h 4977304"/>
              <a:gd name="connsiteX48" fmla="*/ 8889695 w 12198158"/>
              <a:gd name="connsiteY48" fmla="*/ 4533539 h 4977304"/>
              <a:gd name="connsiteX49" fmla="*/ 8746606 w 12198158"/>
              <a:gd name="connsiteY49" fmla="*/ 4530613 h 4977304"/>
              <a:gd name="connsiteX50" fmla="*/ 8702038 w 12198158"/>
              <a:gd name="connsiteY50" fmla="*/ 4532895 h 4977304"/>
              <a:gd name="connsiteX51" fmla="*/ 8590337 w 12198158"/>
              <a:gd name="connsiteY51" fmla="*/ 4542204 h 4977304"/>
              <a:gd name="connsiteX52" fmla="*/ 8519543 w 12198158"/>
              <a:gd name="connsiteY52" fmla="*/ 4526086 h 4977304"/>
              <a:gd name="connsiteX53" fmla="*/ 8505306 w 12198158"/>
              <a:gd name="connsiteY53" fmla="*/ 4532509 h 4977304"/>
              <a:gd name="connsiteX54" fmla="*/ 8500493 w 12198158"/>
              <a:gd name="connsiteY54" fmla="*/ 4535768 h 4977304"/>
              <a:gd name="connsiteX55" fmla="*/ 8492299 w 12198158"/>
              <a:gd name="connsiteY55" fmla="*/ 4538742 h 4977304"/>
              <a:gd name="connsiteX56" fmla="*/ 8491926 w 12198158"/>
              <a:gd name="connsiteY56" fmla="*/ 4538547 h 4977304"/>
              <a:gd name="connsiteX57" fmla="*/ 8484586 w 12198158"/>
              <a:gd name="connsiteY57" fmla="*/ 4541860 h 4977304"/>
              <a:gd name="connsiteX58" fmla="*/ 8361601 w 12198158"/>
              <a:gd name="connsiteY58" fmla="*/ 4557109 h 4977304"/>
              <a:gd name="connsiteX59" fmla="*/ 8348227 w 12198158"/>
              <a:gd name="connsiteY59" fmla="*/ 4557320 h 4977304"/>
              <a:gd name="connsiteX60" fmla="*/ 8346801 w 12198158"/>
              <a:gd name="connsiteY60" fmla="*/ 4556408 h 4977304"/>
              <a:gd name="connsiteX61" fmla="*/ 8308886 w 12198158"/>
              <a:gd name="connsiteY61" fmla="*/ 4575677 h 4977304"/>
              <a:gd name="connsiteX62" fmla="*/ 8289640 w 12198158"/>
              <a:gd name="connsiteY62" fmla="*/ 4590767 h 4977304"/>
              <a:gd name="connsiteX63" fmla="*/ 8278750 w 12198158"/>
              <a:gd name="connsiteY63" fmla="*/ 4597091 h 4977304"/>
              <a:gd name="connsiteX64" fmla="*/ 8277624 w 12198158"/>
              <a:gd name="connsiteY64" fmla="*/ 4601916 h 4977304"/>
              <a:gd name="connsiteX65" fmla="*/ 8260561 w 12198158"/>
              <a:gd name="connsiteY65" fmla="*/ 4609708 h 4977304"/>
              <a:gd name="connsiteX66" fmla="*/ 8257864 w 12198158"/>
              <a:gd name="connsiteY66" fmla="*/ 4609458 h 4977304"/>
              <a:gd name="connsiteX67" fmla="*/ 8246529 w 12198158"/>
              <a:gd name="connsiteY67" fmla="*/ 4620148 h 4977304"/>
              <a:gd name="connsiteX68" fmla="*/ 8240334 w 12198158"/>
              <a:gd name="connsiteY68" fmla="*/ 4634257 h 4977304"/>
              <a:gd name="connsiteX69" fmla="*/ 8084875 w 12198158"/>
              <a:gd name="connsiteY69" fmla="*/ 4684387 h 4977304"/>
              <a:gd name="connsiteX70" fmla="*/ 7900134 w 12198158"/>
              <a:gd name="connsiteY70" fmla="*/ 4729969 h 4977304"/>
              <a:gd name="connsiteX71" fmla="*/ 7713595 w 12198158"/>
              <a:gd name="connsiteY71" fmla="*/ 4757895 h 4977304"/>
              <a:gd name="connsiteX72" fmla="*/ 7609267 w 12198158"/>
              <a:gd name="connsiteY72" fmla="*/ 4754126 h 4977304"/>
              <a:gd name="connsiteX73" fmla="*/ 7522521 w 12198158"/>
              <a:gd name="connsiteY73" fmla="*/ 4760455 h 4977304"/>
              <a:gd name="connsiteX74" fmla="*/ 7514554 w 12198158"/>
              <a:gd name="connsiteY74" fmla="*/ 4763228 h 4977304"/>
              <a:gd name="connsiteX75" fmla="*/ 7502403 w 12198158"/>
              <a:gd name="connsiteY75" fmla="*/ 4764677 h 4977304"/>
              <a:gd name="connsiteX76" fmla="*/ 7502032 w 12198158"/>
              <a:gd name="connsiteY76" fmla="*/ 4764322 h 4977304"/>
              <a:gd name="connsiteX77" fmla="*/ 7490794 w 12198158"/>
              <a:gd name="connsiteY77" fmla="*/ 4766442 h 4977304"/>
              <a:gd name="connsiteX78" fmla="*/ 7400450 w 12198158"/>
              <a:gd name="connsiteY78" fmla="*/ 4757640 h 4977304"/>
              <a:gd name="connsiteX79" fmla="*/ 7307302 w 12198158"/>
              <a:gd name="connsiteY79" fmla="*/ 4747220 h 4977304"/>
              <a:gd name="connsiteX80" fmla="*/ 7305976 w 12198158"/>
              <a:gd name="connsiteY80" fmla="*/ 4745654 h 4977304"/>
              <a:gd name="connsiteX81" fmla="*/ 7213744 w 12198158"/>
              <a:gd name="connsiteY81" fmla="*/ 4773074 h 4977304"/>
              <a:gd name="connsiteX82" fmla="*/ 7196298 w 12198158"/>
              <a:gd name="connsiteY82" fmla="*/ 4778016 h 4977304"/>
              <a:gd name="connsiteX83" fmla="*/ 7192202 w 12198158"/>
              <a:gd name="connsiteY83" fmla="*/ 4783834 h 4977304"/>
              <a:gd name="connsiteX84" fmla="*/ 7166024 w 12198158"/>
              <a:gd name="connsiteY84" fmla="*/ 4788882 h 4977304"/>
              <a:gd name="connsiteX85" fmla="*/ 7092253 w 12198158"/>
              <a:gd name="connsiteY85" fmla="*/ 4802161 h 4977304"/>
              <a:gd name="connsiteX86" fmla="*/ 7013814 w 12198158"/>
              <a:gd name="connsiteY86" fmla="*/ 4801755 h 4977304"/>
              <a:gd name="connsiteX87" fmla="*/ 6899540 w 12198158"/>
              <a:gd name="connsiteY87" fmla="*/ 4833798 h 4977304"/>
              <a:gd name="connsiteX88" fmla="*/ 6703746 w 12198158"/>
              <a:gd name="connsiteY88" fmla="*/ 4864157 h 4977304"/>
              <a:gd name="connsiteX89" fmla="*/ 6545085 w 12198158"/>
              <a:gd name="connsiteY89" fmla="*/ 4895408 h 4977304"/>
              <a:gd name="connsiteX90" fmla="*/ 6313345 w 12198158"/>
              <a:gd name="connsiteY90" fmla="*/ 4946232 h 4977304"/>
              <a:gd name="connsiteX91" fmla="*/ 6164558 w 12198158"/>
              <a:gd name="connsiteY91" fmla="*/ 4948498 h 4977304"/>
              <a:gd name="connsiteX92" fmla="*/ 6069796 w 12198158"/>
              <a:gd name="connsiteY92" fmla="*/ 4970720 h 4977304"/>
              <a:gd name="connsiteX93" fmla="*/ 6064481 w 12198158"/>
              <a:gd name="connsiteY93" fmla="*/ 4969051 h 4977304"/>
              <a:gd name="connsiteX94" fmla="*/ 6044602 w 12198158"/>
              <a:gd name="connsiteY94" fmla="*/ 4969792 h 4977304"/>
              <a:gd name="connsiteX95" fmla="*/ 6037252 w 12198158"/>
              <a:gd name="connsiteY95" fmla="*/ 4960726 h 4977304"/>
              <a:gd name="connsiteX96" fmla="*/ 6006081 w 12198158"/>
              <a:gd name="connsiteY96" fmla="*/ 4955195 h 4977304"/>
              <a:gd name="connsiteX97" fmla="*/ 5920065 w 12198158"/>
              <a:gd name="connsiteY97" fmla="*/ 4944866 h 4977304"/>
              <a:gd name="connsiteX98" fmla="*/ 5755077 w 12198158"/>
              <a:gd name="connsiteY98" fmla="*/ 4976193 h 4977304"/>
              <a:gd name="connsiteX99" fmla="*/ 5623207 w 12198158"/>
              <a:gd name="connsiteY99" fmla="*/ 4977304 h 4977304"/>
              <a:gd name="connsiteX100" fmla="*/ 5467256 w 12198158"/>
              <a:gd name="connsiteY100" fmla="*/ 4962079 h 4977304"/>
              <a:gd name="connsiteX101" fmla="*/ 5429137 w 12198158"/>
              <a:gd name="connsiteY101" fmla="*/ 4949858 h 4977304"/>
              <a:gd name="connsiteX102" fmla="*/ 5378078 w 12198158"/>
              <a:gd name="connsiteY102" fmla="*/ 4930634 h 4977304"/>
              <a:gd name="connsiteX103" fmla="*/ 5258253 w 12198158"/>
              <a:gd name="connsiteY103" fmla="*/ 4908461 h 4977304"/>
              <a:gd name="connsiteX104" fmla="*/ 5219477 w 12198158"/>
              <a:gd name="connsiteY104" fmla="*/ 4896381 h 4977304"/>
              <a:gd name="connsiteX105" fmla="*/ 5171208 w 12198158"/>
              <a:gd name="connsiteY105" fmla="*/ 4893134 h 4977304"/>
              <a:gd name="connsiteX106" fmla="*/ 5153115 w 12198158"/>
              <a:gd name="connsiteY106" fmla="*/ 4885290 h 4977304"/>
              <a:gd name="connsiteX107" fmla="*/ 5139168 w 12198158"/>
              <a:gd name="connsiteY107" fmla="*/ 4881597 h 4977304"/>
              <a:gd name="connsiteX108" fmla="*/ 5136167 w 12198158"/>
              <a:gd name="connsiteY108" fmla="*/ 4879315 h 4977304"/>
              <a:gd name="connsiteX109" fmla="*/ 5118243 w 12198158"/>
              <a:gd name="connsiteY109" fmla="*/ 4867529 h 4977304"/>
              <a:gd name="connsiteX110" fmla="*/ 5062411 w 12198158"/>
              <a:gd name="connsiteY110" fmla="*/ 4874665 h 4977304"/>
              <a:gd name="connsiteX111" fmla="*/ 5008170 w 12198158"/>
              <a:gd name="connsiteY111" fmla="*/ 4856876 h 4977304"/>
              <a:gd name="connsiteX112" fmla="*/ 4837210 w 12198158"/>
              <a:gd name="connsiteY112" fmla="*/ 4830794 h 4977304"/>
              <a:gd name="connsiteX113" fmla="*/ 4759270 w 12198158"/>
              <a:gd name="connsiteY113" fmla="*/ 4800638 h 4977304"/>
              <a:gd name="connsiteX114" fmla="*/ 4720035 w 12198158"/>
              <a:gd name="connsiteY114" fmla="*/ 4790848 h 4977304"/>
              <a:gd name="connsiteX115" fmla="*/ 4718027 w 12198158"/>
              <a:gd name="connsiteY115" fmla="*/ 4790035 h 4977304"/>
              <a:gd name="connsiteX116" fmla="*/ 4718961 w 12198158"/>
              <a:gd name="connsiteY116" fmla="*/ 4789806 h 4977304"/>
              <a:gd name="connsiteX117" fmla="*/ 4714055 w 12198158"/>
              <a:gd name="connsiteY117" fmla="*/ 4788426 h 4977304"/>
              <a:gd name="connsiteX118" fmla="*/ 4718027 w 12198158"/>
              <a:gd name="connsiteY118" fmla="*/ 4790035 h 4977304"/>
              <a:gd name="connsiteX119" fmla="*/ 4712381 w 12198158"/>
              <a:gd name="connsiteY119" fmla="*/ 4791420 h 4977304"/>
              <a:gd name="connsiteX120" fmla="*/ 4512801 w 12198158"/>
              <a:gd name="connsiteY120" fmla="*/ 4780666 h 4977304"/>
              <a:gd name="connsiteX121" fmla="*/ 4425588 w 12198158"/>
              <a:gd name="connsiteY121" fmla="*/ 4769100 h 4977304"/>
              <a:gd name="connsiteX122" fmla="*/ 4314086 w 12198158"/>
              <a:gd name="connsiteY122" fmla="*/ 4774822 h 4977304"/>
              <a:gd name="connsiteX123" fmla="*/ 4312230 w 12198158"/>
              <a:gd name="connsiteY123" fmla="*/ 4773365 h 4977304"/>
              <a:gd name="connsiteX124" fmla="*/ 4292278 w 12198158"/>
              <a:gd name="connsiteY124" fmla="*/ 4771325 h 4977304"/>
              <a:gd name="connsiteX125" fmla="*/ 4287201 w 12198158"/>
              <a:gd name="connsiteY125" fmla="*/ 4774493 h 4977304"/>
              <a:gd name="connsiteX126" fmla="*/ 4273289 w 12198158"/>
              <a:gd name="connsiteY126" fmla="*/ 4774225 h 4977304"/>
              <a:gd name="connsiteX127" fmla="*/ 4245283 w 12198158"/>
              <a:gd name="connsiteY127" fmla="*/ 4776749 h 4977304"/>
              <a:gd name="connsiteX128" fmla="*/ 4199245 w 12198158"/>
              <a:gd name="connsiteY128" fmla="*/ 4773714 h 4977304"/>
              <a:gd name="connsiteX129" fmla="*/ 4198941 w 12198158"/>
              <a:gd name="connsiteY129" fmla="*/ 4772347 h 4977304"/>
              <a:gd name="connsiteX130" fmla="*/ 4188453 w 12198158"/>
              <a:gd name="connsiteY130" fmla="*/ 4766228 h 4977304"/>
              <a:gd name="connsiteX131" fmla="*/ 4139982 w 12198158"/>
              <a:gd name="connsiteY131" fmla="*/ 4748999 h 4977304"/>
              <a:gd name="connsiteX132" fmla="*/ 4080374 w 12198158"/>
              <a:gd name="connsiteY132" fmla="*/ 4720184 h 4977304"/>
              <a:gd name="connsiteX133" fmla="*/ 4071828 w 12198158"/>
              <a:gd name="connsiteY133" fmla="*/ 4719278 h 4977304"/>
              <a:gd name="connsiteX134" fmla="*/ 4071710 w 12198158"/>
              <a:gd name="connsiteY134" fmla="*/ 4718953 h 4977304"/>
              <a:gd name="connsiteX135" fmla="*/ 4056247 w 12198158"/>
              <a:gd name="connsiteY135" fmla="*/ 4717622 h 4977304"/>
              <a:gd name="connsiteX136" fmla="*/ 4039668 w 12198158"/>
              <a:gd name="connsiteY136" fmla="*/ 4715861 h 4977304"/>
              <a:gd name="connsiteX137" fmla="*/ 4034303 w 12198158"/>
              <a:gd name="connsiteY137" fmla="*/ 4713218 h 4977304"/>
              <a:gd name="connsiteX138" fmla="*/ 4032672 w 12198158"/>
              <a:gd name="connsiteY138" fmla="*/ 4709236 h 4977304"/>
              <a:gd name="connsiteX139" fmla="*/ 4031088 w 12198158"/>
              <a:gd name="connsiteY139" fmla="*/ 4709491 h 4977304"/>
              <a:gd name="connsiteX140" fmla="*/ 4001867 w 12198158"/>
              <a:gd name="connsiteY140" fmla="*/ 4695842 h 4977304"/>
              <a:gd name="connsiteX141" fmla="*/ 3934220 w 12198158"/>
              <a:gd name="connsiteY141" fmla="*/ 4676884 h 4977304"/>
              <a:gd name="connsiteX142" fmla="*/ 3894676 w 12198158"/>
              <a:gd name="connsiteY142" fmla="*/ 4670743 h 4977304"/>
              <a:gd name="connsiteX143" fmla="*/ 3787232 w 12198158"/>
              <a:gd name="connsiteY143" fmla="*/ 4648764 h 4977304"/>
              <a:gd name="connsiteX144" fmla="*/ 3680057 w 12198158"/>
              <a:gd name="connsiteY144" fmla="*/ 4622784 h 4977304"/>
              <a:gd name="connsiteX145" fmla="*/ 3607627 w 12198158"/>
              <a:gd name="connsiteY145" fmla="*/ 4587738 h 4977304"/>
              <a:gd name="connsiteX146" fmla="*/ 3601451 w 12198158"/>
              <a:gd name="connsiteY146" fmla="*/ 4589218 h 4977304"/>
              <a:gd name="connsiteX147" fmla="*/ 3592338 w 12198158"/>
              <a:gd name="connsiteY147" fmla="*/ 4589396 h 4977304"/>
              <a:gd name="connsiteX148" fmla="*/ 3592104 w 12198158"/>
              <a:gd name="connsiteY148" fmla="*/ 4589103 h 4977304"/>
              <a:gd name="connsiteX149" fmla="*/ 3583586 w 12198158"/>
              <a:gd name="connsiteY149" fmla="*/ 4589853 h 4977304"/>
              <a:gd name="connsiteX150" fmla="*/ 3533777 w 12198158"/>
              <a:gd name="connsiteY150" fmla="*/ 4579320 h 4977304"/>
              <a:gd name="connsiteX151" fmla="*/ 3470906 w 12198158"/>
              <a:gd name="connsiteY151" fmla="*/ 4575344 h 4977304"/>
              <a:gd name="connsiteX152" fmla="*/ 3398460 w 12198158"/>
              <a:gd name="connsiteY152" fmla="*/ 4562260 h 4977304"/>
              <a:gd name="connsiteX153" fmla="*/ 3361644 w 12198158"/>
              <a:gd name="connsiteY153" fmla="*/ 4580670 h 4977304"/>
              <a:gd name="connsiteX154" fmla="*/ 3341795 w 12198158"/>
              <a:gd name="connsiteY154" fmla="*/ 4582496 h 4977304"/>
              <a:gd name="connsiteX155" fmla="*/ 3339469 w 12198158"/>
              <a:gd name="connsiteY155" fmla="*/ 4581438 h 4977304"/>
              <a:gd name="connsiteX156" fmla="*/ 3260180 w 12198158"/>
              <a:gd name="connsiteY156" fmla="*/ 4587820 h 4977304"/>
              <a:gd name="connsiteX157" fmla="*/ 3140460 w 12198158"/>
              <a:gd name="connsiteY157" fmla="*/ 4596263 h 4977304"/>
              <a:gd name="connsiteX158" fmla="*/ 3028270 w 12198158"/>
              <a:gd name="connsiteY158" fmla="*/ 4599134 h 4977304"/>
              <a:gd name="connsiteX159" fmla="*/ 2779714 w 12198158"/>
              <a:gd name="connsiteY159" fmla="*/ 4622831 h 4977304"/>
              <a:gd name="connsiteX160" fmla="*/ 2649525 w 12198158"/>
              <a:gd name="connsiteY160" fmla="*/ 4658086 h 4977304"/>
              <a:gd name="connsiteX161" fmla="*/ 2566315 w 12198158"/>
              <a:gd name="connsiteY161" fmla="*/ 4605776 h 4977304"/>
              <a:gd name="connsiteX162" fmla="*/ 2441626 w 12198158"/>
              <a:gd name="connsiteY162" fmla="*/ 4620872 h 4977304"/>
              <a:gd name="connsiteX163" fmla="*/ 2313568 w 12198158"/>
              <a:gd name="connsiteY163" fmla="*/ 4630067 h 4977304"/>
              <a:gd name="connsiteX164" fmla="*/ 2207105 w 12198158"/>
              <a:gd name="connsiteY164" fmla="*/ 4624384 h 4977304"/>
              <a:gd name="connsiteX165" fmla="*/ 2093268 w 12198158"/>
              <a:gd name="connsiteY165" fmla="*/ 4606236 h 4977304"/>
              <a:gd name="connsiteX166" fmla="*/ 1996024 w 12198158"/>
              <a:gd name="connsiteY166" fmla="*/ 4597526 h 4977304"/>
              <a:gd name="connsiteX167" fmla="*/ 1926886 w 12198158"/>
              <a:gd name="connsiteY167" fmla="*/ 4621358 h 4977304"/>
              <a:gd name="connsiteX168" fmla="*/ 1920368 w 12198158"/>
              <a:gd name="connsiteY168" fmla="*/ 4616112 h 4977304"/>
              <a:gd name="connsiteX169" fmla="*/ 1871831 w 12198158"/>
              <a:gd name="connsiteY169" fmla="*/ 4617844 h 4977304"/>
              <a:gd name="connsiteX170" fmla="*/ 1785463 w 12198158"/>
              <a:gd name="connsiteY170" fmla="*/ 4647841 h 4977304"/>
              <a:gd name="connsiteX171" fmla="*/ 1737045 w 12198158"/>
              <a:gd name="connsiteY171" fmla="*/ 4642356 h 4977304"/>
              <a:gd name="connsiteX172" fmla="*/ 1673954 w 12198158"/>
              <a:gd name="connsiteY172" fmla="*/ 4624601 h 4977304"/>
              <a:gd name="connsiteX173" fmla="*/ 1602834 w 12198158"/>
              <a:gd name="connsiteY173" fmla="*/ 4640924 h 4977304"/>
              <a:gd name="connsiteX174" fmla="*/ 1490351 w 12198158"/>
              <a:gd name="connsiteY174" fmla="*/ 4613132 h 4977304"/>
              <a:gd name="connsiteX175" fmla="*/ 1149212 w 12198158"/>
              <a:gd name="connsiteY175" fmla="*/ 4564210 h 4977304"/>
              <a:gd name="connsiteX176" fmla="*/ 938574 w 12198158"/>
              <a:gd name="connsiteY176" fmla="*/ 4566821 h 4977304"/>
              <a:gd name="connsiteX177" fmla="*/ 857697 w 12198158"/>
              <a:gd name="connsiteY177" fmla="*/ 4525391 h 4977304"/>
              <a:gd name="connsiteX178" fmla="*/ 836981 w 12198158"/>
              <a:gd name="connsiteY178" fmla="*/ 4526708 h 4977304"/>
              <a:gd name="connsiteX179" fmla="*/ 816264 w 12198158"/>
              <a:gd name="connsiteY179" fmla="*/ 4524575 h 4977304"/>
              <a:gd name="connsiteX180" fmla="*/ 810965 w 12198158"/>
              <a:gd name="connsiteY180" fmla="*/ 4527718 h 4977304"/>
              <a:gd name="connsiteX181" fmla="*/ 796509 w 12198158"/>
              <a:gd name="connsiteY181" fmla="*/ 4527387 h 4977304"/>
              <a:gd name="connsiteX182" fmla="*/ 767389 w 12198158"/>
              <a:gd name="connsiteY182" fmla="*/ 4529784 h 4977304"/>
              <a:gd name="connsiteX183" fmla="*/ 762544 w 12198158"/>
              <a:gd name="connsiteY183" fmla="*/ 4527372 h 4977304"/>
              <a:gd name="connsiteX184" fmla="*/ 719567 w 12198158"/>
              <a:gd name="connsiteY184" fmla="*/ 4526534 h 4977304"/>
              <a:gd name="connsiteX185" fmla="*/ 719262 w 12198158"/>
              <a:gd name="connsiteY185" fmla="*/ 4525164 h 4977304"/>
              <a:gd name="connsiteX186" fmla="*/ 708402 w 12198158"/>
              <a:gd name="connsiteY186" fmla="*/ 4518999 h 4977304"/>
              <a:gd name="connsiteX187" fmla="*/ 596394 w 12198158"/>
              <a:gd name="connsiteY187" fmla="*/ 4472455 h 4977304"/>
              <a:gd name="connsiteX188" fmla="*/ 578149 w 12198158"/>
              <a:gd name="connsiteY188" fmla="*/ 4469575 h 4977304"/>
              <a:gd name="connsiteX189" fmla="*/ 571336 w 12198158"/>
              <a:gd name="connsiteY189" fmla="*/ 4469781 h 4977304"/>
              <a:gd name="connsiteX190" fmla="*/ 444802 w 12198158"/>
              <a:gd name="connsiteY190" fmla="*/ 4428480 h 4977304"/>
              <a:gd name="connsiteX191" fmla="*/ 403746 w 12198158"/>
              <a:gd name="connsiteY191" fmla="*/ 4422157 h 4977304"/>
              <a:gd name="connsiteX192" fmla="*/ 292240 w 12198158"/>
              <a:gd name="connsiteY192" fmla="*/ 4399681 h 4977304"/>
              <a:gd name="connsiteX193" fmla="*/ 118302 w 12198158"/>
              <a:gd name="connsiteY193" fmla="*/ 4343421 h 4977304"/>
              <a:gd name="connsiteX194" fmla="*/ 15516 w 12198158"/>
              <a:gd name="connsiteY194" fmla="*/ 4340320 h 4977304"/>
              <a:gd name="connsiteX195" fmla="*/ 2 w 12198158"/>
              <a:gd name="connsiteY195" fmla="*/ 4334381 h 4977304"/>
              <a:gd name="connsiteX196" fmla="*/ 0 w 12198158"/>
              <a:gd name="connsiteY196" fmla="*/ 0 h 4977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</a:cxnLst>
            <a:rect l="l" t="t" r="r" b="b"/>
            <a:pathLst>
              <a:path w="12198158" h="4977304">
                <a:moveTo>
                  <a:pt x="0" y="0"/>
                </a:moveTo>
                <a:lnTo>
                  <a:pt x="12192000" y="0"/>
                </a:lnTo>
                <a:cubicBezTo>
                  <a:pt x="12194053" y="1221522"/>
                  <a:pt x="12196105" y="2443043"/>
                  <a:pt x="12198158" y="3664565"/>
                </a:cubicBezTo>
                <a:lnTo>
                  <a:pt x="12132764" y="3748492"/>
                </a:lnTo>
                <a:cubicBezTo>
                  <a:pt x="12118570" y="3746087"/>
                  <a:pt x="12066475" y="3748051"/>
                  <a:pt x="12053056" y="3749753"/>
                </a:cubicBezTo>
                <a:cubicBezTo>
                  <a:pt x="11951151" y="3723523"/>
                  <a:pt x="11987956" y="3741350"/>
                  <a:pt x="11938513" y="3754367"/>
                </a:cubicBezTo>
                <a:cubicBezTo>
                  <a:pt x="11893437" y="3756229"/>
                  <a:pt x="11892333" y="3768527"/>
                  <a:pt x="11853342" y="3782688"/>
                </a:cubicBezTo>
                <a:lnTo>
                  <a:pt x="11704569" y="3839336"/>
                </a:lnTo>
                <a:cubicBezTo>
                  <a:pt x="11658619" y="3856554"/>
                  <a:pt x="11620159" y="3839774"/>
                  <a:pt x="11577641" y="3885996"/>
                </a:cubicBezTo>
                <a:lnTo>
                  <a:pt x="11508791" y="3969283"/>
                </a:lnTo>
                <a:cubicBezTo>
                  <a:pt x="11460627" y="3971273"/>
                  <a:pt x="11432986" y="4009558"/>
                  <a:pt x="11388373" y="4027440"/>
                </a:cubicBezTo>
                <a:cubicBezTo>
                  <a:pt x="11343278" y="4048257"/>
                  <a:pt x="11314689" y="4047456"/>
                  <a:pt x="11276406" y="4056099"/>
                </a:cubicBezTo>
                <a:cubicBezTo>
                  <a:pt x="11261021" y="4049529"/>
                  <a:pt x="11204601" y="4061517"/>
                  <a:pt x="11190251" y="4073272"/>
                </a:cubicBezTo>
                <a:cubicBezTo>
                  <a:pt x="11148224" y="4071760"/>
                  <a:pt x="11166866" y="4068152"/>
                  <a:pt x="11139995" y="4081811"/>
                </a:cubicBezTo>
                <a:cubicBezTo>
                  <a:pt x="11109018" y="4049468"/>
                  <a:pt x="11068949" y="4077660"/>
                  <a:pt x="11040727" y="4081109"/>
                </a:cubicBezTo>
                <a:cubicBezTo>
                  <a:pt x="11023237" y="4085061"/>
                  <a:pt x="10985662" y="4089557"/>
                  <a:pt x="10969005" y="4091154"/>
                </a:cubicBezTo>
                <a:cubicBezTo>
                  <a:pt x="10940582" y="4090832"/>
                  <a:pt x="10898726" y="4139134"/>
                  <a:pt x="10899772" y="4122857"/>
                </a:cubicBezTo>
                <a:cubicBezTo>
                  <a:pt x="10876619" y="4120124"/>
                  <a:pt x="10869907" y="4153686"/>
                  <a:pt x="10838983" y="4155791"/>
                </a:cubicBezTo>
                <a:cubicBezTo>
                  <a:pt x="10773332" y="4195792"/>
                  <a:pt x="10814211" y="4181968"/>
                  <a:pt x="10769520" y="4198574"/>
                </a:cubicBezTo>
                <a:cubicBezTo>
                  <a:pt x="10724830" y="4215180"/>
                  <a:pt x="10633260" y="4238403"/>
                  <a:pt x="10570843" y="4255424"/>
                </a:cubicBezTo>
                <a:cubicBezTo>
                  <a:pt x="10542692" y="4260653"/>
                  <a:pt x="10551563" y="4286463"/>
                  <a:pt x="10512263" y="4291698"/>
                </a:cubicBezTo>
                <a:cubicBezTo>
                  <a:pt x="10488463" y="4290048"/>
                  <a:pt x="10466846" y="4304648"/>
                  <a:pt x="10439016" y="4293933"/>
                </a:cubicBezTo>
                <a:cubicBezTo>
                  <a:pt x="10429577" y="4289548"/>
                  <a:pt x="10402340" y="4290424"/>
                  <a:pt x="10376941" y="4298111"/>
                </a:cubicBezTo>
                <a:cubicBezTo>
                  <a:pt x="10367909" y="4289198"/>
                  <a:pt x="10340964" y="4298606"/>
                  <a:pt x="10329960" y="4298774"/>
                </a:cubicBezTo>
                <a:cubicBezTo>
                  <a:pt x="10316703" y="4291487"/>
                  <a:pt x="10267890" y="4301333"/>
                  <a:pt x="10254256" y="4309364"/>
                </a:cubicBezTo>
                <a:lnTo>
                  <a:pt x="10119745" y="4321869"/>
                </a:lnTo>
                <a:lnTo>
                  <a:pt x="10075444" y="4324144"/>
                </a:lnTo>
                <a:cubicBezTo>
                  <a:pt x="10067850" y="4321897"/>
                  <a:pt x="10040161" y="4323339"/>
                  <a:pt x="10032543" y="4322337"/>
                </a:cubicBezTo>
                <a:cubicBezTo>
                  <a:pt x="9991791" y="4333306"/>
                  <a:pt x="9977737" y="4333839"/>
                  <a:pt x="9953375" y="4339186"/>
                </a:cubicBezTo>
                <a:cubicBezTo>
                  <a:pt x="9912366" y="4339340"/>
                  <a:pt x="9882148" y="4335866"/>
                  <a:pt x="9841223" y="4346536"/>
                </a:cubicBezTo>
                <a:lnTo>
                  <a:pt x="9721820" y="4368481"/>
                </a:lnTo>
                <a:cubicBezTo>
                  <a:pt x="9668605" y="4358070"/>
                  <a:pt x="9595633" y="4367186"/>
                  <a:pt x="9578114" y="4380883"/>
                </a:cubicBezTo>
                <a:cubicBezTo>
                  <a:pt x="9512605" y="4396386"/>
                  <a:pt x="9409151" y="4424759"/>
                  <a:pt x="9336820" y="4430514"/>
                </a:cubicBezTo>
                <a:lnTo>
                  <a:pt x="9272837" y="4491645"/>
                </a:lnTo>
                <a:lnTo>
                  <a:pt x="9188677" y="4497828"/>
                </a:lnTo>
                <a:lnTo>
                  <a:pt x="9183116" y="4507862"/>
                </a:lnTo>
                <a:lnTo>
                  <a:pt x="9145128" y="4520027"/>
                </a:lnTo>
                <a:lnTo>
                  <a:pt x="9144106" y="4518870"/>
                </a:lnTo>
                <a:cubicBezTo>
                  <a:pt x="9140946" y="4516556"/>
                  <a:pt x="9136985" y="4515370"/>
                  <a:pt x="9131223" y="4516515"/>
                </a:cubicBezTo>
                <a:cubicBezTo>
                  <a:pt x="9132769" y="4495356"/>
                  <a:pt x="9124864" y="4509787"/>
                  <a:pt x="9107733" y="4515031"/>
                </a:cubicBezTo>
                <a:cubicBezTo>
                  <a:pt x="9106313" y="4483339"/>
                  <a:pt x="9062068" y="4520734"/>
                  <a:pt x="9047414" y="4506003"/>
                </a:cubicBezTo>
                <a:lnTo>
                  <a:pt x="8999479" y="4509570"/>
                </a:lnTo>
                <a:lnTo>
                  <a:pt x="8999194" y="4509309"/>
                </a:lnTo>
                <a:cubicBezTo>
                  <a:pt x="8997140" y="4509070"/>
                  <a:pt x="8994323" y="4509427"/>
                  <a:pt x="8990231" y="4510625"/>
                </a:cubicBezTo>
                <a:lnTo>
                  <a:pt x="8984397" y="4512863"/>
                </a:lnTo>
                <a:lnTo>
                  <a:pt x="8968351" y="4516366"/>
                </a:lnTo>
                <a:lnTo>
                  <a:pt x="8962029" y="4515606"/>
                </a:lnTo>
                <a:lnTo>
                  <a:pt x="8957069" y="4513190"/>
                </a:lnTo>
                <a:cubicBezTo>
                  <a:pt x="8948720" y="4521824"/>
                  <a:pt x="8916209" y="4555353"/>
                  <a:pt x="8889695" y="4533539"/>
                </a:cubicBezTo>
                <a:cubicBezTo>
                  <a:pt x="8858762" y="4534647"/>
                  <a:pt x="8783440" y="4526750"/>
                  <a:pt x="8746606" y="4530613"/>
                </a:cubicBezTo>
                <a:cubicBezTo>
                  <a:pt x="8714005" y="4542255"/>
                  <a:pt x="8742361" y="4527419"/>
                  <a:pt x="8702038" y="4532895"/>
                </a:cubicBezTo>
                <a:cubicBezTo>
                  <a:pt x="8665825" y="4554110"/>
                  <a:pt x="8633382" y="4536256"/>
                  <a:pt x="8590337" y="4542204"/>
                </a:cubicBezTo>
                <a:lnTo>
                  <a:pt x="8519543" y="4526086"/>
                </a:lnTo>
                <a:lnTo>
                  <a:pt x="8505306" y="4532509"/>
                </a:lnTo>
                <a:lnTo>
                  <a:pt x="8500493" y="4535768"/>
                </a:lnTo>
                <a:cubicBezTo>
                  <a:pt x="8496977" y="4537698"/>
                  <a:pt x="8494378" y="4538579"/>
                  <a:pt x="8492299" y="4538742"/>
                </a:cubicBezTo>
                <a:lnTo>
                  <a:pt x="8491926" y="4538547"/>
                </a:lnTo>
                <a:lnTo>
                  <a:pt x="8484586" y="4541860"/>
                </a:lnTo>
                <a:lnTo>
                  <a:pt x="8361601" y="4557109"/>
                </a:lnTo>
                <a:cubicBezTo>
                  <a:pt x="8356446" y="4559308"/>
                  <a:pt x="8352158" y="4558930"/>
                  <a:pt x="8348227" y="4557320"/>
                </a:cubicBezTo>
                <a:lnTo>
                  <a:pt x="8346801" y="4556408"/>
                </a:lnTo>
                <a:lnTo>
                  <a:pt x="8308886" y="4575677"/>
                </a:lnTo>
                <a:lnTo>
                  <a:pt x="8289640" y="4590767"/>
                </a:lnTo>
                <a:lnTo>
                  <a:pt x="8278750" y="4597091"/>
                </a:lnTo>
                <a:lnTo>
                  <a:pt x="8277624" y="4601916"/>
                </a:lnTo>
                <a:cubicBezTo>
                  <a:pt x="8275321" y="4605440"/>
                  <a:pt x="8270631" y="4608316"/>
                  <a:pt x="8260561" y="4609708"/>
                </a:cubicBezTo>
                <a:lnTo>
                  <a:pt x="8257864" y="4609458"/>
                </a:lnTo>
                <a:lnTo>
                  <a:pt x="8246529" y="4620148"/>
                </a:lnTo>
                <a:cubicBezTo>
                  <a:pt x="8243357" y="4624329"/>
                  <a:pt x="8241146" y="4628979"/>
                  <a:pt x="8240334" y="4634257"/>
                </a:cubicBezTo>
                <a:cubicBezTo>
                  <a:pt x="8176370" y="4631100"/>
                  <a:pt x="8141696" y="4668156"/>
                  <a:pt x="8084875" y="4684387"/>
                </a:cubicBezTo>
                <a:cubicBezTo>
                  <a:pt x="8020114" y="4709519"/>
                  <a:pt x="7961756" y="4732581"/>
                  <a:pt x="7900134" y="4729969"/>
                </a:cubicBezTo>
                <a:cubicBezTo>
                  <a:pt x="7829893" y="4746164"/>
                  <a:pt x="7775775" y="4748586"/>
                  <a:pt x="7713595" y="4757895"/>
                </a:cubicBezTo>
                <a:lnTo>
                  <a:pt x="7609267" y="4754126"/>
                </a:lnTo>
                <a:lnTo>
                  <a:pt x="7522521" y="4760455"/>
                </a:lnTo>
                <a:lnTo>
                  <a:pt x="7514554" y="4763228"/>
                </a:lnTo>
                <a:cubicBezTo>
                  <a:pt x="7508980" y="4764682"/>
                  <a:pt x="7505163" y="4765062"/>
                  <a:pt x="7502403" y="4764677"/>
                </a:cubicBezTo>
                <a:lnTo>
                  <a:pt x="7502032" y="4764322"/>
                </a:lnTo>
                <a:lnTo>
                  <a:pt x="7490794" y="4766442"/>
                </a:lnTo>
                <a:cubicBezTo>
                  <a:pt x="7471998" y="4770914"/>
                  <a:pt x="7417576" y="4752001"/>
                  <a:pt x="7400450" y="4757640"/>
                </a:cubicBezTo>
                <a:cubicBezTo>
                  <a:pt x="7369869" y="4754437"/>
                  <a:pt x="7329097" y="4753237"/>
                  <a:pt x="7307302" y="4747220"/>
                </a:cubicBezTo>
                <a:lnTo>
                  <a:pt x="7305976" y="4745654"/>
                </a:lnTo>
                <a:lnTo>
                  <a:pt x="7213744" y="4773074"/>
                </a:lnTo>
                <a:lnTo>
                  <a:pt x="7196298" y="4778016"/>
                </a:lnTo>
                <a:lnTo>
                  <a:pt x="7192202" y="4783834"/>
                </a:lnTo>
                <a:cubicBezTo>
                  <a:pt x="7187314" y="4787660"/>
                  <a:pt x="7179713" y="4789983"/>
                  <a:pt x="7166024" y="4788882"/>
                </a:cubicBezTo>
                <a:lnTo>
                  <a:pt x="7092253" y="4802161"/>
                </a:lnTo>
                <a:cubicBezTo>
                  <a:pt x="7056437" y="4803224"/>
                  <a:pt x="7045485" y="4804285"/>
                  <a:pt x="7013814" y="4801755"/>
                </a:cubicBezTo>
                <a:cubicBezTo>
                  <a:pt x="6932900" y="4813634"/>
                  <a:pt x="6939012" y="4839878"/>
                  <a:pt x="6899540" y="4833798"/>
                </a:cubicBezTo>
                <a:cubicBezTo>
                  <a:pt x="6867337" y="4828143"/>
                  <a:pt x="6783460" y="4848857"/>
                  <a:pt x="6703746" y="4864157"/>
                </a:cubicBezTo>
                <a:cubicBezTo>
                  <a:pt x="6644670" y="4874425"/>
                  <a:pt x="6623684" y="4889739"/>
                  <a:pt x="6545085" y="4895408"/>
                </a:cubicBezTo>
                <a:cubicBezTo>
                  <a:pt x="6467836" y="4943289"/>
                  <a:pt x="6405420" y="4917526"/>
                  <a:pt x="6313345" y="4946232"/>
                </a:cubicBezTo>
                <a:cubicBezTo>
                  <a:pt x="6293349" y="4963089"/>
                  <a:pt x="6205149" y="4944417"/>
                  <a:pt x="6164558" y="4948498"/>
                </a:cubicBezTo>
                <a:cubicBezTo>
                  <a:pt x="6123967" y="4952580"/>
                  <a:pt x="6086477" y="4967293"/>
                  <a:pt x="6069796" y="4970720"/>
                </a:cubicBezTo>
                <a:lnTo>
                  <a:pt x="6064481" y="4969051"/>
                </a:lnTo>
                <a:lnTo>
                  <a:pt x="6044602" y="4969792"/>
                </a:lnTo>
                <a:lnTo>
                  <a:pt x="6037252" y="4960726"/>
                </a:lnTo>
                <a:lnTo>
                  <a:pt x="6006081" y="4955195"/>
                </a:lnTo>
                <a:cubicBezTo>
                  <a:pt x="5994678" y="4954557"/>
                  <a:pt x="5932808" y="4941262"/>
                  <a:pt x="5920065" y="4944866"/>
                </a:cubicBezTo>
                <a:cubicBezTo>
                  <a:pt x="5853957" y="4950547"/>
                  <a:pt x="5821185" y="4970512"/>
                  <a:pt x="5755077" y="4976193"/>
                </a:cubicBezTo>
                <a:lnTo>
                  <a:pt x="5623207" y="4977304"/>
                </a:lnTo>
                <a:lnTo>
                  <a:pt x="5467256" y="4962079"/>
                </a:lnTo>
                <a:cubicBezTo>
                  <a:pt x="5474480" y="4947930"/>
                  <a:pt x="5435381" y="4963206"/>
                  <a:pt x="5429137" y="4949858"/>
                </a:cubicBezTo>
                <a:cubicBezTo>
                  <a:pt x="5425747" y="4938963"/>
                  <a:pt x="5388231" y="4933877"/>
                  <a:pt x="5378078" y="4930634"/>
                </a:cubicBezTo>
                <a:lnTo>
                  <a:pt x="5258253" y="4908461"/>
                </a:lnTo>
                <a:cubicBezTo>
                  <a:pt x="5248095" y="4908261"/>
                  <a:pt x="5227061" y="4899237"/>
                  <a:pt x="5219477" y="4896381"/>
                </a:cubicBezTo>
                <a:lnTo>
                  <a:pt x="5171208" y="4893134"/>
                </a:lnTo>
                <a:lnTo>
                  <a:pt x="5153115" y="4885290"/>
                </a:lnTo>
                <a:lnTo>
                  <a:pt x="5139168" y="4881597"/>
                </a:lnTo>
                <a:lnTo>
                  <a:pt x="5136167" y="4879315"/>
                </a:lnTo>
                <a:cubicBezTo>
                  <a:pt x="5130452" y="4874928"/>
                  <a:pt x="5124659" y="4870789"/>
                  <a:pt x="5118243" y="4867529"/>
                </a:cubicBezTo>
                <a:cubicBezTo>
                  <a:pt x="5104912" y="4898609"/>
                  <a:pt x="5061478" y="4844922"/>
                  <a:pt x="5062411" y="4874665"/>
                </a:cubicBezTo>
                <a:cubicBezTo>
                  <a:pt x="5024842" y="4862159"/>
                  <a:pt x="5035586" y="4893749"/>
                  <a:pt x="5008170" y="4856876"/>
                </a:cubicBezTo>
                <a:cubicBezTo>
                  <a:pt x="4933732" y="4857292"/>
                  <a:pt x="4913077" y="4871417"/>
                  <a:pt x="4837210" y="4830794"/>
                </a:cubicBezTo>
                <a:cubicBezTo>
                  <a:pt x="4803536" y="4812721"/>
                  <a:pt x="4780918" y="4800616"/>
                  <a:pt x="4759270" y="4800638"/>
                </a:cubicBezTo>
                <a:cubicBezTo>
                  <a:pt x="4738164" y="4795750"/>
                  <a:pt x="4726328" y="4792685"/>
                  <a:pt x="4720035" y="4790848"/>
                </a:cubicBezTo>
                <a:lnTo>
                  <a:pt x="4718027" y="4790035"/>
                </a:lnTo>
                <a:lnTo>
                  <a:pt x="4718961" y="4789806"/>
                </a:lnTo>
                <a:cubicBezTo>
                  <a:pt x="4717997" y="4789109"/>
                  <a:pt x="4715119" y="4788451"/>
                  <a:pt x="4714055" y="4788426"/>
                </a:cubicBezTo>
                <a:lnTo>
                  <a:pt x="4718027" y="4790035"/>
                </a:lnTo>
                <a:lnTo>
                  <a:pt x="4712381" y="4791420"/>
                </a:lnTo>
                <a:cubicBezTo>
                  <a:pt x="4677029" y="4783866"/>
                  <a:pt x="4521728" y="4782988"/>
                  <a:pt x="4512801" y="4780666"/>
                </a:cubicBezTo>
                <a:cubicBezTo>
                  <a:pt x="4454849" y="4766427"/>
                  <a:pt x="4459685" y="4765622"/>
                  <a:pt x="4425588" y="4769100"/>
                </a:cubicBezTo>
                <a:lnTo>
                  <a:pt x="4314086" y="4774822"/>
                </a:lnTo>
                <a:lnTo>
                  <a:pt x="4312230" y="4773365"/>
                </a:lnTo>
                <a:cubicBezTo>
                  <a:pt x="4303254" y="4769704"/>
                  <a:pt x="4297128" y="4769706"/>
                  <a:pt x="4292278" y="4771325"/>
                </a:cubicBezTo>
                <a:lnTo>
                  <a:pt x="4287201" y="4774493"/>
                </a:lnTo>
                <a:lnTo>
                  <a:pt x="4273289" y="4774225"/>
                </a:lnTo>
                <a:lnTo>
                  <a:pt x="4245283" y="4776749"/>
                </a:lnTo>
                <a:lnTo>
                  <a:pt x="4199245" y="4773714"/>
                </a:lnTo>
                <a:cubicBezTo>
                  <a:pt x="4199145" y="4773258"/>
                  <a:pt x="4199042" y="4772803"/>
                  <a:pt x="4198941" y="4772347"/>
                </a:cubicBezTo>
                <a:cubicBezTo>
                  <a:pt x="4197318" y="4769266"/>
                  <a:pt x="4194344" y="4766965"/>
                  <a:pt x="4188453" y="4766228"/>
                </a:cubicBezTo>
                <a:cubicBezTo>
                  <a:pt x="4201411" y="4747453"/>
                  <a:pt x="4158502" y="4749511"/>
                  <a:pt x="4139982" y="4748999"/>
                </a:cubicBezTo>
                <a:cubicBezTo>
                  <a:pt x="4121969" y="4741325"/>
                  <a:pt x="4096368" y="4726578"/>
                  <a:pt x="4080374" y="4720184"/>
                </a:cubicBezTo>
                <a:lnTo>
                  <a:pt x="4071828" y="4719278"/>
                </a:lnTo>
                <a:cubicBezTo>
                  <a:pt x="4071789" y="4719168"/>
                  <a:pt x="4071748" y="4719061"/>
                  <a:pt x="4071710" y="4718953"/>
                </a:cubicBezTo>
                <a:lnTo>
                  <a:pt x="4056247" y="4717622"/>
                </a:lnTo>
                <a:lnTo>
                  <a:pt x="4039668" y="4715861"/>
                </a:lnTo>
                <a:lnTo>
                  <a:pt x="4034303" y="4713218"/>
                </a:lnTo>
                <a:lnTo>
                  <a:pt x="4032672" y="4709236"/>
                </a:lnTo>
                <a:lnTo>
                  <a:pt x="4031088" y="4709491"/>
                </a:lnTo>
                <a:cubicBezTo>
                  <a:pt x="4018745" y="4714773"/>
                  <a:pt x="4014198" y="4723869"/>
                  <a:pt x="4001867" y="4695842"/>
                </a:cubicBezTo>
                <a:lnTo>
                  <a:pt x="3934220" y="4676884"/>
                </a:lnTo>
                <a:cubicBezTo>
                  <a:pt x="3917894" y="4685272"/>
                  <a:pt x="3905931" y="4680180"/>
                  <a:pt x="3894676" y="4670743"/>
                </a:cubicBezTo>
                <a:cubicBezTo>
                  <a:pt x="3858520" y="4671281"/>
                  <a:pt x="3827077" y="4656219"/>
                  <a:pt x="3787232" y="4648764"/>
                </a:cubicBezTo>
                <a:cubicBezTo>
                  <a:pt x="3738515" y="4632794"/>
                  <a:pt x="3722648" y="4630647"/>
                  <a:pt x="3680057" y="4622784"/>
                </a:cubicBezTo>
                <a:lnTo>
                  <a:pt x="3607627" y="4587738"/>
                </a:lnTo>
                <a:lnTo>
                  <a:pt x="3601451" y="4589218"/>
                </a:lnTo>
                <a:cubicBezTo>
                  <a:pt x="3597182" y="4589890"/>
                  <a:pt x="3594330" y="4589890"/>
                  <a:pt x="3592338" y="4589396"/>
                </a:cubicBezTo>
                <a:lnTo>
                  <a:pt x="3592104" y="4589103"/>
                </a:lnTo>
                <a:lnTo>
                  <a:pt x="3583586" y="4589853"/>
                </a:lnTo>
                <a:cubicBezTo>
                  <a:pt x="3569244" y="4591798"/>
                  <a:pt x="3547025" y="4576378"/>
                  <a:pt x="3533777" y="4579320"/>
                </a:cubicBezTo>
                <a:cubicBezTo>
                  <a:pt x="3511599" y="4574654"/>
                  <a:pt x="3486298" y="4581458"/>
                  <a:pt x="3470906" y="4575344"/>
                </a:cubicBezTo>
                <a:lnTo>
                  <a:pt x="3398460" y="4562260"/>
                </a:lnTo>
                <a:lnTo>
                  <a:pt x="3361644" y="4580670"/>
                </a:lnTo>
                <a:cubicBezTo>
                  <a:pt x="3357618" y="4583165"/>
                  <a:pt x="3351760" y="4584336"/>
                  <a:pt x="3341795" y="4582496"/>
                </a:cubicBezTo>
                <a:lnTo>
                  <a:pt x="3339469" y="4581438"/>
                </a:lnTo>
                <a:cubicBezTo>
                  <a:pt x="3334155" y="4584121"/>
                  <a:pt x="3293348" y="4585348"/>
                  <a:pt x="3260180" y="4587820"/>
                </a:cubicBezTo>
                <a:cubicBezTo>
                  <a:pt x="3207583" y="4590362"/>
                  <a:pt x="3201254" y="4599020"/>
                  <a:pt x="3140460" y="4596263"/>
                </a:cubicBezTo>
                <a:cubicBezTo>
                  <a:pt x="3080635" y="4597598"/>
                  <a:pt x="3070240" y="4604121"/>
                  <a:pt x="3028270" y="4599134"/>
                </a:cubicBezTo>
                <a:lnTo>
                  <a:pt x="2779714" y="4622831"/>
                </a:lnTo>
                <a:cubicBezTo>
                  <a:pt x="2717485" y="4652864"/>
                  <a:pt x="2720552" y="4643479"/>
                  <a:pt x="2649525" y="4658086"/>
                </a:cubicBezTo>
                <a:cubicBezTo>
                  <a:pt x="2585557" y="4592997"/>
                  <a:pt x="2606961" y="4610743"/>
                  <a:pt x="2566315" y="4605776"/>
                </a:cubicBezTo>
                <a:lnTo>
                  <a:pt x="2441626" y="4620872"/>
                </a:lnTo>
                <a:cubicBezTo>
                  <a:pt x="2409973" y="4638856"/>
                  <a:pt x="2352457" y="4606180"/>
                  <a:pt x="2313568" y="4630067"/>
                </a:cubicBezTo>
                <a:cubicBezTo>
                  <a:pt x="2274482" y="4630651"/>
                  <a:pt x="2231693" y="4626096"/>
                  <a:pt x="2207105" y="4624384"/>
                </a:cubicBezTo>
                <a:cubicBezTo>
                  <a:pt x="2170388" y="4620413"/>
                  <a:pt x="2128447" y="4610713"/>
                  <a:pt x="2093268" y="4606236"/>
                </a:cubicBezTo>
                <a:cubicBezTo>
                  <a:pt x="2076153" y="4621015"/>
                  <a:pt x="2044188" y="4596793"/>
                  <a:pt x="1996024" y="4597526"/>
                </a:cubicBezTo>
                <a:cubicBezTo>
                  <a:pt x="1977383" y="4614519"/>
                  <a:pt x="1963539" y="4597813"/>
                  <a:pt x="1926886" y="4621358"/>
                </a:cubicBezTo>
                <a:cubicBezTo>
                  <a:pt x="1925073" y="4619412"/>
                  <a:pt x="1922877" y="4617645"/>
                  <a:pt x="1920368" y="4616112"/>
                </a:cubicBezTo>
                <a:cubicBezTo>
                  <a:pt x="1905804" y="4607213"/>
                  <a:pt x="1884071" y="4607988"/>
                  <a:pt x="1871831" y="4617844"/>
                </a:cubicBezTo>
                <a:cubicBezTo>
                  <a:pt x="1842333" y="4633872"/>
                  <a:pt x="1813480" y="4642318"/>
                  <a:pt x="1785463" y="4647841"/>
                </a:cubicBezTo>
                <a:lnTo>
                  <a:pt x="1737045" y="4642356"/>
                </a:lnTo>
                <a:cubicBezTo>
                  <a:pt x="1718461" y="4638483"/>
                  <a:pt x="1695530" y="4628808"/>
                  <a:pt x="1673954" y="4624601"/>
                </a:cubicBezTo>
                <a:cubicBezTo>
                  <a:pt x="1651606" y="4623293"/>
                  <a:pt x="1622786" y="4654278"/>
                  <a:pt x="1602834" y="4640924"/>
                </a:cubicBezTo>
                <a:cubicBezTo>
                  <a:pt x="1563877" y="4628244"/>
                  <a:pt x="1518595" y="4650131"/>
                  <a:pt x="1490351" y="4613132"/>
                </a:cubicBezTo>
                <a:cubicBezTo>
                  <a:pt x="1412573" y="4597158"/>
                  <a:pt x="1263233" y="4580189"/>
                  <a:pt x="1149212" y="4564210"/>
                </a:cubicBezTo>
                <a:cubicBezTo>
                  <a:pt x="1116338" y="4591134"/>
                  <a:pt x="987159" y="4573292"/>
                  <a:pt x="938574" y="4566821"/>
                </a:cubicBezTo>
                <a:cubicBezTo>
                  <a:pt x="889988" y="4560351"/>
                  <a:pt x="864045" y="4523705"/>
                  <a:pt x="857697" y="4525391"/>
                </a:cubicBezTo>
                <a:lnTo>
                  <a:pt x="836981" y="4526708"/>
                </a:lnTo>
                <a:cubicBezTo>
                  <a:pt x="827680" y="4523006"/>
                  <a:pt x="821314" y="4522979"/>
                  <a:pt x="816264" y="4524575"/>
                </a:cubicBezTo>
                <a:lnTo>
                  <a:pt x="810965" y="4527718"/>
                </a:lnTo>
                <a:lnTo>
                  <a:pt x="796509" y="4527387"/>
                </a:lnTo>
                <a:lnTo>
                  <a:pt x="767389" y="4529784"/>
                </a:lnTo>
                <a:lnTo>
                  <a:pt x="762544" y="4527372"/>
                </a:lnTo>
                <a:lnTo>
                  <a:pt x="719567" y="4526534"/>
                </a:lnTo>
                <a:cubicBezTo>
                  <a:pt x="719467" y="4526078"/>
                  <a:pt x="719363" y="4525621"/>
                  <a:pt x="719262" y="4525164"/>
                </a:cubicBezTo>
                <a:cubicBezTo>
                  <a:pt x="717595" y="4522076"/>
                  <a:pt x="714519" y="4519761"/>
                  <a:pt x="708402" y="4518999"/>
                </a:cubicBezTo>
                <a:cubicBezTo>
                  <a:pt x="687925" y="4510214"/>
                  <a:pt x="618105" y="4480694"/>
                  <a:pt x="596394" y="4472455"/>
                </a:cubicBezTo>
                <a:cubicBezTo>
                  <a:pt x="585891" y="4471805"/>
                  <a:pt x="582326" y="4470021"/>
                  <a:pt x="578149" y="4469575"/>
                </a:cubicBezTo>
                <a:lnTo>
                  <a:pt x="571336" y="4469781"/>
                </a:lnTo>
                <a:cubicBezTo>
                  <a:pt x="549113" y="4462932"/>
                  <a:pt x="472734" y="4436418"/>
                  <a:pt x="444802" y="4428480"/>
                </a:cubicBezTo>
                <a:cubicBezTo>
                  <a:pt x="427780" y="4436790"/>
                  <a:pt x="415383" y="4431645"/>
                  <a:pt x="403746" y="4422157"/>
                </a:cubicBezTo>
                <a:cubicBezTo>
                  <a:pt x="366174" y="4422528"/>
                  <a:pt x="333597" y="4407319"/>
                  <a:pt x="292240" y="4399681"/>
                </a:cubicBezTo>
                <a:lnTo>
                  <a:pt x="118302" y="4343421"/>
                </a:lnTo>
                <a:cubicBezTo>
                  <a:pt x="72181" y="4333528"/>
                  <a:pt x="35232" y="4341827"/>
                  <a:pt x="15516" y="4340320"/>
                </a:cubicBezTo>
                <a:lnTo>
                  <a:pt x="2" y="4334381"/>
                </a:lnTo>
                <a:cubicBezTo>
                  <a:pt x="1" y="2889587"/>
                  <a:pt x="1" y="1444794"/>
                  <a:pt x="0" y="0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04B432E-F9D6-4633-B2CC-C5DF07B589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0822" y="1122363"/>
            <a:ext cx="8376514" cy="259665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Projekt novostavby kina v rozsahu prováděcí dokumentace včetně výkazu výměr a hlukové studie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82487DC-97BC-4BC3-A288-D1C815937A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28700" y="5433848"/>
            <a:ext cx="7140758" cy="75740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000"/>
              <a:t>Vypracoval:		Bc. Václav Doucha</a:t>
            </a:r>
          </a:p>
          <a:p>
            <a:pPr>
              <a:lnSpc>
                <a:spcPct val="90000"/>
              </a:lnSpc>
            </a:pPr>
            <a:r>
              <a:rPr lang="en-US" sz="1000"/>
              <a:t>Vedoucí práce:	Doc. Dr. Ing. Luboš Podolka</a:t>
            </a:r>
          </a:p>
          <a:p>
            <a:pPr>
              <a:lnSpc>
                <a:spcPct val="90000"/>
              </a:lnSpc>
            </a:pPr>
            <a:r>
              <a:rPr lang="en-US" sz="1000"/>
              <a:t>Oponent práce:	Ing. Jiří Stehlík, Ph.D.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67C1065-2DC6-4BCE-B479-37D9A74000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" r="-1" b="-1"/>
          <a:stretch/>
        </p:blipFill>
        <p:spPr>
          <a:xfrm>
            <a:off x="11069632" y="5762860"/>
            <a:ext cx="1122368" cy="1095140"/>
          </a:xfrm>
          <a:prstGeom prst="rect">
            <a:avLst/>
          </a:prstGeom>
        </p:spPr>
      </p:pic>
      <p:sp>
        <p:nvSpPr>
          <p:cNvPr id="34" name="Podnadpis 2">
            <a:extLst>
              <a:ext uri="{FF2B5EF4-FFF2-40B4-BE49-F238E27FC236}">
                <a16:creationId xmlns:a16="http://schemas.microsoft.com/office/drawing/2014/main" id="{0D635A10-842B-43B8-9206-F9E27AFC8D23}"/>
              </a:ext>
            </a:extLst>
          </p:cNvPr>
          <p:cNvSpPr txBox="1">
            <a:spLocks/>
          </p:cNvSpPr>
          <p:nvPr/>
        </p:nvSpPr>
        <p:spPr>
          <a:xfrm>
            <a:off x="3847322" y="666750"/>
            <a:ext cx="4497355" cy="1136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None/>
              <a:defRPr sz="2000" i="0" kern="1200" spc="16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8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6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6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cs-CZ" sz="1100" dirty="0"/>
              <a:t>Vysoká škola technická a ekonomická</a:t>
            </a:r>
          </a:p>
          <a:p>
            <a:pPr algn="l">
              <a:lnSpc>
                <a:spcPct val="90000"/>
              </a:lnSpc>
            </a:pPr>
            <a:r>
              <a:rPr lang="cs-CZ" sz="1100" dirty="0"/>
              <a:t>V Českých Budějovicích</a:t>
            </a:r>
          </a:p>
          <a:p>
            <a:pPr algn="l">
              <a:lnSpc>
                <a:spcPct val="90000"/>
              </a:lnSpc>
            </a:pPr>
            <a:r>
              <a:rPr lang="cs-CZ" sz="1100" dirty="0"/>
              <a:t>Ústav </a:t>
            </a:r>
            <a:r>
              <a:rPr lang="cs-CZ" sz="1100" dirty="0" err="1"/>
              <a:t>technicko-technologický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1269351121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20187D0-DA14-465C-8D55-8E7679833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89" y="1142625"/>
            <a:ext cx="10273004" cy="252498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B27C69B-33D6-407A-8D76-BACBB923E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19256"/>
            <a:ext cx="12192000" cy="2884919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B25CBDC0-32BF-4857-86B3-96E3653D37FD}"/>
              </a:ext>
            </a:extLst>
          </p:cNvPr>
          <p:cNvSpPr txBox="1"/>
          <p:nvPr/>
        </p:nvSpPr>
        <p:spPr>
          <a:xfrm>
            <a:off x="262314" y="251445"/>
            <a:ext cx="9621448" cy="4107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cs-CZ" sz="26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Architektonicko-stavební řešení </a:t>
            </a:r>
          </a:p>
          <a:p>
            <a:pPr>
              <a:spcAft>
                <a:spcPts val="600"/>
              </a:spcAft>
            </a:pPr>
            <a:r>
              <a:rPr lang="cs-CZ" u="sng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Pohledy:</a:t>
            </a:r>
          </a:p>
          <a:p>
            <a:pPr>
              <a:spcAft>
                <a:spcPts val="600"/>
              </a:spcAft>
            </a:pPr>
            <a:r>
              <a:rPr lang="cs-CZ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Východní</a:t>
            </a:r>
          </a:p>
          <a:p>
            <a:pPr>
              <a:spcAft>
                <a:spcPts val="600"/>
              </a:spcAft>
            </a:pPr>
            <a:endParaRPr lang="cs-CZ" spc="5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cs-CZ" spc="5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cs-CZ" spc="5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cs-CZ" spc="5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cs-CZ" spc="5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cs-CZ" spc="5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cs-CZ" spc="5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Západní</a:t>
            </a:r>
            <a:endParaRPr lang="en-US" spc="5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3BDEFF6-3D5D-4A8D-AED5-85D42CB77753}"/>
              </a:ext>
            </a:extLst>
          </p:cNvPr>
          <p:cNvSpPr txBox="1"/>
          <p:nvPr/>
        </p:nvSpPr>
        <p:spPr>
          <a:xfrm>
            <a:off x="9512287" y="6606555"/>
            <a:ext cx="2598353" cy="425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cs-CZ" sz="12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Zdroj: vlastní zpracování</a:t>
            </a:r>
          </a:p>
          <a:p>
            <a:pPr>
              <a:spcAft>
                <a:spcPts val="600"/>
              </a:spcAft>
            </a:pPr>
            <a:endParaRPr lang="en-US" sz="1200" spc="5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0BA223B-2109-4543-8B08-94832516F012}"/>
              </a:ext>
            </a:extLst>
          </p:cNvPr>
          <p:cNvSpPr txBox="1"/>
          <p:nvPr/>
        </p:nvSpPr>
        <p:spPr>
          <a:xfrm>
            <a:off x="9512286" y="3588336"/>
            <a:ext cx="2598353" cy="425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cs-CZ" sz="12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Zdroj: vlastní zpracování</a:t>
            </a:r>
          </a:p>
          <a:p>
            <a:pPr>
              <a:spcAft>
                <a:spcPts val="600"/>
              </a:spcAft>
            </a:pPr>
            <a:endParaRPr lang="en-US" sz="1200" spc="5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002661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D1CD8FE3-EB0E-426D-89E9-8FB49D74ECA6}"/>
              </a:ext>
            </a:extLst>
          </p:cNvPr>
          <p:cNvSpPr txBox="1"/>
          <p:nvPr/>
        </p:nvSpPr>
        <p:spPr>
          <a:xfrm>
            <a:off x="1050879" y="152400"/>
            <a:ext cx="9621448" cy="6877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cs-CZ" sz="26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Prostorová akustika kinosálů</a:t>
            </a:r>
            <a:r>
              <a:rPr lang="en-US" sz="26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:</a:t>
            </a:r>
            <a:endParaRPr lang="cs-CZ" sz="2600" spc="5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pPr algn="l"/>
            <a:r>
              <a:rPr lang="cs-CZ" sz="1800" b="0" i="0" u="none" strike="noStrike" baseline="0" dirty="0">
                <a:latin typeface="SymbolMT"/>
              </a:rPr>
              <a:t>• </a:t>
            </a:r>
            <a:r>
              <a:rPr lang="cs-CZ" sz="1800" i="0" u="sng" strike="noStrike" baseline="0" dirty="0">
                <a:latin typeface="TimesNewRomanPSMT"/>
              </a:rPr>
              <a:t>Postup</a:t>
            </a:r>
            <a:r>
              <a:rPr lang="cs-CZ" sz="1800" b="1" i="0" u="sng" strike="noStrike" baseline="0" dirty="0">
                <a:latin typeface="TimesNewRomanPSMT"/>
              </a:rPr>
              <a:t> v</a:t>
            </a:r>
            <a:r>
              <a:rPr lang="cs-CZ" sz="1800" i="0" u="sng" strike="noStrike" baseline="0" dirty="0">
                <a:latin typeface="TimesNewRomanPSMT"/>
              </a:rPr>
              <a:t>ýpočtu</a:t>
            </a:r>
            <a:endParaRPr lang="cs-CZ" sz="1800" b="1" i="0" u="sng" strike="noStrike" baseline="0" dirty="0">
              <a:latin typeface="TimesNewRomanPSMT"/>
            </a:endParaRPr>
          </a:p>
          <a:p>
            <a:pPr algn="l"/>
            <a:endParaRPr lang="cs-CZ" sz="1800" b="0" i="0" u="none" strike="noStrike" baseline="0" dirty="0">
              <a:latin typeface="SymbolMT"/>
            </a:endParaRPr>
          </a:p>
          <a:p>
            <a:pPr algn="l"/>
            <a:r>
              <a:rPr lang="cs-CZ" sz="1800" b="0" i="0" u="none" strike="noStrike" baseline="0" dirty="0">
                <a:latin typeface="SymbolMT"/>
              </a:rPr>
              <a:t>• </a:t>
            </a:r>
            <a:r>
              <a:rPr lang="cs-CZ" sz="1800" b="0" i="0" u="none" strike="noStrike" baseline="0" dirty="0">
                <a:latin typeface="TimesNewRomanPSMT"/>
              </a:rPr>
              <a:t> Přidělení jednotlivým plochám činitel zvukové pohltivosti </a:t>
            </a:r>
            <a:r>
              <a:rPr lang="el-GR" sz="1800" b="0" i="0" u="none" strike="noStrike" baseline="0" dirty="0">
                <a:latin typeface="TimesNewRomanPSMT"/>
              </a:rPr>
              <a:t>α [</a:t>
            </a:r>
            <a:r>
              <a:rPr lang="el-GR" sz="1800" b="0" i="0" u="none" strike="noStrike" baseline="0" dirty="0">
                <a:latin typeface="Times New Roman" panose="02020603050405020304" pitchFamily="18" charset="0"/>
              </a:rPr>
              <a:t>-</a:t>
            </a:r>
            <a:r>
              <a:rPr lang="el-GR" sz="1800" b="0" i="0" u="none" strike="noStrike" baseline="0" dirty="0">
                <a:latin typeface="TimesNewRomanPSMT"/>
              </a:rPr>
              <a:t>] </a:t>
            </a:r>
            <a:r>
              <a:rPr lang="cs-CZ" sz="1800" b="0" i="0" u="none" strike="noStrike" baseline="0" dirty="0">
                <a:latin typeface="TimesNewRomanPSMT"/>
              </a:rPr>
              <a:t>pro jednotlivé materiály</a:t>
            </a:r>
          </a:p>
          <a:p>
            <a:pPr algn="l"/>
            <a:r>
              <a:rPr lang="cs-CZ" sz="1800" b="0" i="0" u="none" strike="noStrike" baseline="0" dirty="0">
                <a:latin typeface="TimesNewRomanPSMT"/>
              </a:rPr>
              <a:t>použité v prostoru kinosálů</a:t>
            </a:r>
          </a:p>
          <a:p>
            <a:pPr algn="l"/>
            <a:endParaRPr lang="cs-CZ" sz="1800" b="0" i="0" u="none" strike="noStrike" baseline="0" dirty="0">
              <a:latin typeface="TimesNewRomanPSMT"/>
            </a:endParaRPr>
          </a:p>
          <a:p>
            <a:pPr algn="l"/>
            <a:r>
              <a:rPr lang="cs-CZ" sz="1800" b="0" i="0" u="none" strike="noStrike" baseline="0" dirty="0">
                <a:latin typeface="SymbolMT"/>
              </a:rPr>
              <a:t>• </a:t>
            </a:r>
            <a:r>
              <a:rPr lang="cs-CZ" sz="1800" b="0" i="0" u="none" strike="noStrike" baseline="0" dirty="0">
                <a:latin typeface="TimesNewRomanPSMT"/>
              </a:rPr>
              <a:t>Výpočet zvukové pohltivosti jednotlivých ploch</a:t>
            </a:r>
          </a:p>
          <a:p>
            <a:pPr algn="l"/>
            <a:r>
              <a:rPr lang="el-GR" sz="1800" b="0" i="0" u="none" strike="noStrike" baseline="0" dirty="0">
                <a:latin typeface="CambriaMath"/>
              </a:rPr>
              <a:t>𝐴𝑖 = 𝑆𝑖 ∗ α</a:t>
            </a:r>
            <a:r>
              <a:rPr lang="cs-CZ" sz="1800" b="0" i="0" u="none" strike="noStrike" baseline="0" dirty="0">
                <a:latin typeface="CambriaMath"/>
              </a:rPr>
              <a:t>i</a:t>
            </a:r>
          </a:p>
          <a:p>
            <a:pPr algn="l"/>
            <a:endParaRPr lang="cs-CZ" sz="1800" b="0" i="0" u="none" strike="noStrike" baseline="0" dirty="0">
              <a:latin typeface="SymbolMT"/>
            </a:endParaRPr>
          </a:p>
          <a:p>
            <a:pPr algn="l"/>
            <a:r>
              <a:rPr lang="cs-CZ" sz="1800" b="0" i="0" u="none" strike="noStrike" baseline="0" dirty="0">
                <a:latin typeface="SymbolMT"/>
              </a:rPr>
              <a:t>• </a:t>
            </a:r>
            <a:r>
              <a:rPr lang="cs-CZ" sz="1800" b="0" i="0" u="none" strike="noStrike" baseline="0" dirty="0">
                <a:latin typeface="TimesNewRomanPSMT"/>
              </a:rPr>
              <a:t>Výpočet celkové pohltivosti A </a:t>
            </a:r>
            <a:r>
              <a:rPr lang="cs-CZ" sz="1800" b="0" i="0" u="none" strike="noStrike" baseline="0" dirty="0">
                <a:latin typeface="Times New Roman" panose="02020603050405020304" pitchFamily="18" charset="0"/>
              </a:rPr>
              <a:t>[m2]</a:t>
            </a:r>
          </a:p>
          <a:p>
            <a:pPr algn="l"/>
            <a:r>
              <a:rPr lang="el-GR" sz="1800" b="0" i="0" u="none" strike="noStrike" baseline="0" dirty="0">
                <a:latin typeface="CambriaMath"/>
              </a:rPr>
              <a:t>𝐴 = Σ</a:t>
            </a:r>
            <a:r>
              <a:rPr lang="cs-CZ" sz="1800" b="0" i="0" u="none" strike="noStrike" baseline="0" dirty="0" err="1">
                <a:latin typeface="CambriaMath"/>
              </a:rPr>
              <a:t>Ai</a:t>
            </a:r>
            <a:r>
              <a:rPr lang="cs-CZ" sz="1800" b="0" i="0" u="none" strike="noStrike" baseline="0" dirty="0">
                <a:latin typeface="CambriaMath"/>
              </a:rPr>
              <a:t> = </a:t>
            </a:r>
            <a:r>
              <a:rPr lang="el-GR" sz="1800" b="0" i="0" u="none" strike="noStrike" baseline="0" dirty="0">
                <a:latin typeface="CambriaMath"/>
              </a:rPr>
              <a:t>Σ𝑆𝑖 ∗ α</a:t>
            </a:r>
            <a:r>
              <a:rPr lang="cs-CZ" sz="1800" b="0" i="0" u="none" strike="noStrike" baseline="0" dirty="0">
                <a:latin typeface="CambriaMath"/>
              </a:rPr>
              <a:t>i</a:t>
            </a:r>
          </a:p>
          <a:p>
            <a:pPr algn="l"/>
            <a:endParaRPr lang="cs-CZ" sz="1800" b="0" i="0" u="none" strike="noStrike" baseline="0" dirty="0">
              <a:latin typeface="CambriaMath"/>
            </a:endParaRPr>
          </a:p>
          <a:p>
            <a:pPr algn="l"/>
            <a:r>
              <a:rPr lang="cs-CZ" sz="1800" b="0" i="0" u="none" strike="noStrike" baseline="0" dirty="0">
                <a:latin typeface="SymbolMT"/>
              </a:rPr>
              <a:t>• </a:t>
            </a:r>
            <a:r>
              <a:rPr lang="cs-CZ" sz="1800" b="0" i="0" u="none" strike="noStrike" baseline="0" dirty="0">
                <a:latin typeface="TimesNewRomanPSMT"/>
              </a:rPr>
              <a:t>Výpočet součinitele útlumu </a:t>
            </a:r>
            <a:r>
              <a:rPr lang="cs-CZ" sz="1800" b="0" i="0" u="none" strike="noStrike" baseline="0" dirty="0">
                <a:latin typeface="CambriaMath"/>
              </a:rPr>
              <a:t>𝜓</a:t>
            </a:r>
          </a:p>
          <a:p>
            <a:pPr algn="l"/>
            <a:endParaRPr lang="cs-CZ" sz="1800" b="0" i="0" u="none" strike="noStrike" baseline="0" dirty="0">
              <a:latin typeface="TimesNewRomanPSMT"/>
            </a:endParaRPr>
          </a:p>
          <a:p>
            <a:pPr algn="l"/>
            <a:endParaRPr lang="cs-CZ" dirty="0">
              <a:latin typeface="TimesNewRomanPSMT"/>
            </a:endParaRPr>
          </a:p>
          <a:p>
            <a:pPr algn="l"/>
            <a:endParaRPr lang="cs-CZ" sz="1800" b="0" i="0" u="none" strike="noStrike" baseline="0" dirty="0">
              <a:latin typeface="TimesNewRomanPSMT"/>
            </a:endParaRPr>
          </a:p>
          <a:p>
            <a:pPr algn="l"/>
            <a:r>
              <a:rPr lang="cs-CZ" sz="1800" b="0" i="0" u="none" strike="noStrike" baseline="0" dirty="0">
                <a:latin typeface="SymbolMT"/>
              </a:rPr>
              <a:t>• </a:t>
            </a:r>
            <a:r>
              <a:rPr lang="cs-CZ" sz="1800" b="0" i="0" u="none" strike="noStrike" baseline="0" dirty="0">
                <a:latin typeface="TimesNewRomanPSMT"/>
              </a:rPr>
              <a:t>Výpočet </a:t>
            </a:r>
            <a:r>
              <a:rPr lang="cs-CZ" sz="1800" b="0" i="0" u="none" strike="noStrike" baseline="0" dirty="0">
                <a:latin typeface="Times New Roman" panose="02020603050405020304" pitchFamily="18" charset="0"/>
              </a:rPr>
              <a:t>doby dozvuku T [s] </a:t>
            </a:r>
          </a:p>
          <a:p>
            <a:r>
              <a:rPr lang="cs-CZ" sz="1800" b="0" i="0" u="none" strike="noStrike" baseline="0" dirty="0">
                <a:latin typeface="CambriaMath"/>
              </a:rPr>
              <a:t>𝑇𝑜 </a:t>
            </a:r>
            <a:r>
              <a:rPr lang="cs-CZ" dirty="0">
                <a:latin typeface="CambriaMath"/>
              </a:rPr>
              <a:t>= </a:t>
            </a:r>
            <a:r>
              <a:rPr lang="pt-BR" sz="1800" b="0" i="0" u="none" strike="noStrike" baseline="0" dirty="0">
                <a:latin typeface="CambriaMath"/>
              </a:rPr>
              <a:t>0,16 ∗ 𝑉 ∗ (1 − 𝜓)/A</a:t>
            </a:r>
            <a:endParaRPr lang="cs-CZ" sz="1800" b="0" i="0" u="none" strike="noStrike" baseline="0" dirty="0">
              <a:latin typeface="CambriaMath"/>
            </a:endParaRPr>
          </a:p>
          <a:p>
            <a:endParaRPr lang="cs-CZ" sz="1800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r>
              <a:rPr lang="cs-CZ" sz="1800" b="0" i="0" u="none" strike="noStrike" baseline="0" dirty="0">
                <a:latin typeface="SymbolMT"/>
              </a:rPr>
              <a:t>• </a:t>
            </a:r>
            <a:r>
              <a:rPr lang="cs-CZ" sz="1800" b="0" i="0" u="none" strike="noStrike" baseline="0" dirty="0">
                <a:latin typeface="TimesNewRomanPSMT"/>
              </a:rPr>
              <a:t>Výpočet optimální </a:t>
            </a:r>
            <a:r>
              <a:rPr lang="cs-CZ" sz="1800" b="0" i="0" u="none" strike="noStrike" baseline="0" dirty="0">
                <a:latin typeface="Times New Roman" panose="02020603050405020304" pitchFamily="18" charset="0"/>
              </a:rPr>
              <a:t>doby dozvuku To [s] pro kina</a:t>
            </a:r>
          </a:p>
          <a:p>
            <a:pPr algn="l"/>
            <a:r>
              <a:rPr lang="cs-CZ" sz="1800" b="0" i="0" u="none" strike="noStrike" baseline="0" dirty="0">
                <a:latin typeface="CambriaMath"/>
              </a:rPr>
              <a:t>𝑇𝑜 = 0,1915 ∗ </a:t>
            </a:r>
            <a:r>
              <a:rPr lang="cs-CZ" sz="1800" b="0" i="0" u="none" strike="noStrike" baseline="0" dirty="0" err="1">
                <a:latin typeface="CambriaMath"/>
              </a:rPr>
              <a:t>logV</a:t>
            </a:r>
            <a:r>
              <a:rPr lang="cs-CZ" sz="1800" b="0" i="0" u="none" strike="noStrike" baseline="0" dirty="0">
                <a:latin typeface="CambriaMath"/>
              </a:rPr>
              <a:t> + 0,134</a:t>
            </a:r>
          </a:p>
          <a:p>
            <a:pPr algn="l"/>
            <a:endParaRPr lang="cs-CZ" sz="1800" b="0" i="0" u="none" strike="noStrike" baseline="0" dirty="0">
              <a:latin typeface="TimesNewRomanPSMT"/>
            </a:endParaRPr>
          </a:p>
          <a:p>
            <a:pPr algn="l"/>
            <a:r>
              <a:rPr lang="cs-CZ" sz="1800" b="0" i="0" u="none" strike="noStrike" baseline="0" dirty="0">
                <a:latin typeface="TimesNewRomanPSMT"/>
              </a:rPr>
              <a:t>Použité vztahy je možné použít i pro místnosti o velikosti V ≥ </a:t>
            </a:r>
            <a:r>
              <a:rPr lang="cs-CZ" sz="1800" b="0" i="0" u="none" strike="noStrike" baseline="0" dirty="0">
                <a:latin typeface="Times New Roman" panose="02020603050405020304" pitchFamily="18" charset="0"/>
              </a:rPr>
              <a:t>2000 m3</a:t>
            </a:r>
            <a:endParaRPr lang="en-US" spc="5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FB94B85-1365-45BF-9B84-37D85AF1A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879" y="4048125"/>
            <a:ext cx="231457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732493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3F19C91-A5C4-4FA9-A7BA-8B69413E529F}"/>
              </a:ext>
            </a:extLst>
          </p:cNvPr>
          <p:cNvSpPr txBox="1"/>
          <p:nvPr/>
        </p:nvSpPr>
        <p:spPr>
          <a:xfrm>
            <a:off x="1050879" y="540309"/>
            <a:ext cx="9621448" cy="4107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cs-CZ" sz="26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Prostorová akustika kinosálů</a:t>
            </a:r>
            <a:r>
              <a:rPr lang="en-US" sz="26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:</a:t>
            </a:r>
            <a:endParaRPr lang="cs-CZ" sz="2600" spc="5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26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Kinosál 1</a:t>
            </a:r>
          </a:p>
          <a:p>
            <a:pPr>
              <a:spcAft>
                <a:spcPts val="600"/>
              </a:spcAft>
            </a:pPr>
            <a:endParaRPr lang="en-US" spc="5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5116CD2-3122-4461-B910-67F42B0C0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296" y="2154647"/>
            <a:ext cx="5087097" cy="332921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4C5FA7-761C-475D-A2C1-F6ECB7746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033" y="2154647"/>
            <a:ext cx="5045119" cy="333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03820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DAE8ABDA-2637-485D-A880-8DACCB5AF464}"/>
              </a:ext>
            </a:extLst>
          </p:cNvPr>
          <p:cNvSpPr txBox="1"/>
          <p:nvPr/>
        </p:nvSpPr>
        <p:spPr>
          <a:xfrm>
            <a:off x="1050879" y="540309"/>
            <a:ext cx="9621448" cy="4107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cs-CZ" sz="26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Prostorová akustika kinosálů</a:t>
            </a:r>
            <a:r>
              <a:rPr lang="en-US" sz="26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:</a:t>
            </a:r>
            <a:endParaRPr lang="cs-CZ" sz="2600" spc="5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26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Kinosál 2</a:t>
            </a:r>
          </a:p>
          <a:p>
            <a:pPr>
              <a:spcAft>
                <a:spcPts val="600"/>
              </a:spcAft>
            </a:pPr>
            <a:endParaRPr lang="en-US" spc="5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0745F39-AAD4-4F34-B783-FA1C14AF8D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90"/>
          <a:stretch/>
        </p:blipFill>
        <p:spPr>
          <a:xfrm>
            <a:off x="5908630" y="2154647"/>
            <a:ext cx="5082831" cy="334933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CEB3954-A701-4A0C-92B2-97E2C99F9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96" y="2154647"/>
            <a:ext cx="5142334" cy="334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090943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0E88AF19-66F9-40B0-841A-C4B571FF4C95}"/>
              </a:ext>
            </a:extLst>
          </p:cNvPr>
          <p:cNvSpPr txBox="1"/>
          <p:nvPr/>
        </p:nvSpPr>
        <p:spPr>
          <a:xfrm>
            <a:off x="1050879" y="1736296"/>
            <a:ext cx="9621448" cy="4107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cs-CZ" sz="26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Doplňující dotazy</a:t>
            </a:r>
            <a:r>
              <a:rPr lang="en-US" sz="26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:</a:t>
            </a:r>
            <a:endParaRPr lang="cs-CZ" sz="2600" spc="5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cs-CZ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Pokud by měla být navržena revizní šachta na kanalizačním potrubí, kde by jste ji umístil ?</a:t>
            </a:r>
          </a:p>
          <a:p>
            <a:pPr>
              <a:spcAft>
                <a:spcPts val="600"/>
              </a:spcAft>
            </a:pPr>
            <a:endParaRPr lang="cs-CZ" spc="5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Jakým způsobem by student řešil rozdělení objektu na dilatační celky a proč objekt na dilatační celky nerozdělil ?</a:t>
            </a:r>
            <a:endParaRPr lang="cs-CZ" spc="5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cs-CZ" spc="5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Jakým způsobem by se dala vyřešit podlaha na terénu tak, aby byla schopna bezpečně přenášet veškerá zatížení, která na ní působí ?</a:t>
            </a:r>
            <a:endParaRPr lang="en-US" spc="5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026582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EF7D2E8-5F8A-4E0B-9647-8072A94A0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6A6E2CC-84C1-424C-A664-BC849F6D0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33668"/>
            <a:ext cx="12192000" cy="1924333"/>
          </a:xfrm>
          <a:custGeom>
            <a:avLst/>
            <a:gdLst>
              <a:gd name="connsiteX0" fmla="*/ 6189199 w 12192000"/>
              <a:gd name="connsiteY0" fmla="*/ 588 h 1924333"/>
              <a:gd name="connsiteX1" fmla="*/ 6207079 w 12192000"/>
              <a:gd name="connsiteY1" fmla="*/ 2850 h 1924333"/>
              <a:gd name="connsiteX2" fmla="*/ 6285610 w 12192000"/>
              <a:gd name="connsiteY2" fmla="*/ 18131 h 1924333"/>
              <a:gd name="connsiteX3" fmla="*/ 6378008 w 12192000"/>
              <a:gd name="connsiteY3" fmla="*/ 24625 h 1924333"/>
              <a:gd name="connsiteX4" fmla="*/ 6466340 w 12192000"/>
              <a:gd name="connsiteY4" fmla="*/ 21366 h 1924333"/>
              <a:gd name="connsiteX5" fmla="*/ 6553334 w 12192000"/>
              <a:gd name="connsiteY5" fmla="*/ 35307 h 1924333"/>
              <a:gd name="connsiteX6" fmla="*/ 6626068 w 12192000"/>
              <a:gd name="connsiteY6" fmla="*/ 58045 h 1924333"/>
              <a:gd name="connsiteX7" fmla="*/ 6692303 w 12192000"/>
              <a:gd name="connsiteY7" fmla="*/ 91487 h 1924333"/>
              <a:gd name="connsiteX8" fmla="*/ 6733670 w 12192000"/>
              <a:gd name="connsiteY8" fmla="*/ 118130 h 1924333"/>
              <a:gd name="connsiteX9" fmla="*/ 6798016 w 12192000"/>
              <a:gd name="connsiteY9" fmla="*/ 112271 h 1924333"/>
              <a:gd name="connsiteX10" fmla="*/ 6801081 w 12192000"/>
              <a:gd name="connsiteY10" fmla="*/ 114963 h 1924333"/>
              <a:gd name="connsiteX11" fmla="*/ 6819351 w 12192000"/>
              <a:gd name="connsiteY11" fmla="*/ 128825 h 1924333"/>
              <a:gd name="connsiteX12" fmla="*/ 6852732 w 12192000"/>
              <a:gd name="connsiteY12" fmla="*/ 123321 h 1924333"/>
              <a:gd name="connsiteX13" fmla="*/ 6865247 w 12192000"/>
              <a:gd name="connsiteY13" fmla="*/ 128836 h 1924333"/>
              <a:gd name="connsiteX14" fmla="*/ 6905517 w 12192000"/>
              <a:gd name="connsiteY14" fmla="*/ 129265 h 1924333"/>
              <a:gd name="connsiteX15" fmla="*/ 6950286 w 12192000"/>
              <a:gd name="connsiteY15" fmla="*/ 150104 h 1924333"/>
              <a:gd name="connsiteX16" fmla="*/ 7003442 w 12192000"/>
              <a:gd name="connsiteY16" fmla="*/ 136136 h 1924333"/>
              <a:gd name="connsiteX17" fmla="*/ 7160047 w 12192000"/>
              <a:gd name="connsiteY17" fmla="*/ 166721 h 1924333"/>
              <a:gd name="connsiteX18" fmla="*/ 7325604 w 12192000"/>
              <a:gd name="connsiteY18" fmla="*/ 215867 h 1924333"/>
              <a:gd name="connsiteX19" fmla="*/ 7540522 w 12192000"/>
              <a:gd name="connsiteY19" fmla="*/ 239374 h 1924333"/>
              <a:gd name="connsiteX20" fmla="*/ 7612071 w 12192000"/>
              <a:gd name="connsiteY20" fmla="*/ 229553 h 1924333"/>
              <a:gd name="connsiteX21" fmla="*/ 7651995 w 12192000"/>
              <a:gd name="connsiteY21" fmla="*/ 244567 h 1924333"/>
              <a:gd name="connsiteX22" fmla="*/ 7725761 w 12192000"/>
              <a:gd name="connsiteY22" fmla="*/ 258638 h 1924333"/>
              <a:gd name="connsiteX23" fmla="*/ 7823038 w 12192000"/>
              <a:gd name="connsiteY23" fmla="*/ 287078 h 1924333"/>
              <a:gd name="connsiteX24" fmla="*/ 7866405 w 12192000"/>
              <a:gd name="connsiteY24" fmla="*/ 287288 h 1924333"/>
              <a:gd name="connsiteX25" fmla="*/ 7875021 w 12192000"/>
              <a:gd name="connsiteY25" fmla="*/ 288224 h 1924333"/>
              <a:gd name="connsiteX26" fmla="*/ 7875146 w 12192000"/>
              <a:gd name="connsiteY26" fmla="*/ 288614 h 1924333"/>
              <a:gd name="connsiteX27" fmla="*/ 7907443 w 12192000"/>
              <a:gd name="connsiteY27" fmla="*/ 291752 h 1924333"/>
              <a:gd name="connsiteX28" fmla="*/ 7912892 w 12192000"/>
              <a:gd name="connsiteY28" fmla="*/ 294833 h 1924333"/>
              <a:gd name="connsiteX29" fmla="*/ 7946345 w 12192000"/>
              <a:gd name="connsiteY29" fmla="*/ 319359 h 1924333"/>
              <a:gd name="connsiteX30" fmla="*/ 8021238 w 12192000"/>
              <a:gd name="connsiteY30" fmla="*/ 315159 h 1924333"/>
              <a:gd name="connsiteX31" fmla="*/ 8094697 w 12192000"/>
              <a:gd name="connsiteY31" fmla="*/ 351819 h 1924333"/>
              <a:gd name="connsiteX32" fmla="*/ 8155208 w 12192000"/>
              <a:gd name="connsiteY32" fmla="*/ 371168 h 1924333"/>
              <a:gd name="connsiteX33" fmla="*/ 8248472 w 12192000"/>
              <a:gd name="connsiteY33" fmla="*/ 400489 h 1924333"/>
              <a:gd name="connsiteX34" fmla="*/ 8300068 w 12192000"/>
              <a:gd name="connsiteY34" fmla="*/ 405531 h 1924333"/>
              <a:gd name="connsiteX35" fmla="*/ 8356293 w 12192000"/>
              <a:gd name="connsiteY35" fmla="*/ 403328 h 1924333"/>
              <a:gd name="connsiteX36" fmla="*/ 8475838 w 12192000"/>
              <a:gd name="connsiteY36" fmla="*/ 435524 h 1924333"/>
              <a:gd name="connsiteX37" fmla="*/ 8575216 w 12192000"/>
              <a:gd name="connsiteY37" fmla="*/ 450198 h 1924333"/>
              <a:gd name="connsiteX38" fmla="*/ 8588650 w 12192000"/>
              <a:gd name="connsiteY38" fmla="*/ 447070 h 1924333"/>
              <a:gd name="connsiteX39" fmla="*/ 8612184 w 12192000"/>
              <a:gd name="connsiteY39" fmla="*/ 439577 h 1924333"/>
              <a:gd name="connsiteX40" fmla="*/ 8630713 w 12192000"/>
              <a:gd name="connsiteY40" fmla="*/ 433015 h 1924333"/>
              <a:gd name="connsiteX41" fmla="*/ 8704240 w 12192000"/>
              <a:gd name="connsiteY41" fmla="*/ 422865 h 1924333"/>
              <a:gd name="connsiteX42" fmla="*/ 8829513 w 12192000"/>
              <a:gd name="connsiteY42" fmla="*/ 429389 h 1924333"/>
              <a:gd name="connsiteX43" fmla="*/ 9083651 w 12192000"/>
              <a:gd name="connsiteY43" fmla="*/ 390744 h 1924333"/>
              <a:gd name="connsiteX44" fmla="*/ 9371402 w 12192000"/>
              <a:gd name="connsiteY44" fmla="*/ 371809 h 1924333"/>
              <a:gd name="connsiteX45" fmla="*/ 9429586 w 12192000"/>
              <a:gd name="connsiteY45" fmla="*/ 369213 h 1924333"/>
              <a:gd name="connsiteX46" fmla="*/ 9489757 w 12192000"/>
              <a:gd name="connsiteY46" fmla="*/ 377814 h 1924333"/>
              <a:gd name="connsiteX47" fmla="*/ 9516954 w 12192000"/>
              <a:gd name="connsiteY47" fmla="*/ 376991 h 1924333"/>
              <a:gd name="connsiteX48" fmla="*/ 9645588 w 12192000"/>
              <a:gd name="connsiteY48" fmla="*/ 363590 h 1924333"/>
              <a:gd name="connsiteX49" fmla="*/ 9722896 w 12192000"/>
              <a:gd name="connsiteY49" fmla="*/ 360983 h 1924333"/>
              <a:gd name="connsiteX50" fmla="*/ 9752803 w 12192000"/>
              <a:gd name="connsiteY50" fmla="*/ 368492 h 1924333"/>
              <a:gd name="connsiteX51" fmla="*/ 9890305 w 12192000"/>
              <a:gd name="connsiteY51" fmla="*/ 380736 h 1924333"/>
              <a:gd name="connsiteX52" fmla="*/ 9939767 w 12192000"/>
              <a:gd name="connsiteY52" fmla="*/ 377776 h 1924333"/>
              <a:gd name="connsiteX53" fmla="*/ 9944355 w 12192000"/>
              <a:gd name="connsiteY53" fmla="*/ 377352 h 1924333"/>
              <a:gd name="connsiteX54" fmla="*/ 9953719 w 12192000"/>
              <a:gd name="connsiteY54" fmla="*/ 375642 h 1924333"/>
              <a:gd name="connsiteX55" fmla="*/ 9955809 w 12192000"/>
              <a:gd name="connsiteY55" fmla="*/ 376294 h 1924333"/>
              <a:gd name="connsiteX56" fmla="*/ 10032710 w 12192000"/>
              <a:gd name="connsiteY56" fmla="*/ 394940 h 1924333"/>
              <a:gd name="connsiteX57" fmla="*/ 10049925 w 12192000"/>
              <a:gd name="connsiteY57" fmla="*/ 404971 h 1924333"/>
              <a:gd name="connsiteX58" fmla="*/ 10112671 w 12192000"/>
              <a:gd name="connsiteY58" fmla="*/ 414549 h 1924333"/>
              <a:gd name="connsiteX59" fmla="*/ 10170853 w 12192000"/>
              <a:gd name="connsiteY59" fmla="*/ 435168 h 1924333"/>
              <a:gd name="connsiteX60" fmla="*/ 10290184 w 12192000"/>
              <a:gd name="connsiteY60" fmla="*/ 448123 h 1924333"/>
              <a:gd name="connsiteX61" fmla="*/ 10320158 w 12192000"/>
              <a:gd name="connsiteY61" fmla="*/ 458352 h 1924333"/>
              <a:gd name="connsiteX62" fmla="*/ 10321815 w 12192000"/>
              <a:gd name="connsiteY62" fmla="*/ 463087 h 1924333"/>
              <a:gd name="connsiteX63" fmla="*/ 10373742 w 12192000"/>
              <a:gd name="connsiteY63" fmla="*/ 464538 h 1924333"/>
              <a:gd name="connsiteX64" fmla="*/ 10428532 w 12192000"/>
              <a:gd name="connsiteY64" fmla="*/ 492504 h 1924333"/>
              <a:gd name="connsiteX65" fmla="*/ 10466490 w 12192000"/>
              <a:gd name="connsiteY65" fmla="*/ 517759 h 1924333"/>
              <a:gd name="connsiteX66" fmla="*/ 10466675 w 12192000"/>
              <a:gd name="connsiteY66" fmla="*/ 522076 h 1924333"/>
              <a:gd name="connsiteX67" fmla="*/ 10470309 w 12192000"/>
              <a:gd name="connsiteY67" fmla="*/ 522792 h 1924333"/>
              <a:gd name="connsiteX68" fmla="*/ 10474138 w 12192000"/>
              <a:gd name="connsiteY68" fmla="*/ 519761 h 1924333"/>
              <a:gd name="connsiteX69" fmla="*/ 10501100 w 12192000"/>
              <a:gd name="connsiteY69" fmla="*/ 528263 h 1924333"/>
              <a:gd name="connsiteX70" fmla="*/ 10502395 w 12192000"/>
              <a:gd name="connsiteY70" fmla="*/ 536393 h 1924333"/>
              <a:gd name="connsiteX71" fmla="*/ 10689496 w 12192000"/>
              <a:gd name="connsiteY71" fmla="*/ 560233 h 1924333"/>
              <a:gd name="connsiteX72" fmla="*/ 10788736 w 12192000"/>
              <a:gd name="connsiteY72" fmla="*/ 613188 h 1924333"/>
              <a:gd name="connsiteX73" fmla="*/ 10819747 w 12192000"/>
              <a:gd name="connsiteY73" fmla="*/ 621351 h 1924333"/>
              <a:gd name="connsiteX74" fmla="*/ 10864632 w 12192000"/>
              <a:gd name="connsiteY74" fmla="*/ 644858 h 1924333"/>
              <a:gd name="connsiteX75" fmla="*/ 10929407 w 12192000"/>
              <a:gd name="connsiteY75" fmla="*/ 652945 h 1924333"/>
              <a:gd name="connsiteX76" fmla="*/ 10979412 w 12192000"/>
              <a:gd name="connsiteY76" fmla="*/ 654217 h 1924333"/>
              <a:gd name="connsiteX77" fmla="*/ 11006959 w 12192000"/>
              <a:gd name="connsiteY77" fmla="*/ 657017 h 1924333"/>
              <a:gd name="connsiteX78" fmla="*/ 11077038 w 12192000"/>
              <a:gd name="connsiteY78" fmla="*/ 668487 h 1924333"/>
              <a:gd name="connsiteX79" fmla="*/ 11157850 w 12192000"/>
              <a:gd name="connsiteY79" fmla="*/ 693164 h 1924333"/>
              <a:gd name="connsiteX80" fmla="*/ 11175276 w 12192000"/>
              <a:gd name="connsiteY80" fmla="*/ 697243 h 1924333"/>
              <a:gd name="connsiteX81" fmla="*/ 11191131 w 12192000"/>
              <a:gd name="connsiteY81" fmla="*/ 696085 h 1924333"/>
              <a:gd name="connsiteX82" fmla="*/ 11195573 w 12192000"/>
              <a:gd name="connsiteY82" fmla="*/ 691751 h 1924333"/>
              <a:gd name="connsiteX83" fmla="*/ 11205299 w 12192000"/>
              <a:gd name="connsiteY83" fmla="*/ 693247 h 1924333"/>
              <a:gd name="connsiteX84" fmla="*/ 11223770 w 12192000"/>
              <a:gd name="connsiteY84" fmla="*/ 690335 h 1924333"/>
              <a:gd name="connsiteX85" fmla="*/ 11292119 w 12192000"/>
              <a:gd name="connsiteY85" fmla="*/ 713311 h 1924333"/>
              <a:gd name="connsiteX86" fmla="*/ 11435379 w 12192000"/>
              <a:gd name="connsiteY86" fmla="*/ 758519 h 1924333"/>
              <a:gd name="connsiteX87" fmla="*/ 11604406 w 12192000"/>
              <a:gd name="connsiteY87" fmla="*/ 810476 h 1924333"/>
              <a:gd name="connsiteX88" fmla="*/ 11652155 w 12192000"/>
              <a:gd name="connsiteY88" fmla="*/ 825109 h 1924333"/>
              <a:gd name="connsiteX89" fmla="*/ 11654192 w 12192000"/>
              <a:gd name="connsiteY89" fmla="*/ 827301 h 1924333"/>
              <a:gd name="connsiteX90" fmla="*/ 11676599 w 12192000"/>
              <a:gd name="connsiteY90" fmla="*/ 846628 h 1924333"/>
              <a:gd name="connsiteX91" fmla="*/ 11775168 w 12192000"/>
              <a:gd name="connsiteY91" fmla="*/ 890664 h 1924333"/>
              <a:gd name="connsiteX92" fmla="*/ 11826341 w 12192000"/>
              <a:gd name="connsiteY92" fmla="*/ 877558 h 1924333"/>
              <a:gd name="connsiteX93" fmla="*/ 11879068 w 12192000"/>
              <a:gd name="connsiteY93" fmla="*/ 874038 h 1924333"/>
              <a:gd name="connsiteX94" fmla="*/ 11889563 w 12192000"/>
              <a:gd name="connsiteY94" fmla="*/ 878619 h 1924333"/>
              <a:gd name="connsiteX95" fmla="*/ 12016613 w 12192000"/>
              <a:gd name="connsiteY95" fmla="*/ 886111 h 1924333"/>
              <a:gd name="connsiteX96" fmla="*/ 12108292 w 12192000"/>
              <a:gd name="connsiteY96" fmla="*/ 868500 h 1924333"/>
              <a:gd name="connsiteX97" fmla="*/ 12182910 w 12192000"/>
              <a:gd name="connsiteY97" fmla="*/ 882003 h 1924333"/>
              <a:gd name="connsiteX98" fmla="*/ 12192000 w 12192000"/>
              <a:gd name="connsiteY98" fmla="*/ 884778 h 1924333"/>
              <a:gd name="connsiteX99" fmla="*/ 12192000 w 12192000"/>
              <a:gd name="connsiteY99" fmla="*/ 1610315 h 1924333"/>
              <a:gd name="connsiteX100" fmla="*/ 12191998 w 12192000"/>
              <a:gd name="connsiteY100" fmla="*/ 1610315 h 1924333"/>
              <a:gd name="connsiteX101" fmla="*/ 12191998 w 12192000"/>
              <a:gd name="connsiteY101" fmla="*/ 1924333 h 1924333"/>
              <a:gd name="connsiteX102" fmla="*/ 0 w 12192000"/>
              <a:gd name="connsiteY102" fmla="*/ 1924333 h 1924333"/>
              <a:gd name="connsiteX103" fmla="*/ 0 w 12192000"/>
              <a:gd name="connsiteY103" fmla="*/ 505159 h 1924333"/>
              <a:gd name="connsiteX104" fmla="*/ 5722 w 12192000"/>
              <a:gd name="connsiteY104" fmla="*/ 508889 h 1924333"/>
              <a:gd name="connsiteX105" fmla="*/ 38476 w 12192000"/>
              <a:gd name="connsiteY105" fmla="*/ 524137 h 1924333"/>
              <a:gd name="connsiteX106" fmla="*/ 192883 w 12192000"/>
              <a:gd name="connsiteY106" fmla="*/ 545272 h 1924333"/>
              <a:gd name="connsiteX107" fmla="*/ 343710 w 12192000"/>
              <a:gd name="connsiteY107" fmla="*/ 565029 h 1924333"/>
              <a:gd name="connsiteX108" fmla="*/ 471066 w 12192000"/>
              <a:gd name="connsiteY108" fmla="*/ 549837 h 1924333"/>
              <a:gd name="connsiteX109" fmla="*/ 617333 w 12192000"/>
              <a:gd name="connsiteY109" fmla="*/ 526428 h 1924333"/>
              <a:gd name="connsiteX110" fmla="*/ 725203 w 12192000"/>
              <a:gd name="connsiteY110" fmla="*/ 523793 h 1924333"/>
              <a:gd name="connsiteX111" fmla="*/ 788494 w 12192000"/>
              <a:gd name="connsiteY111" fmla="*/ 505799 h 1924333"/>
              <a:gd name="connsiteX112" fmla="*/ 885977 w 12192000"/>
              <a:gd name="connsiteY112" fmla="*/ 526585 h 1924333"/>
              <a:gd name="connsiteX113" fmla="*/ 932142 w 12192000"/>
              <a:gd name="connsiteY113" fmla="*/ 528005 h 1924333"/>
              <a:gd name="connsiteX114" fmla="*/ 1090404 w 12192000"/>
              <a:gd name="connsiteY114" fmla="*/ 498299 h 1924333"/>
              <a:gd name="connsiteX115" fmla="*/ 1188628 w 12192000"/>
              <a:gd name="connsiteY115" fmla="*/ 483151 h 1924333"/>
              <a:gd name="connsiteX116" fmla="*/ 1316247 w 12192000"/>
              <a:gd name="connsiteY116" fmla="*/ 425979 h 1924333"/>
              <a:gd name="connsiteX117" fmla="*/ 1357712 w 12192000"/>
              <a:gd name="connsiteY117" fmla="*/ 416549 h 1924333"/>
              <a:gd name="connsiteX118" fmla="*/ 1425921 w 12192000"/>
              <a:gd name="connsiteY118" fmla="*/ 413953 h 1924333"/>
              <a:gd name="connsiteX119" fmla="*/ 1503817 w 12192000"/>
              <a:gd name="connsiteY119" fmla="*/ 380457 h 1924333"/>
              <a:gd name="connsiteX120" fmla="*/ 1639196 w 12192000"/>
              <a:gd name="connsiteY120" fmla="*/ 372785 h 1924333"/>
              <a:gd name="connsiteX121" fmla="*/ 1705606 w 12192000"/>
              <a:gd name="connsiteY121" fmla="*/ 359023 h 1924333"/>
              <a:gd name="connsiteX122" fmla="*/ 1813011 w 12192000"/>
              <a:gd name="connsiteY122" fmla="*/ 331023 h 1924333"/>
              <a:gd name="connsiteX123" fmla="*/ 1831380 w 12192000"/>
              <a:gd name="connsiteY123" fmla="*/ 341307 h 1924333"/>
              <a:gd name="connsiteX124" fmla="*/ 1858612 w 12192000"/>
              <a:gd name="connsiteY124" fmla="*/ 326777 h 1924333"/>
              <a:gd name="connsiteX125" fmla="*/ 1880661 w 12192000"/>
              <a:gd name="connsiteY125" fmla="*/ 335987 h 1924333"/>
              <a:gd name="connsiteX126" fmla="*/ 1941495 w 12192000"/>
              <a:gd name="connsiteY126" fmla="*/ 310792 h 1924333"/>
              <a:gd name="connsiteX127" fmla="*/ 1995402 w 12192000"/>
              <a:gd name="connsiteY127" fmla="*/ 305480 h 1924333"/>
              <a:gd name="connsiteX128" fmla="*/ 2223864 w 12192000"/>
              <a:gd name="connsiteY128" fmla="*/ 266118 h 1924333"/>
              <a:gd name="connsiteX129" fmla="*/ 2418043 w 12192000"/>
              <a:gd name="connsiteY129" fmla="*/ 215314 h 1924333"/>
              <a:gd name="connsiteX130" fmla="*/ 2558461 w 12192000"/>
              <a:gd name="connsiteY130" fmla="*/ 168193 h 1924333"/>
              <a:gd name="connsiteX131" fmla="*/ 2595535 w 12192000"/>
              <a:gd name="connsiteY131" fmla="*/ 158548 h 1924333"/>
              <a:gd name="connsiteX132" fmla="*/ 2626942 w 12192000"/>
              <a:gd name="connsiteY132" fmla="*/ 130400 h 1924333"/>
              <a:gd name="connsiteX133" fmla="*/ 2632225 w 12192000"/>
              <a:gd name="connsiteY133" fmla="*/ 130446 h 1924333"/>
              <a:gd name="connsiteX134" fmla="*/ 2696856 w 12192000"/>
              <a:gd name="connsiteY134" fmla="*/ 128498 h 1924333"/>
              <a:gd name="connsiteX135" fmla="*/ 2759767 w 12192000"/>
              <a:gd name="connsiteY135" fmla="*/ 127784 h 1924333"/>
              <a:gd name="connsiteX136" fmla="*/ 2792685 w 12192000"/>
              <a:gd name="connsiteY136" fmla="*/ 115710 h 1924333"/>
              <a:gd name="connsiteX137" fmla="*/ 2799767 w 12192000"/>
              <a:gd name="connsiteY137" fmla="*/ 113754 h 1924333"/>
              <a:gd name="connsiteX138" fmla="*/ 2829799 w 12192000"/>
              <a:gd name="connsiteY138" fmla="*/ 120042 h 1924333"/>
              <a:gd name="connsiteX139" fmla="*/ 2890704 w 12192000"/>
              <a:gd name="connsiteY139" fmla="*/ 121493 h 1924333"/>
              <a:gd name="connsiteX140" fmla="*/ 3042646 w 12192000"/>
              <a:gd name="connsiteY140" fmla="*/ 112273 h 1924333"/>
              <a:gd name="connsiteX141" fmla="*/ 3146630 w 12192000"/>
              <a:gd name="connsiteY141" fmla="*/ 100898 h 1924333"/>
              <a:gd name="connsiteX142" fmla="*/ 3233163 w 12192000"/>
              <a:gd name="connsiteY142" fmla="*/ 120200 h 1924333"/>
              <a:gd name="connsiteX143" fmla="*/ 3372699 w 12192000"/>
              <a:gd name="connsiteY143" fmla="*/ 129394 h 1924333"/>
              <a:gd name="connsiteX144" fmla="*/ 3394352 w 12192000"/>
              <a:gd name="connsiteY144" fmla="*/ 131671 h 1924333"/>
              <a:gd name="connsiteX145" fmla="*/ 3448218 w 12192000"/>
              <a:gd name="connsiteY145" fmla="*/ 118229 h 1924333"/>
              <a:gd name="connsiteX146" fmla="*/ 3505047 w 12192000"/>
              <a:gd name="connsiteY146" fmla="*/ 115412 h 1924333"/>
              <a:gd name="connsiteX147" fmla="*/ 3521767 w 12192000"/>
              <a:gd name="connsiteY147" fmla="*/ 111071 h 1924333"/>
              <a:gd name="connsiteX148" fmla="*/ 3585137 w 12192000"/>
              <a:gd name="connsiteY148" fmla="*/ 114371 h 1924333"/>
              <a:gd name="connsiteX149" fmla="*/ 3690293 w 12192000"/>
              <a:gd name="connsiteY149" fmla="*/ 98301 h 1924333"/>
              <a:gd name="connsiteX150" fmla="*/ 3867818 w 12192000"/>
              <a:gd name="connsiteY150" fmla="*/ 88985 h 1924333"/>
              <a:gd name="connsiteX151" fmla="*/ 4091337 w 12192000"/>
              <a:gd name="connsiteY151" fmla="*/ 70813 h 1924333"/>
              <a:gd name="connsiteX152" fmla="*/ 4246332 w 12192000"/>
              <a:gd name="connsiteY152" fmla="*/ 41697 h 1924333"/>
              <a:gd name="connsiteX153" fmla="*/ 4266975 w 12192000"/>
              <a:gd name="connsiteY153" fmla="*/ 46592 h 1924333"/>
              <a:gd name="connsiteX154" fmla="*/ 4270566 w 12192000"/>
              <a:gd name="connsiteY154" fmla="*/ 47620 h 1924333"/>
              <a:gd name="connsiteX155" fmla="*/ 4288964 w 12192000"/>
              <a:gd name="connsiteY155" fmla="*/ 52766 h 1924333"/>
              <a:gd name="connsiteX156" fmla="*/ 4365137 w 12192000"/>
              <a:gd name="connsiteY156" fmla="*/ 51783 h 1924333"/>
              <a:gd name="connsiteX157" fmla="*/ 4430546 w 12192000"/>
              <a:gd name="connsiteY157" fmla="*/ 44555 h 1924333"/>
              <a:gd name="connsiteX158" fmla="*/ 4444136 w 12192000"/>
              <a:gd name="connsiteY158" fmla="*/ 39567 h 1924333"/>
              <a:gd name="connsiteX159" fmla="*/ 4534039 w 12192000"/>
              <a:gd name="connsiteY159" fmla="*/ 31604 h 1924333"/>
              <a:gd name="connsiteX160" fmla="*/ 4560448 w 12192000"/>
              <a:gd name="connsiteY160" fmla="*/ 25231 h 1924333"/>
              <a:gd name="connsiteX161" fmla="*/ 4568006 w 12192000"/>
              <a:gd name="connsiteY161" fmla="*/ 25970 h 1924333"/>
              <a:gd name="connsiteX162" fmla="*/ 4595497 w 12192000"/>
              <a:gd name="connsiteY162" fmla="*/ 22958 h 1924333"/>
              <a:gd name="connsiteX163" fmla="*/ 4608623 w 12192000"/>
              <a:gd name="connsiteY163" fmla="*/ 18108 h 1924333"/>
              <a:gd name="connsiteX164" fmla="*/ 4623942 w 12192000"/>
              <a:gd name="connsiteY164" fmla="*/ 22251 h 1924333"/>
              <a:gd name="connsiteX165" fmla="*/ 4664336 w 12192000"/>
              <a:gd name="connsiteY165" fmla="*/ 23306 h 1924333"/>
              <a:gd name="connsiteX166" fmla="*/ 4677385 w 12192000"/>
              <a:gd name="connsiteY166" fmla="*/ 18246 h 1924333"/>
              <a:gd name="connsiteX167" fmla="*/ 4698143 w 12192000"/>
              <a:gd name="connsiteY167" fmla="*/ 18036 h 1924333"/>
              <a:gd name="connsiteX168" fmla="*/ 4750609 w 12192000"/>
              <a:gd name="connsiteY168" fmla="*/ 23611 h 1924333"/>
              <a:gd name="connsiteX169" fmla="*/ 4784658 w 12192000"/>
              <a:gd name="connsiteY169" fmla="*/ 25057 h 1924333"/>
              <a:gd name="connsiteX170" fmla="*/ 4847558 w 12192000"/>
              <a:gd name="connsiteY170" fmla="*/ 38726 h 1924333"/>
              <a:gd name="connsiteX171" fmla="*/ 4909134 w 12192000"/>
              <a:gd name="connsiteY171" fmla="*/ 50659 h 1924333"/>
              <a:gd name="connsiteX172" fmla="*/ 5099219 w 12192000"/>
              <a:gd name="connsiteY172" fmla="*/ 55050 h 1924333"/>
              <a:gd name="connsiteX173" fmla="*/ 5184992 w 12192000"/>
              <a:gd name="connsiteY173" fmla="*/ 67596 h 1924333"/>
              <a:gd name="connsiteX174" fmla="*/ 5229637 w 12192000"/>
              <a:gd name="connsiteY174" fmla="*/ 67789 h 1924333"/>
              <a:gd name="connsiteX175" fmla="*/ 5389346 w 12192000"/>
              <a:gd name="connsiteY175" fmla="*/ 80211 h 1924333"/>
              <a:gd name="connsiteX176" fmla="*/ 5494414 w 12192000"/>
              <a:gd name="connsiteY176" fmla="*/ 75926 h 1924333"/>
              <a:gd name="connsiteX177" fmla="*/ 5528443 w 12192000"/>
              <a:gd name="connsiteY177" fmla="*/ 77206 h 1924333"/>
              <a:gd name="connsiteX178" fmla="*/ 5684939 w 12192000"/>
              <a:gd name="connsiteY178" fmla="*/ 50269 h 1924333"/>
              <a:gd name="connsiteX179" fmla="*/ 5765146 w 12192000"/>
              <a:gd name="connsiteY179" fmla="*/ 50414 h 1924333"/>
              <a:gd name="connsiteX180" fmla="*/ 5848655 w 12192000"/>
              <a:gd name="connsiteY180" fmla="*/ 35257 h 1924333"/>
              <a:gd name="connsiteX181" fmla="*/ 5930656 w 12192000"/>
              <a:gd name="connsiteY181" fmla="*/ 30131 h 1924333"/>
              <a:gd name="connsiteX182" fmla="*/ 6124150 w 12192000"/>
              <a:gd name="connsiteY182" fmla="*/ 31679 h 1924333"/>
              <a:gd name="connsiteX183" fmla="*/ 6189199 w 12192000"/>
              <a:gd name="connsiteY183" fmla="*/ 588 h 192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2192000" h="1924333">
                <a:moveTo>
                  <a:pt x="6189199" y="588"/>
                </a:moveTo>
                <a:cubicBezTo>
                  <a:pt x="6196356" y="-574"/>
                  <a:pt x="6202609" y="-108"/>
                  <a:pt x="6207079" y="2850"/>
                </a:cubicBezTo>
                <a:cubicBezTo>
                  <a:pt x="6222026" y="2749"/>
                  <a:pt x="6273489" y="3767"/>
                  <a:pt x="6285610" y="18131"/>
                </a:cubicBezTo>
                <a:cubicBezTo>
                  <a:pt x="6307255" y="18685"/>
                  <a:pt x="6357141" y="23793"/>
                  <a:pt x="6378008" y="24625"/>
                </a:cubicBezTo>
                <a:cubicBezTo>
                  <a:pt x="6409946" y="30645"/>
                  <a:pt x="6438307" y="10375"/>
                  <a:pt x="6466340" y="21366"/>
                </a:cubicBezTo>
                <a:cubicBezTo>
                  <a:pt x="6488276" y="31229"/>
                  <a:pt x="6529854" y="28110"/>
                  <a:pt x="6553334" y="35307"/>
                </a:cubicBezTo>
                <a:cubicBezTo>
                  <a:pt x="6561737" y="48059"/>
                  <a:pt x="6609188" y="62087"/>
                  <a:pt x="6626068" y="58045"/>
                </a:cubicBezTo>
                <a:cubicBezTo>
                  <a:pt x="6660952" y="66570"/>
                  <a:pt x="6666277" y="84716"/>
                  <a:pt x="6692303" y="91487"/>
                </a:cubicBezTo>
                <a:lnTo>
                  <a:pt x="6733670" y="118130"/>
                </a:lnTo>
                <a:lnTo>
                  <a:pt x="6798016" y="112271"/>
                </a:lnTo>
                <a:lnTo>
                  <a:pt x="6801081" y="114963"/>
                </a:lnTo>
                <a:cubicBezTo>
                  <a:pt x="6806919" y="120140"/>
                  <a:pt x="6812832" y="125016"/>
                  <a:pt x="6819351" y="128825"/>
                </a:cubicBezTo>
                <a:cubicBezTo>
                  <a:pt x="6825742" y="109997"/>
                  <a:pt x="6840132" y="116541"/>
                  <a:pt x="6852732" y="123321"/>
                </a:cubicBezTo>
                <a:lnTo>
                  <a:pt x="6865247" y="128836"/>
                </a:lnTo>
                <a:lnTo>
                  <a:pt x="6905517" y="129265"/>
                </a:lnTo>
                <a:cubicBezTo>
                  <a:pt x="6934052" y="140042"/>
                  <a:pt x="6939773" y="141556"/>
                  <a:pt x="6950286" y="150104"/>
                </a:cubicBezTo>
                <a:lnTo>
                  <a:pt x="7003442" y="136136"/>
                </a:lnTo>
                <a:lnTo>
                  <a:pt x="7160047" y="166721"/>
                </a:lnTo>
                <a:cubicBezTo>
                  <a:pt x="7207281" y="179911"/>
                  <a:pt x="7280644" y="210197"/>
                  <a:pt x="7325604" y="215867"/>
                </a:cubicBezTo>
                <a:cubicBezTo>
                  <a:pt x="7460113" y="233904"/>
                  <a:pt x="7393081" y="242880"/>
                  <a:pt x="7540522" y="239374"/>
                </a:cubicBezTo>
                <a:cubicBezTo>
                  <a:pt x="7545714" y="234872"/>
                  <a:pt x="7605972" y="231727"/>
                  <a:pt x="7612071" y="229553"/>
                </a:cubicBezTo>
                <a:lnTo>
                  <a:pt x="7651995" y="244567"/>
                </a:lnTo>
                <a:lnTo>
                  <a:pt x="7725761" y="258638"/>
                </a:lnTo>
                <a:lnTo>
                  <a:pt x="7823038" y="287078"/>
                </a:lnTo>
                <a:cubicBezTo>
                  <a:pt x="7837080" y="286482"/>
                  <a:pt x="7851647" y="286498"/>
                  <a:pt x="7866405" y="287288"/>
                </a:cubicBezTo>
                <a:lnTo>
                  <a:pt x="7875021" y="288224"/>
                </a:lnTo>
                <a:cubicBezTo>
                  <a:pt x="7875062" y="288354"/>
                  <a:pt x="7875105" y="288483"/>
                  <a:pt x="7875146" y="288614"/>
                </a:cubicBezTo>
                <a:cubicBezTo>
                  <a:pt x="7880550" y="289202"/>
                  <a:pt x="7901153" y="290716"/>
                  <a:pt x="7907443" y="291752"/>
                </a:cubicBezTo>
                <a:lnTo>
                  <a:pt x="7912892" y="294833"/>
                </a:lnTo>
                <a:lnTo>
                  <a:pt x="7946345" y="319359"/>
                </a:lnTo>
                <a:cubicBezTo>
                  <a:pt x="7958657" y="312776"/>
                  <a:pt x="7996513" y="309749"/>
                  <a:pt x="8021238" y="315159"/>
                </a:cubicBezTo>
                <a:cubicBezTo>
                  <a:pt x="8045964" y="320570"/>
                  <a:pt x="8058169" y="340462"/>
                  <a:pt x="8094697" y="351819"/>
                </a:cubicBezTo>
                <a:cubicBezTo>
                  <a:pt x="8129587" y="361154"/>
                  <a:pt x="8116181" y="360544"/>
                  <a:pt x="8155208" y="371168"/>
                </a:cubicBezTo>
                <a:cubicBezTo>
                  <a:pt x="8196217" y="383300"/>
                  <a:pt x="8205468" y="391801"/>
                  <a:pt x="8248472" y="400489"/>
                </a:cubicBezTo>
                <a:cubicBezTo>
                  <a:pt x="8283932" y="419791"/>
                  <a:pt x="8278617" y="392031"/>
                  <a:pt x="8300068" y="405531"/>
                </a:cubicBezTo>
                <a:lnTo>
                  <a:pt x="8356293" y="403328"/>
                </a:lnTo>
                <a:cubicBezTo>
                  <a:pt x="8377247" y="404463"/>
                  <a:pt x="8438442" y="433194"/>
                  <a:pt x="8475838" y="435524"/>
                </a:cubicBezTo>
                <a:cubicBezTo>
                  <a:pt x="8510241" y="438037"/>
                  <a:pt x="8545511" y="449840"/>
                  <a:pt x="8575216" y="450198"/>
                </a:cubicBezTo>
                <a:lnTo>
                  <a:pt x="8588650" y="447070"/>
                </a:lnTo>
                <a:lnTo>
                  <a:pt x="8612184" y="439577"/>
                </a:lnTo>
                <a:lnTo>
                  <a:pt x="8630713" y="433015"/>
                </a:lnTo>
                <a:cubicBezTo>
                  <a:pt x="8635870" y="429519"/>
                  <a:pt x="8700685" y="428411"/>
                  <a:pt x="8704240" y="422865"/>
                </a:cubicBezTo>
                <a:cubicBezTo>
                  <a:pt x="8761777" y="429549"/>
                  <a:pt x="8768302" y="427178"/>
                  <a:pt x="8829513" y="429389"/>
                </a:cubicBezTo>
                <a:cubicBezTo>
                  <a:pt x="8922895" y="444672"/>
                  <a:pt x="8924579" y="401507"/>
                  <a:pt x="9083651" y="390744"/>
                </a:cubicBezTo>
                <a:cubicBezTo>
                  <a:pt x="9138403" y="388032"/>
                  <a:pt x="9315003" y="378647"/>
                  <a:pt x="9371402" y="371809"/>
                </a:cubicBezTo>
                <a:cubicBezTo>
                  <a:pt x="9358632" y="337502"/>
                  <a:pt x="9402842" y="379364"/>
                  <a:pt x="9429586" y="369213"/>
                </a:cubicBezTo>
                <a:cubicBezTo>
                  <a:pt x="9449312" y="370213"/>
                  <a:pt x="9473938" y="373270"/>
                  <a:pt x="9489757" y="377814"/>
                </a:cubicBezTo>
                <a:cubicBezTo>
                  <a:pt x="9498164" y="379256"/>
                  <a:pt x="9507139" y="379272"/>
                  <a:pt x="9516954" y="376991"/>
                </a:cubicBezTo>
                <a:cubicBezTo>
                  <a:pt x="9548430" y="354766"/>
                  <a:pt x="9591874" y="370315"/>
                  <a:pt x="9645588" y="363590"/>
                </a:cubicBezTo>
                <a:cubicBezTo>
                  <a:pt x="9660487" y="368814"/>
                  <a:pt x="9710817" y="350550"/>
                  <a:pt x="9722896" y="360983"/>
                </a:cubicBezTo>
                <a:cubicBezTo>
                  <a:pt x="9733918" y="362239"/>
                  <a:pt x="9745201" y="356679"/>
                  <a:pt x="9752803" y="368492"/>
                </a:cubicBezTo>
                <a:cubicBezTo>
                  <a:pt x="9793268" y="374490"/>
                  <a:pt x="9843313" y="380978"/>
                  <a:pt x="9890305" y="380736"/>
                </a:cubicBezTo>
                <a:cubicBezTo>
                  <a:pt x="9912701" y="380083"/>
                  <a:pt x="9926523" y="379037"/>
                  <a:pt x="9939767" y="377776"/>
                </a:cubicBezTo>
                <a:lnTo>
                  <a:pt x="9944355" y="377352"/>
                </a:lnTo>
                <a:lnTo>
                  <a:pt x="9953719" y="375642"/>
                </a:lnTo>
                <a:lnTo>
                  <a:pt x="9955809" y="376294"/>
                </a:lnTo>
                <a:lnTo>
                  <a:pt x="10032710" y="394940"/>
                </a:lnTo>
                <a:lnTo>
                  <a:pt x="10049925" y="404971"/>
                </a:lnTo>
                <a:lnTo>
                  <a:pt x="10112671" y="414549"/>
                </a:lnTo>
                <a:cubicBezTo>
                  <a:pt x="10169643" y="412125"/>
                  <a:pt x="10132220" y="425358"/>
                  <a:pt x="10170853" y="435168"/>
                </a:cubicBezTo>
                <a:cubicBezTo>
                  <a:pt x="10206088" y="442020"/>
                  <a:pt x="10240809" y="454081"/>
                  <a:pt x="10290184" y="448123"/>
                </a:cubicBezTo>
                <a:cubicBezTo>
                  <a:pt x="10301813" y="444919"/>
                  <a:pt x="10315233" y="449499"/>
                  <a:pt x="10320158" y="458352"/>
                </a:cubicBezTo>
                <a:cubicBezTo>
                  <a:pt x="10321006" y="459876"/>
                  <a:pt x="10321565" y="461470"/>
                  <a:pt x="10321815" y="463087"/>
                </a:cubicBezTo>
                <a:cubicBezTo>
                  <a:pt x="10354058" y="457158"/>
                  <a:pt x="10355176" y="470634"/>
                  <a:pt x="10373742" y="464538"/>
                </a:cubicBezTo>
                <a:cubicBezTo>
                  <a:pt x="10403060" y="475292"/>
                  <a:pt x="10411841" y="497597"/>
                  <a:pt x="10428532" y="492504"/>
                </a:cubicBezTo>
                <a:cubicBezTo>
                  <a:pt x="10440561" y="500742"/>
                  <a:pt x="10446267" y="521930"/>
                  <a:pt x="10466490" y="517759"/>
                </a:cubicBezTo>
                <a:cubicBezTo>
                  <a:pt x="10464622" y="519986"/>
                  <a:pt x="10465013" y="521261"/>
                  <a:pt x="10466675" y="522076"/>
                </a:cubicBezTo>
                <a:lnTo>
                  <a:pt x="10470309" y="522792"/>
                </a:lnTo>
                <a:lnTo>
                  <a:pt x="10474138" y="519761"/>
                </a:lnTo>
                <a:cubicBezTo>
                  <a:pt x="10488888" y="509612"/>
                  <a:pt x="10484914" y="524734"/>
                  <a:pt x="10501100" y="528263"/>
                </a:cubicBezTo>
                <a:cubicBezTo>
                  <a:pt x="10508412" y="530705"/>
                  <a:pt x="10505426" y="533743"/>
                  <a:pt x="10502395" y="536393"/>
                </a:cubicBezTo>
                <a:lnTo>
                  <a:pt x="10689496" y="560233"/>
                </a:lnTo>
                <a:cubicBezTo>
                  <a:pt x="10721441" y="573640"/>
                  <a:pt x="10757547" y="582937"/>
                  <a:pt x="10788736" y="613188"/>
                </a:cubicBezTo>
                <a:cubicBezTo>
                  <a:pt x="10794510" y="621641"/>
                  <a:pt x="10807098" y="616073"/>
                  <a:pt x="10819747" y="621351"/>
                </a:cubicBezTo>
                <a:cubicBezTo>
                  <a:pt x="10832398" y="626630"/>
                  <a:pt x="10846356" y="639592"/>
                  <a:pt x="10864632" y="644858"/>
                </a:cubicBezTo>
                <a:cubicBezTo>
                  <a:pt x="10895617" y="652290"/>
                  <a:pt x="10921550" y="640451"/>
                  <a:pt x="10929407" y="652945"/>
                </a:cubicBezTo>
                <a:cubicBezTo>
                  <a:pt x="10945460" y="653176"/>
                  <a:pt x="10968148" y="640553"/>
                  <a:pt x="10979412" y="654217"/>
                </a:cubicBezTo>
                <a:cubicBezTo>
                  <a:pt x="10981679" y="643737"/>
                  <a:pt x="10997287" y="663414"/>
                  <a:pt x="11006959" y="657017"/>
                </a:cubicBezTo>
                <a:cubicBezTo>
                  <a:pt x="11023230" y="659396"/>
                  <a:pt x="11051890" y="662462"/>
                  <a:pt x="11077038" y="668487"/>
                </a:cubicBezTo>
                <a:cubicBezTo>
                  <a:pt x="11097000" y="690299"/>
                  <a:pt x="11141286" y="676399"/>
                  <a:pt x="11157850" y="693164"/>
                </a:cubicBezTo>
                <a:cubicBezTo>
                  <a:pt x="11163800" y="695757"/>
                  <a:pt x="11169599" y="696942"/>
                  <a:pt x="11175276" y="697243"/>
                </a:cubicBezTo>
                <a:lnTo>
                  <a:pt x="11191131" y="696085"/>
                </a:lnTo>
                <a:lnTo>
                  <a:pt x="11195573" y="691751"/>
                </a:lnTo>
                <a:lnTo>
                  <a:pt x="11205299" y="693247"/>
                </a:lnTo>
                <a:lnTo>
                  <a:pt x="11223770" y="690335"/>
                </a:lnTo>
                <a:cubicBezTo>
                  <a:pt x="11237778" y="693777"/>
                  <a:pt x="11256852" y="701947"/>
                  <a:pt x="11292119" y="713311"/>
                </a:cubicBezTo>
                <a:cubicBezTo>
                  <a:pt x="11334878" y="733451"/>
                  <a:pt x="11401662" y="729175"/>
                  <a:pt x="11435379" y="758519"/>
                </a:cubicBezTo>
                <a:lnTo>
                  <a:pt x="11604406" y="810476"/>
                </a:lnTo>
                <a:lnTo>
                  <a:pt x="11652155" y="825109"/>
                </a:lnTo>
                <a:lnTo>
                  <a:pt x="11654192" y="827301"/>
                </a:lnTo>
                <a:cubicBezTo>
                  <a:pt x="11661650" y="834729"/>
                  <a:pt x="11669215" y="841480"/>
                  <a:pt x="11676599" y="846628"/>
                </a:cubicBezTo>
                <a:cubicBezTo>
                  <a:pt x="11688258" y="861760"/>
                  <a:pt x="11752266" y="896888"/>
                  <a:pt x="11775168" y="890664"/>
                </a:cubicBezTo>
                <a:cubicBezTo>
                  <a:pt x="11790977" y="883819"/>
                  <a:pt x="11808364" y="879901"/>
                  <a:pt x="11826341" y="877558"/>
                </a:cubicBezTo>
                <a:lnTo>
                  <a:pt x="11879068" y="874038"/>
                </a:lnTo>
                <a:lnTo>
                  <a:pt x="11889563" y="878619"/>
                </a:lnTo>
                <a:lnTo>
                  <a:pt x="12016613" y="886111"/>
                </a:lnTo>
                <a:lnTo>
                  <a:pt x="12108292" y="868500"/>
                </a:lnTo>
                <a:cubicBezTo>
                  <a:pt x="12129725" y="867311"/>
                  <a:pt x="12157891" y="874537"/>
                  <a:pt x="12182910" y="882003"/>
                </a:cubicBezTo>
                <a:lnTo>
                  <a:pt x="12192000" y="884778"/>
                </a:lnTo>
                <a:lnTo>
                  <a:pt x="12192000" y="1610315"/>
                </a:lnTo>
                <a:lnTo>
                  <a:pt x="12191998" y="1610315"/>
                </a:lnTo>
                <a:lnTo>
                  <a:pt x="12191998" y="1924333"/>
                </a:lnTo>
                <a:lnTo>
                  <a:pt x="0" y="1924333"/>
                </a:lnTo>
                <a:lnTo>
                  <a:pt x="0" y="505159"/>
                </a:lnTo>
                <a:lnTo>
                  <a:pt x="5722" y="508889"/>
                </a:lnTo>
                <a:cubicBezTo>
                  <a:pt x="21614" y="518548"/>
                  <a:pt x="33814" y="524781"/>
                  <a:pt x="38476" y="524137"/>
                </a:cubicBezTo>
                <a:cubicBezTo>
                  <a:pt x="99229" y="544180"/>
                  <a:pt x="142010" y="538457"/>
                  <a:pt x="192883" y="545272"/>
                </a:cubicBezTo>
                <a:cubicBezTo>
                  <a:pt x="277629" y="525210"/>
                  <a:pt x="293434" y="558443"/>
                  <a:pt x="343710" y="565029"/>
                </a:cubicBezTo>
                <a:cubicBezTo>
                  <a:pt x="383094" y="555729"/>
                  <a:pt x="425462" y="556271"/>
                  <a:pt x="471066" y="549837"/>
                </a:cubicBezTo>
                <a:cubicBezTo>
                  <a:pt x="513583" y="544428"/>
                  <a:pt x="569194" y="531004"/>
                  <a:pt x="617333" y="526428"/>
                </a:cubicBezTo>
                <a:cubicBezTo>
                  <a:pt x="660031" y="520760"/>
                  <a:pt x="696675" y="523882"/>
                  <a:pt x="725203" y="523793"/>
                </a:cubicBezTo>
                <a:cubicBezTo>
                  <a:pt x="736650" y="521695"/>
                  <a:pt x="780513" y="502146"/>
                  <a:pt x="788494" y="505799"/>
                </a:cubicBezTo>
                <a:lnTo>
                  <a:pt x="885977" y="526585"/>
                </a:lnTo>
                <a:cubicBezTo>
                  <a:pt x="906140" y="522837"/>
                  <a:pt x="917203" y="532232"/>
                  <a:pt x="932142" y="528005"/>
                </a:cubicBezTo>
                <a:cubicBezTo>
                  <a:pt x="963701" y="524128"/>
                  <a:pt x="1061555" y="499582"/>
                  <a:pt x="1090404" y="498299"/>
                </a:cubicBezTo>
                <a:cubicBezTo>
                  <a:pt x="1132840" y="494057"/>
                  <a:pt x="1148476" y="496041"/>
                  <a:pt x="1188628" y="483151"/>
                </a:cubicBezTo>
                <a:cubicBezTo>
                  <a:pt x="1230397" y="468408"/>
                  <a:pt x="1278711" y="457638"/>
                  <a:pt x="1316247" y="425979"/>
                </a:cubicBezTo>
                <a:cubicBezTo>
                  <a:pt x="1322662" y="417251"/>
                  <a:pt x="1339433" y="418553"/>
                  <a:pt x="1357712" y="416549"/>
                </a:cubicBezTo>
                <a:cubicBezTo>
                  <a:pt x="1375991" y="414544"/>
                  <a:pt x="1423507" y="412949"/>
                  <a:pt x="1425921" y="413953"/>
                </a:cubicBezTo>
                <a:cubicBezTo>
                  <a:pt x="1450272" y="407937"/>
                  <a:pt x="1458223" y="388156"/>
                  <a:pt x="1503817" y="380457"/>
                </a:cubicBezTo>
                <a:cubicBezTo>
                  <a:pt x="1541095" y="377398"/>
                  <a:pt x="1605565" y="376357"/>
                  <a:pt x="1639196" y="372785"/>
                </a:cubicBezTo>
                <a:cubicBezTo>
                  <a:pt x="1653280" y="376736"/>
                  <a:pt x="1695289" y="365766"/>
                  <a:pt x="1705606" y="359023"/>
                </a:cubicBezTo>
                <a:cubicBezTo>
                  <a:pt x="1729169" y="336295"/>
                  <a:pt x="1793207" y="348537"/>
                  <a:pt x="1813011" y="331023"/>
                </a:cubicBezTo>
                <a:cubicBezTo>
                  <a:pt x="1820772" y="328179"/>
                  <a:pt x="1823566" y="341833"/>
                  <a:pt x="1831380" y="341307"/>
                </a:cubicBezTo>
                <a:lnTo>
                  <a:pt x="1858612" y="326777"/>
                </a:lnTo>
                <a:lnTo>
                  <a:pt x="1880661" y="335987"/>
                </a:lnTo>
                <a:lnTo>
                  <a:pt x="1941495" y="310792"/>
                </a:lnTo>
                <a:cubicBezTo>
                  <a:pt x="1978970" y="307223"/>
                  <a:pt x="1947391" y="291714"/>
                  <a:pt x="1995402" y="305480"/>
                </a:cubicBezTo>
                <a:cubicBezTo>
                  <a:pt x="2042464" y="298034"/>
                  <a:pt x="2153424" y="281146"/>
                  <a:pt x="2223864" y="266118"/>
                </a:cubicBezTo>
                <a:cubicBezTo>
                  <a:pt x="2261296" y="256300"/>
                  <a:pt x="2360518" y="238323"/>
                  <a:pt x="2418043" y="215314"/>
                </a:cubicBezTo>
                <a:cubicBezTo>
                  <a:pt x="2472088" y="206823"/>
                  <a:pt x="2499422" y="162612"/>
                  <a:pt x="2558461" y="168193"/>
                </a:cubicBezTo>
                <a:cubicBezTo>
                  <a:pt x="2559660" y="164506"/>
                  <a:pt x="2592244" y="161337"/>
                  <a:pt x="2595535" y="158548"/>
                </a:cubicBezTo>
                <a:lnTo>
                  <a:pt x="2626942" y="130400"/>
                </a:lnTo>
                <a:lnTo>
                  <a:pt x="2632225" y="130446"/>
                </a:lnTo>
                <a:lnTo>
                  <a:pt x="2696856" y="128498"/>
                </a:lnTo>
                <a:lnTo>
                  <a:pt x="2759767" y="127784"/>
                </a:lnTo>
                <a:cubicBezTo>
                  <a:pt x="2770024" y="123546"/>
                  <a:pt x="2781047" y="119463"/>
                  <a:pt x="2792685" y="115710"/>
                </a:cubicBezTo>
                <a:lnTo>
                  <a:pt x="2799767" y="113754"/>
                </a:lnTo>
                <a:lnTo>
                  <a:pt x="2829799" y="120042"/>
                </a:lnTo>
                <a:lnTo>
                  <a:pt x="2890704" y="121493"/>
                </a:lnTo>
                <a:cubicBezTo>
                  <a:pt x="2935390" y="121035"/>
                  <a:pt x="2990780" y="113193"/>
                  <a:pt x="3042646" y="112273"/>
                </a:cubicBezTo>
                <a:cubicBezTo>
                  <a:pt x="3077119" y="111474"/>
                  <a:pt x="3124089" y="100414"/>
                  <a:pt x="3146630" y="100898"/>
                </a:cubicBezTo>
                <a:cubicBezTo>
                  <a:pt x="3169381" y="117699"/>
                  <a:pt x="3224695" y="125864"/>
                  <a:pt x="3233163" y="120200"/>
                </a:cubicBezTo>
                <a:lnTo>
                  <a:pt x="3372699" y="129394"/>
                </a:lnTo>
                <a:cubicBezTo>
                  <a:pt x="3389020" y="126586"/>
                  <a:pt x="3397563" y="116804"/>
                  <a:pt x="3394352" y="131671"/>
                </a:cubicBezTo>
                <a:cubicBezTo>
                  <a:pt x="3406102" y="131485"/>
                  <a:pt x="3429770" y="120938"/>
                  <a:pt x="3448218" y="118229"/>
                </a:cubicBezTo>
                <a:lnTo>
                  <a:pt x="3505047" y="115412"/>
                </a:lnTo>
                <a:lnTo>
                  <a:pt x="3521767" y="111071"/>
                </a:lnTo>
                <a:cubicBezTo>
                  <a:pt x="3526335" y="108877"/>
                  <a:pt x="3582156" y="117732"/>
                  <a:pt x="3585137" y="114371"/>
                </a:cubicBezTo>
                <a:cubicBezTo>
                  <a:pt x="3638265" y="102098"/>
                  <a:pt x="3633789" y="98565"/>
                  <a:pt x="3690293" y="98301"/>
                </a:cubicBezTo>
                <a:cubicBezTo>
                  <a:pt x="3782197" y="112746"/>
                  <a:pt x="3826738" y="92943"/>
                  <a:pt x="3867818" y="88985"/>
                </a:cubicBezTo>
                <a:cubicBezTo>
                  <a:pt x="3943777" y="81477"/>
                  <a:pt x="3990501" y="75194"/>
                  <a:pt x="4091337" y="70813"/>
                </a:cubicBezTo>
                <a:cubicBezTo>
                  <a:pt x="4154422" y="62932"/>
                  <a:pt x="4217060" y="45734"/>
                  <a:pt x="4246332" y="41697"/>
                </a:cubicBezTo>
                <a:cubicBezTo>
                  <a:pt x="4253308" y="42804"/>
                  <a:pt x="4260125" y="44606"/>
                  <a:pt x="4266975" y="46592"/>
                </a:cubicBezTo>
                <a:lnTo>
                  <a:pt x="4270566" y="47620"/>
                </a:lnTo>
                <a:lnTo>
                  <a:pt x="4288964" y="52766"/>
                </a:lnTo>
                <a:lnTo>
                  <a:pt x="4365137" y="51783"/>
                </a:lnTo>
                <a:lnTo>
                  <a:pt x="4430546" y="44555"/>
                </a:lnTo>
                <a:lnTo>
                  <a:pt x="4444136" y="39567"/>
                </a:lnTo>
                <a:lnTo>
                  <a:pt x="4534039" y="31604"/>
                </a:lnTo>
                <a:lnTo>
                  <a:pt x="4560448" y="25231"/>
                </a:lnTo>
                <a:lnTo>
                  <a:pt x="4568006" y="25970"/>
                </a:lnTo>
                <a:cubicBezTo>
                  <a:pt x="4580278" y="23866"/>
                  <a:pt x="4594878" y="14904"/>
                  <a:pt x="4595497" y="22958"/>
                </a:cubicBezTo>
                <a:lnTo>
                  <a:pt x="4608623" y="18108"/>
                </a:lnTo>
                <a:lnTo>
                  <a:pt x="4623942" y="22251"/>
                </a:lnTo>
                <a:cubicBezTo>
                  <a:pt x="4633227" y="23117"/>
                  <a:pt x="4655429" y="23973"/>
                  <a:pt x="4664336" y="23306"/>
                </a:cubicBezTo>
                <a:lnTo>
                  <a:pt x="4677385" y="18246"/>
                </a:lnTo>
                <a:lnTo>
                  <a:pt x="4698143" y="18036"/>
                </a:lnTo>
                <a:cubicBezTo>
                  <a:pt x="4710347" y="18931"/>
                  <a:pt x="4736189" y="22441"/>
                  <a:pt x="4750609" y="23611"/>
                </a:cubicBezTo>
                <a:cubicBezTo>
                  <a:pt x="4764270" y="27424"/>
                  <a:pt x="4774858" y="29782"/>
                  <a:pt x="4784658" y="25057"/>
                </a:cubicBezTo>
                <a:cubicBezTo>
                  <a:pt x="4804708" y="29613"/>
                  <a:pt x="4822811" y="48263"/>
                  <a:pt x="4847558" y="38726"/>
                </a:cubicBezTo>
                <a:cubicBezTo>
                  <a:pt x="4868304" y="42993"/>
                  <a:pt x="4867190" y="47939"/>
                  <a:pt x="4909134" y="50659"/>
                </a:cubicBezTo>
                <a:cubicBezTo>
                  <a:pt x="4945026" y="52455"/>
                  <a:pt x="5063406" y="54096"/>
                  <a:pt x="5099219" y="55050"/>
                </a:cubicBezTo>
                <a:cubicBezTo>
                  <a:pt x="5145195" y="57873"/>
                  <a:pt x="5163254" y="65473"/>
                  <a:pt x="5184992" y="67596"/>
                </a:cubicBezTo>
                <a:cubicBezTo>
                  <a:pt x="5206728" y="69720"/>
                  <a:pt x="5195578" y="65687"/>
                  <a:pt x="5229637" y="67789"/>
                </a:cubicBezTo>
                <a:cubicBezTo>
                  <a:pt x="5263695" y="69892"/>
                  <a:pt x="5345217" y="78854"/>
                  <a:pt x="5389346" y="80211"/>
                </a:cubicBezTo>
                <a:cubicBezTo>
                  <a:pt x="5425889" y="83191"/>
                  <a:pt x="5461943" y="84751"/>
                  <a:pt x="5494414" y="75926"/>
                </a:cubicBezTo>
                <a:lnTo>
                  <a:pt x="5528443" y="77206"/>
                </a:lnTo>
                <a:cubicBezTo>
                  <a:pt x="5582723" y="71370"/>
                  <a:pt x="5638917" y="68385"/>
                  <a:pt x="5684939" y="50269"/>
                </a:cubicBezTo>
                <a:cubicBezTo>
                  <a:pt x="5724389" y="45804"/>
                  <a:pt x="5737860" y="52916"/>
                  <a:pt x="5765146" y="50414"/>
                </a:cubicBezTo>
                <a:cubicBezTo>
                  <a:pt x="5792695" y="43060"/>
                  <a:pt x="5827352" y="38097"/>
                  <a:pt x="5848655" y="35257"/>
                </a:cubicBezTo>
                <a:lnTo>
                  <a:pt x="5930656" y="30131"/>
                </a:lnTo>
                <a:lnTo>
                  <a:pt x="6124150" y="31679"/>
                </a:lnTo>
                <a:cubicBezTo>
                  <a:pt x="6138131" y="22216"/>
                  <a:pt x="6167730" y="4075"/>
                  <a:pt x="6189199" y="5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6851A72-8403-4F75-A39A-CE00B60D226B}"/>
              </a:ext>
            </a:extLst>
          </p:cNvPr>
          <p:cNvSpPr txBox="1"/>
          <p:nvPr/>
        </p:nvSpPr>
        <p:spPr>
          <a:xfrm>
            <a:off x="828675" y="5791201"/>
            <a:ext cx="105346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cap="all" spc="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Batang" panose="02030600000101010101" pitchFamily="18" charset="-127"/>
                <a:cs typeface="+mj-cs"/>
              </a:rPr>
              <a:t>Děkuji za pozornost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DA89532-057B-41B4-B114-512337DFD5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" y="1417789"/>
            <a:ext cx="10744200" cy="244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90898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4697CDA-BDB7-4883-B48B-1D4EDB2F0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D2DD459F-C287-4CD9-81F5-2B15CB43E1DB}"/>
              </a:ext>
            </a:extLst>
          </p:cNvPr>
          <p:cNvSpPr txBox="1"/>
          <p:nvPr/>
        </p:nvSpPr>
        <p:spPr>
          <a:xfrm>
            <a:off x="1050879" y="1375488"/>
            <a:ext cx="9621448" cy="4107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600" spc="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Obsah</a:t>
            </a:r>
            <a:r>
              <a:rPr lang="en-US" sz="26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:</a:t>
            </a:r>
            <a:endParaRPr lang="cs-CZ" sz="2600" spc="5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Cíl práce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Umístění objektu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Situační výkres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Architektonicko-stavební řešení objektu: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Půdorysy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Řezy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Pohledy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Prostorová akustika kinosálů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Doplňující dotazy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pc="5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0FB4D7A-9B72-446C-9A0D-C0A2986BC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61483" y="-2"/>
            <a:ext cx="1329192" cy="6858000"/>
          </a:xfrm>
          <a:custGeom>
            <a:avLst/>
            <a:gdLst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06772 w 1605470"/>
              <a:gd name="connsiteY131" fmla="*/ 2847273 h 6858000"/>
              <a:gd name="connsiteX132" fmla="*/ 593254 w 1605470"/>
              <a:gd name="connsiteY132" fmla="*/ 2766463 h 6858000"/>
              <a:gd name="connsiteX133" fmla="*/ 613412 w 1605470"/>
              <a:gd name="connsiteY133" fmla="*/ 2731184 h 6858000"/>
              <a:gd name="connsiteX134" fmla="*/ 555080 w 1605470"/>
              <a:gd name="connsiteY134" fmla="*/ 2538816 h 6858000"/>
              <a:gd name="connsiteX135" fmla="*/ 551827 w 1605470"/>
              <a:gd name="connsiteY135" fmla="*/ 2485734 h 6858000"/>
              <a:gd name="connsiteX136" fmla="*/ 525179 w 1605470"/>
              <a:gd name="connsiteY136" fmla="*/ 2447068 h 6858000"/>
              <a:gd name="connsiteX137" fmla="*/ 529511 w 1605470"/>
              <a:gd name="connsiteY137" fmla="*/ 2425819 h 6858000"/>
              <a:gd name="connsiteX138" fmla="*/ 530521 w 1605470"/>
              <a:gd name="connsiteY138" fmla="*/ 2422066 h 6858000"/>
              <a:gd name="connsiteX139" fmla="*/ 528878 w 1605470"/>
              <a:gd name="connsiteY139" fmla="*/ 2408971 h 6858000"/>
              <a:gd name="connsiteX140" fmla="*/ 535510 w 1605470"/>
              <a:gd name="connsiteY140" fmla="*/ 2402874 h 6858000"/>
              <a:gd name="connsiteX141" fmla="*/ 538122 w 1605470"/>
              <a:gd name="connsiteY141" fmla="*/ 2381443 h 6858000"/>
              <a:gd name="connsiteX142" fmla="*/ 533116 w 1605470"/>
              <a:gd name="connsiteY142" fmla="*/ 2358011 h 6858000"/>
              <a:gd name="connsiteX143" fmla="*/ 501423 w 1605470"/>
              <a:gd name="connsiteY143" fmla="*/ 2249479 h 6858000"/>
              <a:gd name="connsiteX144" fmla="*/ 486968 w 1605470"/>
              <a:gd name="connsiteY144" fmla="*/ 2182937 h 6858000"/>
              <a:gd name="connsiteX145" fmla="*/ 488555 w 1605470"/>
              <a:gd name="connsiteY145" fmla="*/ 2155135 h 6858000"/>
              <a:gd name="connsiteX146" fmla="*/ 486013 w 1605470"/>
              <a:gd name="connsiteY146" fmla="*/ 2118008 h 6858000"/>
              <a:gd name="connsiteX147" fmla="*/ 487006 w 1605470"/>
              <a:gd name="connsiteY147" fmla="*/ 2050531 h 6858000"/>
              <a:gd name="connsiteX148" fmla="*/ 478812 w 1605470"/>
              <a:gd name="connsiteY148" fmla="*/ 1963269 h 6858000"/>
              <a:gd name="connsiteX149" fmla="*/ 442619 w 1605470"/>
              <a:gd name="connsiteY149" fmla="*/ 1910499 h 6858000"/>
              <a:gd name="connsiteX150" fmla="*/ 446785 w 1605470"/>
              <a:gd name="connsiteY150" fmla="*/ 1903212 h 6858000"/>
              <a:gd name="connsiteX151" fmla="*/ 436547 w 1605470"/>
              <a:gd name="connsiteY151" fmla="*/ 1861531 h 6858000"/>
              <a:gd name="connsiteX152" fmla="*/ 364290 w 1605470"/>
              <a:gd name="connsiteY152" fmla="*/ 1728772 h 6858000"/>
              <a:gd name="connsiteX153" fmla="*/ 345287 w 1605470"/>
              <a:gd name="connsiteY153" fmla="*/ 1646953 h 6858000"/>
              <a:gd name="connsiteX154" fmla="*/ 344412 w 1605470"/>
              <a:gd name="connsiteY154" fmla="*/ 1615777 h 6858000"/>
              <a:gd name="connsiteX155" fmla="*/ 342578 w 1605470"/>
              <a:gd name="connsiteY155" fmla="*/ 1563678 h 6858000"/>
              <a:gd name="connsiteX156" fmla="*/ 355658 w 1605470"/>
              <a:gd name="connsiteY156" fmla="*/ 1519474 h 6858000"/>
              <a:gd name="connsiteX157" fmla="*/ 348400 w 1605470"/>
              <a:gd name="connsiteY157" fmla="*/ 1477995 h 6858000"/>
              <a:gd name="connsiteX158" fmla="*/ 328025 w 1605470"/>
              <a:gd name="connsiteY158" fmla="*/ 1475165 h 6858000"/>
              <a:gd name="connsiteX159" fmla="*/ 326326 w 1605470"/>
              <a:gd name="connsiteY159" fmla="*/ 1428585 h 6858000"/>
              <a:gd name="connsiteX160" fmla="*/ 325799 w 1605470"/>
              <a:gd name="connsiteY160" fmla="*/ 1357181 h 6858000"/>
              <a:gd name="connsiteX161" fmla="*/ 320507 w 1605470"/>
              <a:gd name="connsiteY161" fmla="*/ 1347099 h 6858000"/>
              <a:gd name="connsiteX162" fmla="*/ 335347 w 1605470"/>
              <a:gd name="connsiteY162" fmla="*/ 1334233 h 6858000"/>
              <a:gd name="connsiteX163" fmla="*/ 342792 w 1605470"/>
              <a:gd name="connsiteY163" fmla="*/ 1307086 h 6858000"/>
              <a:gd name="connsiteX164" fmla="*/ 343980 w 1605470"/>
              <a:gd name="connsiteY164" fmla="*/ 1189033 h 6858000"/>
              <a:gd name="connsiteX165" fmla="*/ 348665 w 1605470"/>
              <a:gd name="connsiteY165" fmla="*/ 1168288 h 6858000"/>
              <a:gd name="connsiteX166" fmla="*/ 340947 w 1605470"/>
              <a:gd name="connsiteY166" fmla="*/ 1142577 h 6858000"/>
              <a:gd name="connsiteX167" fmla="*/ 330253 w 1605470"/>
              <a:gd name="connsiteY167" fmla="*/ 1088484 h 6858000"/>
              <a:gd name="connsiteX168" fmla="*/ 314647 w 1605470"/>
              <a:gd name="connsiteY168" fmla="*/ 1053424 h 6858000"/>
              <a:gd name="connsiteX169" fmla="*/ 322906 w 1605470"/>
              <a:gd name="connsiteY169" fmla="*/ 1044367 h 6858000"/>
              <a:gd name="connsiteX170" fmla="*/ 326818 w 1605470"/>
              <a:gd name="connsiteY170" fmla="*/ 1022828 h 6858000"/>
              <a:gd name="connsiteX171" fmla="*/ 320445 w 1605470"/>
              <a:gd name="connsiteY171" fmla="*/ 932283 h 6858000"/>
              <a:gd name="connsiteX172" fmla="*/ 322681 w 1605470"/>
              <a:gd name="connsiteY172" fmla="*/ 915925 h 6858000"/>
              <a:gd name="connsiteX173" fmla="*/ 315310 w 1605470"/>
              <a:gd name="connsiteY173" fmla="*/ 896999 h 6858000"/>
              <a:gd name="connsiteX174" fmla="*/ 284718 w 1605470"/>
              <a:gd name="connsiteY174" fmla="*/ 821517 h 6858000"/>
              <a:gd name="connsiteX175" fmla="*/ 270682 w 1605470"/>
              <a:gd name="connsiteY175" fmla="*/ 786519 h 6858000"/>
              <a:gd name="connsiteX176" fmla="*/ 265483 w 1605470"/>
              <a:gd name="connsiteY176" fmla="*/ 784963 h 6858000"/>
              <a:gd name="connsiteX177" fmla="*/ 270939 w 1605470"/>
              <a:gd name="connsiteY177" fmla="*/ 776648 h 6858000"/>
              <a:gd name="connsiteX178" fmla="*/ 263668 w 1605470"/>
              <a:gd name="connsiteY178" fmla="*/ 751353 h 6858000"/>
              <a:gd name="connsiteX179" fmla="*/ 254540 w 1605470"/>
              <a:gd name="connsiteY179" fmla="*/ 741965 h 6858000"/>
              <a:gd name="connsiteX180" fmla="*/ 252501 w 1605470"/>
              <a:gd name="connsiteY180" fmla="*/ 724635 h 6858000"/>
              <a:gd name="connsiteX181" fmla="*/ 248897 w 1605470"/>
              <a:gd name="connsiteY181" fmla="*/ 681659 h 6858000"/>
              <a:gd name="connsiteX182" fmla="*/ 234316 w 1605470"/>
              <a:gd name="connsiteY182" fmla="*/ 635218 h 6858000"/>
              <a:gd name="connsiteX183" fmla="*/ 239327 w 1605470"/>
              <a:gd name="connsiteY183" fmla="*/ 613763 h 6858000"/>
              <a:gd name="connsiteX184" fmla="*/ 225269 w 1605470"/>
              <a:gd name="connsiteY184" fmla="*/ 598582 h 6858000"/>
              <a:gd name="connsiteX185" fmla="*/ 224950 w 1605470"/>
              <a:gd name="connsiteY185" fmla="*/ 576846 h 6858000"/>
              <a:gd name="connsiteX186" fmla="*/ 204632 w 1605470"/>
              <a:gd name="connsiteY186" fmla="*/ 553868 h 6858000"/>
              <a:gd name="connsiteX187" fmla="*/ 239317 w 1605470"/>
              <a:gd name="connsiteY187" fmla="*/ 517614 h 6858000"/>
              <a:gd name="connsiteX188" fmla="*/ 257645 w 1605470"/>
              <a:gd name="connsiteY188" fmla="*/ 474761 h 6858000"/>
              <a:gd name="connsiteX189" fmla="*/ 201693 w 1605470"/>
              <a:gd name="connsiteY189" fmla="*/ 469651 h 6858000"/>
              <a:gd name="connsiteX190" fmla="*/ 195012 w 1605470"/>
              <a:gd name="connsiteY190" fmla="*/ 448559 h 6858000"/>
              <a:gd name="connsiteX191" fmla="*/ 201434 w 1605470"/>
              <a:gd name="connsiteY191" fmla="*/ 441529 h 6858000"/>
              <a:gd name="connsiteX192" fmla="*/ 200655 w 1605470"/>
              <a:gd name="connsiteY192" fmla="*/ 428927 h 6858000"/>
              <a:gd name="connsiteX193" fmla="*/ 190059 w 1605470"/>
              <a:gd name="connsiteY193" fmla="*/ 430161 h 6858000"/>
              <a:gd name="connsiteX194" fmla="*/ 184450 w 1605470"/>
              <a:gd name="connsiteY194" fmla="*/ 396240 h 6858000"/>
              <a:gd name="connsiteX195" fmla="*/ 146196 w 1605470"/>
              <a:gd name="connsiteY195" fmla="*/ 358810 h 6858000"/>
              <a:gd name="connsiteX196" fmla="*/ 124571 w 1605470"/>
              <a:gd name="connsiteY196" fmla="*/ 302178 h 6858000"/>
              <a:gd name="connsiteX197" fmla="*/ 103243 w 1605470"/>
              <a:gd name="connsiteY197" fmla="*/ 211375 h 6858000"/>
              <a:gd name="connsiteX198" fmla="*/ 94571 w 1605470"/>
              <a:gd name="connsiteY198" fmla="*/ 184179 h 6858000"/>
              <a:gd name="connsiteX199" fmla="*/ 13437 w 1605470"/>
              <a:gd name="connsiteY199" fmla="*/ 19287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06772 w 1605470"/>
              <a:gd name="connsiteY131" fmla="*/ 2847273 h 6858000"/>
              <a:gd name="connsiteX132" fmla="*/ 593254 w 1605470"/>
              <a:gd name="connsiteY132" fmla="*/ 2766463 h 6858000"/>
              <a:gd name="connsiteX133" fmla="*/ 613412 w 1605470"/>
              <a:gd name="connsiteY133" fmla="*/ 2731184 h 6858000"/>
              <a:gd name="connsiteX134" fmla="*/ 555080 w 1605470"/>
              <a:gd name="connsiteY134" fmla="*/ 2538816 h 6858000"/>
              <a:gd name="connsiteX135" fmla="*/ 551827 w 1605470"/>
              <a:gd name="connsiteY135" fmla="*/ 2485734 h 6858000"/>
              <a:gd name="connsiteX136" fmla="*/ 525179 w 1605470"/>
              <a:gd name="connsiteY136" fmla="*/ 2447068 h 6858000"/>
              <a:gd name="connsiteX137" fmla="*/ 529511 w 1605470"/>
              <a:gd name="connsiteY137" fmla="*/ 2425819 h 6858000"/>
              <a:gd name="connsiteX138" fmla="*/ 530521 w 1605470"/>
              <a:gd name="connsiteY138" fmla="*/ 2422066 h 6858000"/>
              <a:gd name="connsiteX139" fmla="*/ 528878 w 1605470"/>
              <a:gd name="connsiteY139" fmla="*/ 2408971 h 6858000"/>
              <a:gd name="connsiteX140" fmla="*/ 535510 w 1605470"/>
              <a:gd name="connsiteY140" fmla="*/ 2402874 h 6858000"/>
              <a:gd name="connsiteX141" fmla="*/ 538122 w 1605470"/>
              <a:gd name="connsiteY141" fmla="*/ 2381443 h 6858000"/>
              <a:gd name="connsiteX142" fmla="*/ 533116 w 1605470"/>
              <a:gd name="connsiteY142" fmla="*/ 2358011 h 6858000"/>
              <a:gd name="connsiteX143" fmla="*/ 501423 w 1605470"/>
              <a:gd name="connsiteY143" fmla="*/ 2249479 h 6858000"/>
              <a:gd name="connsiteX144" fmla="*/ 486968 w 1605470"/>
              <a:gd name="connsiteY144" fmla="*/ 2182937 h 6858000"/>
              <a:gd name="connsiteX145" fmla="*/ 488555 w 1605470"/>
              <a:gd name="connsiteY145" fmla="*/ 2155135 h 6858000"/>
              <a:gd name="connsiteX146" fmla="*/ 486013 w 1605470"/>
              <a:gd name="connsiteY146" fmla="*/ 2118008 h 6858000"/>
              <a:gd name="connsiteX147" fmla="*/ 487006 w 1605470"/>
              <a:gd name="connsiteY147" fmla="*/ 2050531 h 6858000"/>
              <a:gd name="connsiteX148" fmla="*/ 478812 w 1605470"/>
              <a:gd name="connsiteY148" fmla="*/ 1963269 h 6858000"/>
              <a:gd name="connsiteX149" fmla="*/ 442619 w 1605470"/>
              <a:gd name="connsiteY149" fmla="*/ 1910499 h 6858000"/>
              <a:gd name="connsiteX150" fmla="*/ 446785 w 1605470"/>
              <a:gd name="connsiteY150" fmla="*/ 1903212 h 6858000"/>
              <a:gd name="connsiteX151" fmla="*/ 436547 w 1605470"/>
              <a:gd name="connsiteY151" fmla="*/ 1861531 h 6858000"/>
              <a:gd name="connsiteX152" fmla="*/ 364290 w 1605470"/>
              <a:gd name="connsiteY152" fmla="*/ 1728772 h 6858000"/>
              <a:gd name="connsiteX153" fmla="*/ 345287 w 1605470"/>
              <a:gd name="connsiteY153" fmla="*/ 1646953 h 6858000"/>
              <a:gd name="connsiteX154" fmla="*/ 344412 w 1605470"/>
              <a:gd name="connsiteY154" fmla="*/ 1615777 h 6858000"/>
              <a:gd name="connsiteX155" fmla="*/ 342578 w 1605470"/>
              <a:gd name="connsiteY155" fmla="*/ 1563678 h 6858000"/>
              <a:gd name="connsiteX156" fmla="*/ 355658 w 1605470"/>
              <a:gd name="connsiteY156" fmla="*/ 1519474 h 6858000"/>
              <a:gd name="connsiteX157" fmla="*/ 348400 w 1605470"/>
              <a:gd name="connsiteY157" fmla="*/ 1477995 h 6858000"/>
              <a:gd name="connsiteX158" fmla="*/ 328025 w 1605470"/>
              <a:gd name="connsiteY158" fmla="*/ 1475165 h 6858000"/>
              <a:gd name="connsiteX159" fmla="*/ 326326 w 1605470"/>
              <a:gd name="connsiteY159" fmla="*/ 1428585 h 6858000"/>
              <a:gd name="connsiteX160" fmla="*/ 325799 w 1605470"/>
              <a:gd name="connsiteY160" fmla="*/ 1357181 h 6858000"/>
              <a:gd name="connsiteX161" fmla="*/ 320507 w 1605470"/>
              <a:gd name="connsiteY161" fmla="*/ 1347099 h 6858000"/>
              <a:gd name="connsiteX162" fmla="*/ 335347 w 1605470"/>
              <a:gd name="connsiteY162" fmla="*/ 1334233 h 6858000"/>
              <a:gd name="connsiteX163" fmla="*/ 342792 w 1605470"/>
              <a:gd name="connsiteY163" fmla="*/ 1307086 h 6858000"/>
              <a:gd name="connsiteX164" fmla="*/ 343980 w 1605470"/>
              <a:gd name="connsiteY164" fmla="*/ 1189033 h 6858000"/>
              <a:gd name="connsiteX165" fmla="*/ 348665 w 1605470"/>
              <a:gd name="connsiteY165" fmla="*/ 1168288 h 6858000"/>
              <a:gd name="connsiteX166" fmla="*/ 340947 w 1605470"/>
              <a:gd name="connsiteY166" fmla="*/ 1142577 h 6858000"/>
              <a:gd name="connsiteX167" fmla="*/ 330253 w 1605470"/>
              <a:gd name="connsiteY167" fmla="*/ 1088484 h 6858000"/>
              <a:gd name="connsiteX168" fmla="*/ 314647 w 1605470"/>
              <a:gd name="connsiteY168" fmla="*/ 1053424 h 6858000"/>
              <a:gd name="connsiteX169" fmla="*/ 322906 w 1605470"/>
              <a:gd name="connsiteY169" fmla="*/ 1044367 h 6858000"/>
              <a:gd name="connsiteX170" fmla="*/ 326818 w 1605470"/>
              <a:gd name="connsiteY170" fmla="*/ 1022828 h 6858000"/>
              <a:gd name="connsiteX171" fmla="*/ 320445 w 1605470"/>
              <a:gd name="connsiteY171" fmla="*/ 932283 h 6858000"/>
              <a:gd name="connsiteX172" fmla="*/ 322681 w 1605470"/>
              <a:gd name="connsiteY172" fmla="*/ 915925 h 6858000"/>
              <a:gd name="connsiteX173" fmla="*/ 315310 w 1605470"/>
              <a:gd name="connsiteY173" fmla="*/ 896999 h 6858000"/>
              <a:gd name="connsiteX174" fmla="*/ 284718 w 1605470"/>
              <a:gd name="connsiteY174" fmla="*/ 821517 h 6858000"/>
              <a:gd name="connsiteX175" fmla="*/ 270682 w 1605470"/>
              <a:gd name="connsiteY175" fmla="*/ 786519 h 6858000"/>
              <a:gd name="connsiteX176" fmla="*/ 265483 w 1605470"/>
              <a:gd name="connsiteY176" fmla="*/ 784963 h 6858000"/>
              <a:gd name="connsiteX177" fmla="*/ 270939 w 1605470"/>
              <a:gd name="connsiteY177" fmla="*/ 776648 h 6858000"/>
              <a:gd name="connsiteX178" fmla="*/ 263668 w 1605470"/>
              <a:gd name="connsiteY178" fmla="*/ 751353 h 6858000"/>
              <a:gd name="connsiteX179" fmla="*/ 254540 w 1605470"/>
              <a:gd name="connsiteY179" fmla="*/ 741965 h 6858000"/>
              <a:gd name="connsiteX180" fmla="*/ 252501 w 1605470"/>
              <a:gd name="connsiteY180" fmla="*/ 724635 h 6858000"/>
              <a:gd name="connsiteX181" fmla="*/ 248897 w 1605470"/>
              <a:gd name="connsiteY181" fmla="*/ 681659 h 6858000"/>
              <a:gd name="connsiteX182" fmla="*/ 234316 w 1605470"/>
              <a:gd name="connsiteY182" fmla="*/ 635218 h 6858000"/>
              <a:gd name="connsiteX183" fmla="*/ 239327 w 1605470"/>
              <a:gd name="connsiteY183" fmla="*/ 613763 h 6858000"/>
              <a:gd name="connsiteX184" fmla="*/ 225269 w 1605470"/>
              <a:gd name="connsiteY184" fmla="*/ 598582 h 6858000"/>
              <a:gd name="connsiteX185" fmla="*/ 224950 w 1605470"/>
              <a:gd name="connsiteY185" fmla="*/ 576846 h 6858000"/>
              <a:gd name="connsiteX186" fmla="*/ 204632 w 1605470"/>
              <a:gd name="connsiteY186" fmla="*/ 553868 h 6858000"/>
              <a:gd name="connsiteX187" fmla="*/ 239317 w 1605470"/>
              <a:gd name="connsiteY187" fmla="*/ 517614 h 6858000"/>
              <a:gd name="connsiteX188" fmla="*/ 201693 w 1605470"/>
              <a:gd name="connsiteY188" fmla="*/ 469651 h 6858000"/>
              <a:gd name="connsiteX189" fmla="*/ 195012 w 1605470"/>
              <a:gd name="connsiteY189" fmla="*/ 448559 h 6858000"/>
              <a:gd name="connsiteX190" fmla="*/ 201434 w 1605470"/>
              <a:gd name="connsiteY190" fmla="*/ 441529 h 6858000"/>
              <a:gd name="connsiteX191" fmla="*/ 200655 w 1605470"/>
              <a:gd name="connsiteY191" fmla="*/ 428927 h 6858000"/>
              <a:gd name="connsiteX192" fmla="*/ 190059 w 1605470"/>
              <a:gd name="connsiteY192" fmla="*/ 430161 h 6858000"/>
              <a:gd name="connsiteX193" fmla="*/ 184450 w 1605470"/>
              <a:gd name="connsiteY193" fmla="*/ 396240 h 6858000"/>
              <a:gd name="connsiteX194" fmla="*/ 146196 w 1605470"/>
              <a:gd name="connsiteY194" fmla="*/ 358810 h 6858000"/>
              <a:gd name="connsiteX195" fmla="*/ 124571 w 1605470"/>
              <a:gd name="connsiteY195" fmla="*/ 302178 h 6858000"/>
              <a:gd name="connsiteX196" fmla="*/ 103243 w 1605470"/>
              <a:gd name="connsiteY196" fmla="*/ 211375 h 6858000"/>
              <a:gd name="connsiteX197" fmla="*/ 94571 w 1605470"/>
              <a:gd name="connsiteY197" fmla="*/ 184179 h 6858000"/>
              <a:gd name="connsiteX198" fmla="*/ 13437 w 1605470"/>
              <a:gd name="connsiteY198" fmla="*/ 19287 h 6858000"/>
              <a:gd name="connsiteX199" fmla="*/ 0 w 1605470"/>
              <a:gd name="connsiteY19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06772 w 1605470"/>
              <a:gd name="connsiteY131" fmla="*/ 2847273 h 6858000"/>
              <a:gd name="connsiteX132" fmla="*/ 613412 w 1605470"/>
              <a:gd name="connsiteY132" fmla="*/ 2731184 h 6858000"/>
              <a:gd name="connsiteX133" fmla="*/ 555080 w 1605470"/>
              <a:gd name="connsiteY133" fmla="*/ 2538816 h 6858000"/>
              <a:gd name="connsiteX134" fmla="*/ 551827 w 1605470"/>
              <a:gd name="connsiteY134" fmla="*/ 2485734 h 6858000"/>
              <a:gd name="connsiteX135" fmla="*/ 525179 w 1605470"/>
              <a:gd name="connsiteY135" fmla="*/ 2447068 h 6858000"/>
              <a:gd name="connsiteX136" fmla="*/ 529511 w 1605470"/>
              <a:gd name="connsiteY136" fmla="*/ 2425819 h 6858000"/>
              <a:gd name="connsiteX137" fmla="*/ 530521 w 1605470"/>
              <a:gd name="connsiteY137" fmla="*/ 2422066 h 6858000"/>
              <a:gd name="connsiteX138" fmla="*/ 528878 w 1605470"/>
              <a:gd name="connsiteY138" fmla="*/ 2408971 h 6858000"/>
              <a:gd name="connsiteX139" fmla="*/ 535510 w 1605470"/>
              <a:gd name="connsiteY139" fmla="*/ 2402874 h 6858000"/>
              <a:gd name="connsiteX140" fmla="*/ 538122 w 1605470"/>
              <a:gd name="connsiteY140" fmla="*/ 2381443 h 6858000"/>
              <a:gd name="connsiteX141" fmla="*/ 533116 w 1605470"/>
              <a:gd name="connsiteY141" fmla="*/ 2358011 h 6858000"/>
              <a:gd name="connsiteX142" fmla="*/ 501423 w 1605470"/>
              <a:gd name="connsiteY142" fmla="*/ 2249479 h 6858000"/>
              <a:gd name="connsiteX143" fmla="*/ 486968 w 1605470"/>
              <a:gd name="connsiteY143" fmla="*/ 2182937 h 6858000"/>
              <a:gd name="connsiteX144" fmla="*/ 488555 w 1605470"/>
              <a:gd name="connsiteY144" fmla="*/ 2155135 h 6858000"/>
              <a:gd name="connsiteX145" fmla="*/ 486013 w 1605470"/>
              <a:gd name="connsiteY145" fmla="*/ 2118008 h 6858000"/>
              <a:gd name="connsiteX146" fmla="*/ 487006 w 1605470"/>
              <a:gd name="connsiteY146" fmla="*/ 2050531 h 6858000"/>
              <a:gd name="connsiteX147" fmla="*/ 478812 w 1605470"/>
              <a:gd name="connsiteY147" fmla="*/ 1963269 h 6858000"/>
              <a:gd name="connsiteX148" fmla="*/ 442619 w 1605470"/>
              <a:gd name="connsiteY148" fmla="*/ 1910499 h 6858000"/>
              <a:gd name="connsiteX149" fmla="*/ 446785 w 1605470"/>
              <a:gd name="connsiteY149" fmla="*/ 1903212 h 6858000"/>
              <a:gd name="connsiteX150" fmla="*/ 436547 w 1605470"/>
              <a:gd name="connsiteY150" fmla="*/ 1861531 h 6858000"/>
              <a:gd name="connsiteX151" fmla="*/ 364290 w 1605470"/>
              <a:gd name="connsiteY151" fmla="*/ 1728772 h 6858000"/>
              <a:gd name="connsiteX152" fmla="*/ 345287 w 1605470"/>
              <a:gd name="connsiteY152" fmla="*/ 1646953 h 6858000"/>
              <a:gd name="connsiteX153" fmla="*/ 344412 w 1605470"/>
              <a:gd name="connsiteY153" fmla="*/ 1615777 h 6858000"/>
              <a:gd name="connsiteX154" fmla="*/ 342578 w 1605470"/>
              <a:gd name="connsiteY154" fmla="*/ 1563678 h 6858000"/>
              <a:gd name="connsiteX155" fmla="*/ 355658 w 1605470"/>
              <a:gd name="connsiteY155" fmla="*/ 1519474 h 6858000"/>
              <a:gd name="connsiteX156" fmla="*/ 348400 w 1605470"/>
              <a:gd name="connsiteY156" fmla="*/ 1477995 h 6858000"/>
              <a:gd name="connsiteX157" fmla="*/ 328025 w 1605470"/>
              <a:gd name="connsiteY157" fmla="*/ 1475165 h 6858000"/>
              <a:gd name="connsiteX158" fmla="*/ 326326 w 1605470"/>
              <a:gd name="connsiteY158" fmla="*/ 1428585 h 6858000"/>
              <a:gd name="connsiteX159" fmla="*/ 325799 w 1605470"/>
              <a:gd name="connsiteY159" fmla="*/ 1357181 h 6858000"/>
              <a:gd name="connsiteX160" fmla="*/ 320507 w 1605470"/>
              <a:gd name="connsiteY160" fmla="*/ 1347099 h 6858000"/>
              <a:gd name="connsiteX161" fmla="*/ 335347 w 1605470"/>
              <a:gd name="connsiteY161" fmla="*/ 1334233 h 6858000"/>
              <a:gd name="connsiteX162" fmla="*/ 342792 w 1605470"/>
              <a:gd name="connsiteY162" fmla="*/ 1307086 h 6858000"/>
              <a:gd name="connsiteX163" fmla="*/ 343980 w 1605470"/>
              <a:gd name="connsiteY163" fmla="*/ 1189033 h 6858000"/>
              <a:gd name="connsiteX164" fmla="*/ 348665 w 1605470"/>
              <a:gd name="connsiteY164" fmla="*/ 1168288 h 6858000"/>
              <a:gd name="connsiteX165" fmla="*/ 340947 w 1605470"/>
              <a:gd name="connsiteY165" fmla="*/ 1142577 h 6858000"/>
              <a:gd name="connsiteX166" fmla="*/ 330253 w 1605470"/>
              <a:gd name="connsiteY166" fmla="*/ 1088484 h 6858000"/>
              <a:gd name="connsiteX167" fmla="*/ 314647 w 1605470"/>
              <a:gd name="connsiteY167" fmla="*/ 1053424 h 6858000"/>
              <a:gd name="connsiteX168" fmla="*/ 322906 w 1605470"/>
              <a:gd name="connsiteY168" fmla="*/ 1044367 h 6858000"/>
              <a:gd name="connsiteX169" fmla="*/ 326818 w 1605470"/>
              <a:gd name="connsiteY169" fmla="*/ 1022828 h 6858000"/>
              <a:gd name="connsiteX170" fmla="*/ 320445 w 1605470"/>
              <a:gd name="connsiteY170" fmla="*/ 932283 h 6858000"/>
              <a:gd name="connsiteX171" fmla="*/ 322681 w 1605470"/>
              <a:gd name="connsiteY171" fmla="*/ 915925 h 6858000"/>
              <a:gd name="connsiteX172" fmla="*/ 315310 w 1605470"/>
              <a:gd name="connsiteY172" fmla="*/ 896999 h 6858000"/>
              <a:gd name="connsiteX173" fmla="*/ 284718 w 1605470"/>
              <a:gd name="connsiteY173" fmla="*/ 821517 h 6858000"/>
              <a:gd name="connsiteX174" fmla="*/ 270682 w 1605470"/>
              <a:gd name="connsiteY174" fmla="*/ 786519 h 6858000"/>
              <a:gd name="connsiteX175" fmla="*/ 265483 w 1605470"/>
              <a:gd name="connsiteY175" fmla="*/ 784963 h 6858000"/>
              <a:gd name="connsiteX176" fmla="*/ 270939 w 1605470"/>
              <a:gd name="connsiteY176" fmla="*/ 776648 h 6858000"/>
              <a:gd name="connsiteX177" fmla="*/ 263668 w 1605470"/>
              <a:gd name="connsiteY177" fmla="*/ 751353 h 6858000"/>
              <a:gd name="connsiteX178" fmla="*/ 254540 w 1605470"/>
              <a:gd name="connsiteY178" fmla="*/ 741965 h 6858000"/>
              <a:gd name="connsiteX179" fmla="*/ 252501 w 1605470"/>
              <a:gd name="connsiteY179" fmla="*/ 724635 h 6858000"/>
              <a:gd name="connsiteX180" fmla="*/ 248897 w 1605470"/>
              <a:gd name="connsiteY180" fmla="*/ 681659 h 6858000"/>
              <a:gd name="connsiteX181" fmla="*/ 234316 w 1605470"/>
              <a:gd name="connsiteY181" fmla="*/ 635218 h 6858000"/>
              <a:gd name="connsiteX182" fmla="*/ 239327 w 1605470"/>
              <a:gd name="connsiteY182" fmla="*/ 613763 h 6858000"/>
              <a:gd name="connsiteX183" fmla="*/ 225269 w 1605470"/>
              <a:gd name="connsiteY183" fmla="*/ 598582 h 6858000"/>
              <a:gd name="connsiteX184" fmla="*/ 224950 w 1605470"/>
              <a:gd name="connsiteY184" fmla="*/ 576846 h 6858000"/>
              <a:gd name="connsiteX185" fmla="*/ 204632 w 1605470"/>
              <a:gd name="connsiteY185" fmla="*/ 553868 h 6858000"/>
              <a:gd name="connsiteX186" fmla="*/ 239317 w 1605470"/>
              <a:gd name="connsiteY186" fmla="*/ 517614 h 6858000"/>
              <a:gd name="connsiteX187" fmla="*/ 201693 w 1605470"/>
              <a:gd name="connsiteY187" fmla="*/ 469651 h 6858000"/>
              <a:gd name="connsiteX188" fmla="*/ 195012 w 1605470"/>
              <a:gd name="connsiteY188" fmla="*/ 448559 h 6858000"/>
              <a:gd name="connsiteX189" fmla="*/ 201434 w 1605470"/>
              <a:gd name="connsiteY189" fmla="*/ 441529 h 6858000"/>
              <a:gd name="connsiteX190" fmla="*/ 200655 w 1605470"/>
              <a:gd name="connsiteY190" fmla="*/ 428927 h 6858000"/>
              <a:gd name="connsiteX191" fmla="*/ 190059 w 1605470"/>
              <a:gd name="connsiteY191" fmla="*/ 430161 h 6858000"/>
              <a:gd name="connsiteX192" fmla="*/ 184450 w 1605470"/>
              <a:gd name="connsiteY192" fmla="*/ 396240 h 6858000"/>
              <a:gd name="connsiteX193" fmla="*/ 146196 w 1605470"/>
              <a:gd name="connsiteY193" fmla="*/ 358810 h 6858000"/>
              <a:gd name="connsiteX194" fmla="*/ 124571 w 1605470"/>
              <a:gd name="connsiteY194" fmla="*/ 302178 h 6858000"/>
              <a:gd name="connsiteX195" fmla="*/ 103243 w 1605470"/>
              <a:gd name="connsiteY195" fmla="*/ 211375 h 6858000"/>
              <a:gd name="connsiteX196" fmla="*/ 94571 w 1605470"/>
              <a:gd name="connsiteY196" fmla="*/ 184179 h 6858000"/>
              <a:gd name="connsiteX197" fmla="*/ 13437 w 1605470"/>
              <a:gd name="connsiteY197" fmla="*/ 19287 h 6858000"/>
              <a:gd name="connsiteX198" fmla="*/ 0 w 1605470"/>
              <a:gd name="connsiteY19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13412 w 1605470"/>
              <a:gd name="connsiteY131" fmla="*/ 2731184 h 6858000"/>
              <a:gd name="connsiteX132" fmla="*/ 555080 w 1605470"/>
              <a:gd name="connsiteY132" fmla="*/ 2538816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70939 w 1605470"/>
              <a:gd name="connsiteY175" fmla="*/ 776648 h 6858000"/>
              <a:gd name="connsiteX176" fmla="*/ 263668 w 1605470"/>
              <a:gd name="connsiteY176" fmla="*/ 751353 h 6858000"/>
              <a:gd name="connsiteX177" fmla="*/ 254540 w 1605470"/>
              <a:gd name="connsiteY177" fmla="*/ 741965 h 6858000"/>
              <a:gd name="connsiteX178" fmla="*/ 252501 w 1605470"/>
              <a:gd name="connsiteY178" fmla="*/ 724635 h 6858000"/>
              <a:gd name="connsiteX179" fmla="*/ 248897 w 1605470"/>
              <a:gd name="connsiteY179" fmla="*/ 681659 h 6858000"/>
              <a:gd name="connsiteX180" fmla="*/ 234316 w 1605470"/>
              <a:gd name="connsiteY180" fmla="*/ 635218 h 6858000"/>
              <a:gd name="connsiteX181" fmla="*/ 239327 w 1605470"/>
              <a:gd name="connsiteY181" fmla="*/ 613763 h 6858000"/>
              <a:gd name="connsiteX182" fmla="*/ 225269 w 1605470"/>
              <a:gd name="connsiteY182" fmla="*/ 598582 h 6858000"/>
              <a:gd name="connsiteX183" fmla="*/ 224950 w 1605470"/>
              <a:gd name="connsiteY183" fmla="*/ 576846 h 6858000"/>
              <a:gd name="connsiteX184" fmla="*/ 204632 w 1605470"/>
              <a:gd name="connsiteY184" fmla="*/ 553868 h 6858000"/>
              <a:gd name="connsiteX185" fmla="*/ 239317 w 1605470"/>
              <a:gd name="connsiteY185" fmla="*/ 517614 h 6858000"/>
              <a:gd name="connsiteX186" fmla="*/ 201693 w 1605470"/>
              <a:gd name="connsiteY186" fmla="*/ 469651 h 6858000"/>
              <a:gd name="connsiteX187" fmla="*/ 195012 w 1605470"/>
              <a:gd name="connsiteY187" fmla="*/ 448559 h 6858000"/>
              <a:gd name="connsiteX188" fmla="*/ 201434 w 1605470"/>
              <a:gd name="connsiteY188" fmla="*/ 441529 h 6858000"/>
              <a:gd name="connsiteX189" fmla="*/ 200655 w 1605470"/>
              <a:gd name="connsiteY189" fmla="*/ 428927 h 6858000"/>
              <a:gd name="connsiteX190" fmla="*/ 190059 w 1605470"/>
              <a:gd name="connsiteY190" fmla="*/ 430161 h 6858000"/>
              <a:gd name="connsiteX191" fmla="*/ 184450 w 1605470"/>
              <a:gd name="connsiteY191" fmla="*/ 396240 h 6858000"/>
              <a:gd name="connsiteX192" fmla="*/ 146196 w 1605470"/>
              <a:gd name="connsiteY192" fmla="*/ 358810 h 6858000"/>
              <a:gd name="connsiteX193" fmla="*/ 124571 w 1605470"/>
              <a:gd name="connsiteY193" fmla="*/ 302178 h 6858000"/>
              <a:gd name="connsiteX194" fmla="*/ 103243 w 1605470"/>
              <a:gd name="connsiteY194" fmla="*/ 211375 h 6858000"/>
              <a:gd name="connsiteX195" fmla="*/ 94571 w 1605470"/>
              <a:gd name="connsiteY195" fmla="*/ 184179 h 6858000"/>
              <a:gd name="connsiteX196" fmla="*/ 13437 w 1605470"/>
              <a:gd name="connsiteY196" fmla="*/ 19287 h 6858000"/>
              <a:gd name="connsiteX197" fmla="*/ 0 w 1605470"/>
              <a:gd name="connsiteY19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55080 w 1605470"/>
              <a:gd name="connsiteY132" fmla="*/ 2538816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70939 w 1605470"/>
              <a:gd name="connsiteY175" fmla="*/ 776648 h 6858000"/>
              <a:gd name="connsiteX176" fmla="*/ 263668 w 1605470"/>
              <a:gd name="connsiteY176" fmla="*/ 751353 h 6858000"/>
              <a:gd name="connsiteX177" fmla="*/ 254540 w 1605470"/>
              <a:gd name="connsiteY177" fmla="*/ 741965 h 6858000"/>
              <a:gd name="connsiteX178" fmla="*/ 252501 w 1605470"/>
              <a:gd name="connsiteY178" fmla="*/ 724635 h 6858000"/>
              <a:gd name="connsiteX179" fmla="*/ 248897 w 1605470"/>
              <a:gd name="connsiteY179" fmla="*/ 681659 h 6858000"/>
              <a:gd name="connsiteX180" fmla="*/ 234316 w 1605470"/>
              <a:gd name="connsiteY180" fmla="*/ 635218 h 6858000"/>
              <a:gd name="connsiteX181" fmla="*/ 239327 w 1605470"/>
              <a:gd name="connsiteY181" fmla="*/ 613763 h 6858000"/>
              <a:gd name="connsiteX182" fmla="*/ 225269 w 1605470"/>
              <a:gd name="connsiteY182" fmla="*/ 598582 h 6858000"/>
              <a:gd name="connsiteX183" fmla="*/ 224950 w 1605470"/>
              <a:gd name="connsiteY183" fmla="*/ 576846 h 6858000"/>
              <a:gd name="connsiteX184" fmla="*/ 204632 w 1605470"/>
              <a:gd name="connsiteY184" fmla="*/ 553868 h 6858000"/>
              <a:gd name="connsiteX185" fmla="*/ 239317 w 1605470"/>
              <a:gd name="connsiteY185" fmla="*/ 517614 h 6858000"/>
              <a:gd name="connsiteX186" fmla="*/ 201693 w 1605470"/>
              <a:gd name="connsiteY186" fmla="*/ 469651 h 6858000"/>
              <a:gd name="connsiteX187" fmla="*/ 195012 w 1605470"/>
              <a:gd name="connsiteY187" fmla="*/ 448559 h 6858000"/>
              <a:gd name="connsiteX188" fmla="*/ 201434 w 1605470"/>
              <a:gd name="connsiteY188" fmla="*/ 441529 h 6858000"/>
              <a:gd name="connsiteX189" fmla="*/ 200655 w 1605470"/>
              <a:gd name="connsiteY189" fmla="*/ 428927 h 6858000"/>
              <a:gd name="connsiteX190" fmla="*/ 190059 w 1605470"/>
              <a:gd name="connsiteY190" fmla="*/ 430161 h 6858000"/>
              <a:gd name="connsiteX191" fmla="*/ 184450 w 1605470"/>
              <a:gd name="connsiteY191" fmla="*/ 396240 h 6858000"/>
              <a:gd name="connsiteX192" fmla="*/ 146196 w 1605470"/>
              <a:gd name="connsiteY192" fmla="*/ 358810 h 6858000"/>
              <a:gd name="connsiteX193" fmla="*/ 124571 w 1605470"/>
              <a:gd name="connsiteY193" fmla="*/ 302178 h 6858000"/>
              <a:gd name="connsiteX194" fmla="*/ 103243 w 1605470"/>
              <a:gd name="connsiteY194" fmla="*/ 211375 h 6858000"/>
              <a:gd name="connsiteX195" fmla="*/ 94571 w 1605470"/>
              <a:gd name="connsiteY195" fmla="*/ 184179 h 6858000"/>
              <a:gd name="connsiteX196" fmla="*/ 13437 w 1605470"/>
              <a:gd name="connsiteY196" fmla="*/ 19287 h 6858000"/>
              <a:gd name="connsiteX197" fmla="*/ 0 w 1605470"/>
              <a:gd name="connsiteY19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70939 w 1605470"/>
              <a:gd name="connsiteY175" fmla="*/ 776648 h 6858000"/>
              <a:gd name="connsiteX176" fmla="*/ 263668 w 1605470"/>
              <a:gd name="connsiteY176" fmla="*/ 751353 h 6858000"/>
              <a:gd name="connsiteX177" fmla="*/ 254540 w 1605470"/>
              <a:gd name="connsiteY177" fmla="*/ 741965 h 6858000"/>
              <a:gd name="connsiteX178" fmla="*/ 252501 w 1605470"/>
              <a:gd name="connsiteY178" fmla="*/ 724635 h 6858000"/>
              <a:gd name="connsiteX179" fmla="*/ 248897 w 1605470"/>
              <a:gd name="connsiteY179" fmla="*/ 681659 h 6858000"/>
              <a:gd name="connsiteX180" fmla="*/ 234316 w 1605470"/>
              <a:gd name="connsiteY180" fmla="*/ 635218 h 6858000"/>
              <a:gd name="connsiteX181" fmla="*/ 239327 w 1605470"/>
              <a:gd name="connsiteY181" fmla="*/ 613763 h 6858000"/>
              <a:gd name="connsiteX182" fmla="*/ 225269 w 1605470"/>
              <a:gd name="connsiteY182" fmla="*/ 598582 h 6858000"/>
              <a:gd name="connsiteX183" fmla="*/ 224950 w 1605470"/>
              <a:gd name="connsiteY183" fmla="*/ 576846 h 6858000"/>
              <a:gd name="connsiteX184" fmla="*/ 204632 w 1605470"/>
              <a:gd name="connsiteY184" fmla="*/ 553868 h 6858000"/>
              <a:gd name="connsiteX185" fmla="*/ 239317 w 1605470"/>
              <a:gd name="connsiteY185" fmla="*/ 517614 h 6858000"/>
              <a:gd name="connsiteX186" fmla="*/ 201693 w 1605470"/>
              <a:gd name="connsiteY186" fmla="*/ 469651 h 6858000"/>
              <a:gd name="connsiteX187" fmla="*/ 195012 w 1605470"/>
              <a:gd name="connsiteY187" fmla="*/ 448559 h 6858000"/>
              <a:gd name="connsiteX188" fmla="*/ 201434 w 1605470"/>
              <a:gd name="connsiteY188" fmla="*/ 441529 h 6858000"/>
              <a:gd name="connsiteX189" fmla="*/ 200655 w 1605470"/>
              <a:gd name="connsiteY189" fmla="*/ 428927 h 6858000"/>
              <a:gd name="connsiteX190" fmla="*/ 190059 w 1605470"/>
              <a:gd name="connsiteY190" fmla="*/ 430161 h 6858000"/>
              <a:gd name="connsiteX191" fmla="*/ 184450 w 1605470"/>
              <a:gd name="connsiteY191" fmla="*/ 396240 h 6858000"/>
              <a:gd name="connsiteX192" fmla="*/ 146196 w 1605470"/>
              <a:gd name="connsiteY192" fmla="*/ 358810 h 6858000"/>
              <a:gd name="connsiteX193" fmla="*/ 124571 w 1605470"/>
              <a:gd name="connsiteY193" fmla="*/ 302178 h 6858000"/>
              <a:gd name="connsiteX194" fmla="*/ 103243 w 1605470"/>
              <a:gd name="connsiteY194" fmla="*/ 211375 h 6858000"/>
              <a:gd name="connsiteX195" fmla="*/ 94571 w 1605470"/>
              <a:gd name="connsiteY195" fmla="*/ 184179 h 6858000"/>
              <a:gd name="connsiteX196" fmla="*/ 13437 w 1605470"/>
              <a:gd name="connsiteY196" fmla="*/ 19287 h 6858000"/>
              <a:gd name="connsiteX197" fmla="*/ 0 w 1605470"/>
              <a:gd name="connsiteY19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63668 w 1605470"/>
              <a:gd name="connsiteY175" fmla="*/ 751353 h 6858000"/>
              <a:gd name="connsiteX176" fmla="*/ 254540 w 1605470"/>
              <a:gd name="connsiteY176" fmla="*/ 741965 h 6858000"/>
              <a:gd name="connsiteX177" fmla="*/ 252501 w 1605470"/>
              <a:gd name="connsiteY177" fmla="*/ 724635 h 6858000"/>
              <a:gd name="connsiteX178" fmla="*/ 248897 w 1605470"/>
              <a:gd name="connsiteY178" fmla="*/ 681659 h 6858000"/>
              <a:gd name="connsiteX179" fmla="*/ 234316 w 1605470"/>
              <a:gd name="connsiteY179" fmla="*/ 635218 h 6858000"/>
              <a:gd name="connsiteX180" fmla="*/ 239327 w 1605470"/>
              <a:gd name="connsiteY180" fmla="*/ 613763 h 6858000"/>
              <a:gd name="connsiteX181" fmla="*/ 225269 w 1605470"/>
              <a:gd name="connsiteY181" fmla="*/ 598582 h 6858000"/>
              <a:gd name="connsiteX182" fmla="*/ 224950 w 1605470"/>
              <a:gd name="connsiteY182" fmla="*/ 576846 h 6858000"/>
              <a:gd name="connsiteX183" fmla="*/ 204632 w 1605470"/>
              <a:gd name="connsiteY183" fmla="*/ 553868 h 6858000"/>
              <a:gd name="connsiteX184" fmla="*/ 239317 w 1605470"/>
              <a:gd name="connsiteY184" fmla="*/ 517614 h 6858000"/>
              <a:gd name="connsiteX185" fmla="*/ 201693 w 1605470"/>
              <a:gd name="connsiteY185" fmla="*/ 469651 h 6858000"/>
              <a:gd name="connsiteX186" fmla="*/ 195012 w 1605470"/>
              <a:gd name="connsiteY186" fmla="*/ 448559 h 6858000"/>
              <a:gd name="connsiteX187" fmla="*/ 201434 w 1605470"/>
              <a:gd name="connsiteY187" fmla="*/ 441529 h 6858000"/>
              <a:gd name="connsiteX188" fmla="*/ 200655 w 1605470"/>
              <a:gd name="connsiteY188" fmla="*/ 428927 h 6858000"/>
              <a:gd name="connsiteX189" fmla="*/ 190059 w 1605470"/>
              <a:gd name="connsiteY189" fmla="*/ 430161 h 6858000"/>
              <a:gd name="connsiteX190" fmla="*/ 184450 w 1605470"/>
              <a:gd name="connsiteY190" fmla="*/ 396240 h 6858000"/>
              <a:gd name="connsiteX191" fmla="*/ 146196 w 1605470"/>
              <a:gd name="connsiteY191" fmla="*/ 358810 h 6858000"/>
              <a:gd name="connsiteX192" fmla="*/ 124571 w 1605470"/>
              <a:gd name="connsiteY192" fmla="*/ 302178 h 6858000"/>
              <a:gd name="connsiteX193" fmla="*/ 103243 w 1605470"/>
              <a:gd name="connsiteY193" fmla="*/ 211375 h 6858000"/>
              <a:gd name="connsiteX194" fmla="*/ 94571 w 1605470"/>
              <a:gd name="connsiteY194" fmla="*/ 184179 h 6858000"/>
              <a:gd name="connsiteX195" fmla="*/ 13437 w 1605470"/>
              <a:gd name="connsiteY195" fmla="*/ 19287 h 6858000"/>
              <a:gd name="connsiteX196" fmla="*/ 0 w 1605470"/>
              <a:gd name="connsiteY19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3668 w 1605470"/>
              <a:gd name="connsiteY174" fmla="*/ 751353 h 6858000"/>
              <a:gd name="connsiteX175" fmla="*/ 254540 w 1605470"/>
              <a:gd name="connsiteY175" fmla="*/ 741965 h 6858000"/>
              <a:gd name="connsiteX176" fmla="*/ 252501 w 1605470"/>
              <a:gd name="connsiteY176" fmla="*/ 724635 h 6858000"/>
              <a:gd name="connsiteX177" fmla="*/ 248897 w 1605470"/>
              <a:gd name="connsiteY177" fmla="*/ 681659 h 6858000"/>
              <a:gd name="connsiteX178" fmla="*/ 234316 w 1605470"/>
              <a:gd name="connsiteY178" fmla="*/ 635218 h 6858000"/>
              <a:gd name="connsiteX179" fmla="*/ 239327 w 1605470"/>
              <a:gd name="connsiteY179" fmla="*/ 613763 h 6858000"/>
              <a:gd name="connsiteX180" fmla="*/ 225269 w 1605470"/>
              <a:gd name="connsiteY180" fmla="*/ 598582 h 6858000"/>
              <a:gd name="connsiteX181" fmla="*/ 224950 w 1605470"/>
              <a:gd name="connsiteY181" fmla="*/ 576846 h 6858000"/>
              <a:gd name="connsiteX182" fmla="*/ 204632 w 1605470"/>
              <a:gd name="connsiteY182" fmla="*/ 553868 h 6858000"/>
              <a:gd name="connsiteX183" fmla="*/ 239317 w 1605470"/>
              <a:gd name="connsiteY183" fmla="*/ 517614 h 6858000"/>
              <a:gd name="connsiteX184" fmla="*/ 201693 w 1605470"/>
              <a:gd name="connsiteY184" fmla="*/ 469651 h 6858000"/>
              <a:gd name="connsiteX185" fmla="*/ 195012 w 1605470"/>
              <a:gd name="connsiteY185" fmla="*/ 448559 h 6858000"/>
              <a:gd name="connsiteX186" fmla="*/ 201434 w 1605470"/>
              <a:gd name="connsiteY186" fmla="*/ 441529 h 6858000"/>
              <a:gd name="connsiteX187" fmla="*/ 200655 w 1605470"/>
              <a:gd name="connsiteY187" fmla="*/ 428927 h 6858000"/>
              <a:gd name="connsiteX188" fmla="*/ 190059 w 1605470"/>
              <a:gd name="connsiteY188" fmla="*/ 430161 h 6858000"/>
              <a:gd name="connsiteX189" fmla="*/ 184450 w 1605470"/>
              <a:gd name="connsiteY189" fmla="*/ 396240 h 6858000"/>
              <a:gd name="connsiteX190" fmla="*/ 146196 w 1605470"/>
              <a:gd name="connsiteY190" fmla="*/ 358810 h 6858000"/>
              <a:gd name="connsiteX191" fmla="*/ 124571 w 1605470"/>
              <a:gd name="connsiteY191" fmla="*/ 302178 h 6858000"/>
              <a:gd name="connsiteX192" fmla="*/ 103243 w 1605470"/>
              <a:gd name="connsiteY192" fmla="*/ 211375 h 6858000"/>
              <a:gd name="connsiteX193" fmla="*/ 94571 w 1605470"/>
              <a:gd name="connsiteY193" fmla="*/ 184179 h 6858000"/>
              <a:gd name="connsiteX194" fmla="*/ 13437 w 1605470"/>
              <a:gd name="connsiteY194" fmla="*/ 19287 h 6858000"/>
              <a:gd name="connsiteX195" fmla="*/ 0 w 1605470"/>
              <a:gd name="connsiteY19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63668 w 1605470"/>
              <a:gd name="connsiteY173" fmla="*/ 751353 h 6858000"/>
              <a:gd name="connsiteX174" fmla="*/ 254540 w 1605470"/>
              <a:gd name="connsiteY174" fmla="*/ 741965 h 6858000"/>
              <a:gd name="connsiteX175" fmla="*/ 252501 w 1605470"/>
              <a:gd name="connsiteY175" fmla="*/ 724635 h 6858000"/>
              <a:gd name="connsiteX176" fmla="*/ 248897 w 1605470"/>
              <a:gd name="connsiteY176" fmla="*/ 681659 h 6858000"/>
              <a:gd name="connsiteX177" fmla="*/ 234316 w 1605470"/>
              <a:gd name="connsiteY177" fmla="*/ 635218 h 6858000"/>
              <a:gd name="connsiteX178" fmla="*/ 239327 w 1605470"/>
              <a:gd name="connsiteY178" fmla="*/ 613763 h 6858000"/>
              <a:gd name="connsiteX179" fmla="*/ 225269 w 1605470"/>
              <a:gd name="connsiteY179" fmla="*/ 598582 h 6858000"/>
              <a:gd name="connsiteX180" fmla="*/ 224950 w 1605470"/>
              <a:gd name="connsiteY180" fmla="*/ 576846 h 6858000"/>
              <a:gd name="connsiteX181" fmla="*/ 204632 w 1605470"/>
              <a:gd name="connsiteY181" fmla="*/ 553868 h 6858000"/>
              <a:gd name="connsiteX182" fmla="*/ 239317 w 1605470"/>
              <a:gd name="connsiteY182" fmla="*/ 517614 h 6858000"/>
              <a:gd name="connsiteX183" fmla="*/ 201693 w 1605470"/>
              <a:gd name="connsiteY183" fmla="*/ 469651 h 6858000"/>
              <a:gd name="connsiteX184" fmla="*/ 195012 w 1605470"/>
              <a:gd name="connsiteY184" fmla="*/ 448559 h 6858000"/>
              <a:gd name="connsiteX185" fmla="*/ 201434 w 1605470"/>
              <a:gd name="connsiteY185" fmla="*/ 441529 h 6858000"/>
              <a:gd name="connsiteX186" fmla="*/ 200655 w 1605470"/>
              <a:gd name="connsiteY186" fmla="*/ 428927 h 6858000"/>
              <a:gd name="connsiteX187" fmla="*/ 190059 w 1605470"/>
              <a:gd name="connsiteY187" fmla="*/ 430161 h 6858000"/>
              <a:gd name="connsiteX188" fmla="*/ 184450 w 1605470"/>
              <a:gd name="connsiteY188" fmla="*/ 396240 h 6858000"/>
              <a:gd name="connsiteX189" fmla="*/ 146196 w 1605470"/>
              <a:gd name="connsiteY189" fmla="*/ 358810 h 6858000"/>
              <a:gd name="connsiteX190" fmla="*/ 124571 w 1605470"/>
              <a:gd name="connsiteY190" fmla="*/ 302178 h 6858000"/>
              <a:gd name="connsiteX191" fmla="*/ 103243 w 1605470"/>
              <a:gd name="connsiteY191" fmla="*/ 211375 h 6858000"/>
              <a:gd name="connsiteX192" fmla="*/ 94571 w 1605470"/>
              <a:gd name="connsiteY192" fmla="*/ 184179 h 6858000"/>
              <a:gd name="connsiteX193" fmla="*/ 13437 w 1605470"/>
              <a:gd name="connsiteY193" fmla="*/ 19287 h 6858000"/>
              <a:gd name="connsiteX194" fmla="*/ 0 w 1605470"/>
              <a:gd name="connsiteY19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01423 w 1605470"/>
              <a:gd name="connsiteY140" fmla="*/ 2249479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64290 w 1605470"/>
              <a:gd name="connsiteY149" fmla="*/ 1728772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8025 w 1605470"/>
              <a:gd name="connsiteY155" fmla="*/ 1475165 h 6858000"/>
              <a:gd name="connsiteX156" fmla="*/ 326326 w 1605470"/>
              <a:gd name="connsiteY156" fmla="*/ 1428585 h 6858000"/>
              <a:gd name="connsiteX157" fmla="*/ 325799 w 1605470"/>
              <a:gd name="connsiteY157" fmla="*/ 1357181 h 6858000"/>
              <a:gd name="connsiteX158" fmla="*/ 320507 w 1605470"/>
              <a:gd name="connsiteY158" fmla="*/ 1347099 h 6858000"/>
              <a:gd name="connsiteX159" fmla="*/ 335347 w 1605470"/>
              <a:gd name="connsiteY159" fmla="*/ 1334233 h 6858000"/>
              <a:gd name="connsiteX160" fmla="*/ 342792 w 1605470"/>
              <a:gd name="connsiteY160" fmla="*/ 1307086 h 6858000"/>
              <a:gd name="connsiteX161" fmla="*/ 343980 w 1605470"/>
              <a:gd name="connsiteY161" fmla="*/ 1189033 h 6858000"/>
              <a:gd name="connsiteX162" fmla="*/ 348665 w 1605470"/>
              <a:gd name="connsiteY162" fmla="*/ 1168288 h 6858000"/>
              <a:gd name="connsiteX163" fmla="*/ 340947 w 1605470"/>
              <a:gd name="connsiteY163" fmla="*/ 1142577 h 6858000"/>
              <a:gd name="connsiteX164" fmla="*/ 330253 w 1605470"/>
              <a:gd name="connsiteY164" fmla="*/ 1088484 h 6858000"/>
              <a:gd name="connsiteX165" fmla="*/ 314647 w 1605470"/>
              <a:gd name="connsiteY165" fmla="*/ 1053424 h 6858000"/>
              <a:gd name="connsiteX166" fmla="*/ 322906 w 1605470"/>
              <a:gd name="connsiteY166" fmla="*/ 1044367 h 6858000"/>
              <a:gd name="connsiteX167" fmla="*/ 326818 w 1605470"/>
              <a:gd name="connsiteY167" fmla="*/ 1022828 h 6858000"/>
              <a:gd name="connsiteX168" fmla="*/ 320445 w 1605470"/>
              <a:gd name="connsiteY168" fmla="*/ 932283 h 6858000"/>
              <a:gd name="connsiteX169" fmla="*/ 322681 w 1605470"/>
              <a:gd name="connsiteY169" fmla="*/ 915925 h 6858000"/>
              <a:gd name="connsiteX170" fmla="*/ 315310 w 1605470"/>
              <a:gd name="connsiteY170" fmla="*/ 896999 h 6858000"/>
              <a:gd name="connsiteX171" fmla="*/ 284718 w 1605470"/>
              <a:gd name="connsiteY171" fmla="*/ 821517 h 6858000"/>
              <a:gd name="connsiteX172" fmla="*/ 263668 w 1605470"/>
              <a:gd name="connsiteY172" fmla="*/ 751353 h 6858000"/>
              <a:gd name="connsiteX173" fmla="*/ 254540 w 1605470"/>
              <a:gd name="connsiteY173" fmla="*/ 741965 h 6858000"/>
              <a:gd name="connsiteX174" fmla="*/ 252501 w 1605470"/>
              <a:gd name="connsiteY174" fmla="*/ 724635 h 6858000"/>
              <a:gd name="connsiteX175" fmla="*/ 248897 w 1605470"/>
              <a:gd name="connsiteY175" fmla="*/ 681659 h 6858000"/>
              <a:gd name="connsiteX176" fmla="*/ 234316 w 1605470"/>
              <a:gd name="connsiteY176" fmla="*/ 635218 h 6858000"/>
              <a:gd name="connsiteX177" fmla="*/ 239327 w 1605470"/>
              <a:gd name="connsiteY177" fmla="*/ 613763 h 6858000"/>
              <a:gd name="connsiteX178" fmla="*/ 225269 w 1605470"/>
              <a:gd name="connsiteY178" fmla="*/ 598582 h 6858000"/>
              <a:gd name="connsiteX179" fmla="*/ 224950 w 1605470"/>
              <a:gd name="connsiteY179" fmla="*/ 576846 h 6858000"/>
              <a:gd name="connsiteX180" fmla="*/ 204632 w 1605470"/>
              <a:gd name="connsiteY180" fmla="*/ 553868 h 6858000"/>
              <a:gd name="connsiteX181" fmla="*/ 239317 w 1605470"/>
              <a:gd name="connsiteY181" fmla="*/ 517614 h 6858000"/>
              <a:gd name="connsiteX182" fmla="*/ 201693 w 1605470"/>
              <a:gd name="connsiteY182" fmla="*/ 469651 h 6858000"/>
              <a:gd name="connsiteX183" fmla="*/ 195012 w 1605470"/>
              <a:gd name="connsiteY183" fmla="*/ 448559 h 6858000"/>
              <a:gd name="connsiteX184" fmla="*/ 201434 w 1605470"/>
              <a:gd name="connsiteY184" fmla="*/ 441529 h 6858000"/>
              <a:gd name="connsiteX185" fmla="*/ 200655 w 1605470"/>
              <a:gd name="connsiteY185" fmla="*/ 428927 h 6858000"/>
              <a:gd name="connsiteX186" fmla="*/ 190059 w 1605470"/>
              <a:gd name="connsiteY186" fmla="*/ 430161 h 6858000"/>
              <a:gd name="connsiteX187" fmla="*/ 184450 w 1605470"/>
              <a:gd name="connsiteY187" fmla="*/ 396240 h 6858000"/>
              <a:gd name="connsiteX188" fmla="*/ 146196 w 1605470"/>
              <a:gd name="connsiteY188" fmla="*/ 358810 h 6858000"/>
              <a:gd name="connsiteX189" fmla="*/ 124571 w 1605470"/>
              <a:gd name="connsiteY189" fmla="*/ 302178 h 6858000"/>
              <a:gd name="connsiteX190" fmla="*/ 103243 w 1605470"/>
              <a:gd name="connsiteY190" fmla="*/ 211375 h 6858000"/>
              <a:gd name="connsiteX191" fmla="*/ 94571 w 1605470"/>
              <a:gd name="connsiteY191" fmla="*/ 184179 h 6858000"/>
              <a:gd name="connsiteX192" fmla="*/ 13437 w 1605470"/>
              <a:gd name="connsiteY192" fmla="*/ 19287 h 6858000"/>
              <a:gd name="connsiteX193" fmla="*/ 0 w 1605470"/>
              <a:gd name="connsiteY19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64290 w 1605470"/>
              <a:gd name="connsiteY149" fmla="*/ 1728772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8025 w 1605470"/>
              <a:gd name="connsiteY155" fmla="*/ 1475165 h 6858000"/>
              <a:gd name="connsiteX156" fmla="*/ 326326 w 1605470"/>
              <a:gd name="connsiteY156" fmla="*/ 1428585 h 6858000"/>
              <a:gd name="connsiteX157" fmla="*/ 325799 w 1605470"/>
              <a:gd name="connsiteY157" fmla="*/ 1357181 h 6858000"/>
              <a:gd name="connsiteX158" fmla="*/ 320507 w 1605470"/>
              <a:gd name="connsiteY158" fmla="*/ 1347099 h 6858000"/>
              <a:gd name="connsiteX159" fmla="*/ 335347 w 1605470"/>
              <a:gd name="connsiteY159" fmla="*/ 1334233 h 6858000"/>
              <a:gd name="connsiteX160" fmla="*/ 342792 w 1605470"/>
              <a:gd name="connsiteY160" fmla="*/ 1307086 h 6858000"/>
              <a:gd name="connsiteX161" fmla="*/ 343980 w 1605470"/>
              <a:gd name="connsiteY161" fmla="*/ 1189033 h 6858000"/>
              <a:gd name="connsiteX162" fmla="*/ 348665 w 1605470"/>
              <a:gd name="connsiteY162" fmla="*/ 1168288 h 6858000"/>
              <a:gd name="connsiteX163" fmla="*/ 340947 w 1605470"/>
              <a:gd name="connsiteY163" fmla="*/ 1142577 h 6858000"/>
              <a:gd name="connsiteX164" fmla="*/ 330253 w 1605470"/>
              <a:gd name="connsiteY164" fmla="*/ 1088484 h 6858000"/>
              <a:gd name="connsiteX165" fmla="*/ 314647 w 1605470"/>
              <a:gd name="connsiteY165" fmla="*/ 1053424 h 6858000"/>
              <a:gd name="connsiteX166" fmla="*/ 322906 w 1605470"/>
              <a:gd name="connsiteY166" fmla="*/ 1044367 h 6858000"/>
              <a:gd name="connsiteX167" fmla="*/ 326818 w 1605470"/>
              <a:gd name="connsiteY167" fmla="*/ 1022828 h 6858000"/>
              <a:gd name="connsiteX168" fmla="*/ 320445 w 1605470"/>
              <a:gd name="connsiteY168" fmla="*/ 932283 h 6858000"/>
              <a:gd name="connsiteX169" fmla="*/ 322681 w 1605470"/>
              <a:gd name="connsiteY169" fmla="*/ 915925 h 6858000"/>
              <a:gd name="connsiteX170" fmla="*/ 315310 w 1605470"/>
              <a:gd name="connsiteY170" fmla="*/ 896999 h 6858000"/>
              <a:gd name="connsiteX171" fmla="*/ 284718 w 1605470"/>
              <a:gd name="connsiteY171" fmla="*/ 821517 h 6858000"/>
              <a:gd name="connsiteX172" fmla="*/ 263668 w 1605470"/>
              <a:gd name="connsiteY172" fmla="*/ 751353 h 6858000"/>
              <a:gd name="connsiteX173" fmla="*/ 254540 w 1605470"/>
              <a:gd name="connsiteY173" fmla="*/ 741965 h 6858000"/>
              <a:gd name="connsiteX174" fmla="*/ 252501 w 1605470"/>
              <a:gd name="connsiteY174" fmla="*/ 724635 h 6858000"/>
              <a:gd name="connsiteX175" fmla="*/ 248897 w 1605470"/>
              <a:gd name="connsiteY175" fmla="*/ 681659 h 6858000"/>
              <a:gd name="connsiteX176" fmla="*/ 234316 w 1605470"/>
              <a:gd name="connsiteY176" fmla="*/ 635218 h 6858000"/>
              <a:gd name="connsiteX177" fmla="*/ 239327 w 1605470"/>
              <a:gd name="connsiteY177" fmla="*/ 613763 h 6858000"/>
              <a:gd name="connsiteX178" fmla="*/ 225269 w 1605470"/>
              <a:gd name="connsiteY178" fmla="*/ 598582 h 6858000"/>
              <a:gd name="connsiteX179" fmla="*/ 224950 w 1605470"/>
              <a:gd name="connsiteY179" fmla="*/ 576846 h 6858000"/>
              <a:gd name="connsiteX180" fmla="*/ 204632 w 1605470"/>
              <a:gd name="connsiteY180" fmla="*/ 553868 h 6858000"/>
              <a:gd name="connsiteX181" fmla="*/ 239317 w 1605470"/>
              <a:gd name="connsiteY181" fmla="*/ 517614 h 6858000"/>
              <a:gd name="connsiteX182" fmla="*/ 201693 w 1605470"/>
              <a:gd name="connsiteY182" fmla="*/ 469651 h 6858000"/>
              <a:gd name="connsiteX183" fmla="*/ 195012 w 1605470"/>
              <a:gd name="connsiteY183" fmla="*/ 448559 h 6858000"/>
              <a:gd name="connsiteX184" fmla="*/ 201434 w 1605470"/>
              <a:gd name="connsiteY184" fmla="*/ 441529 h 6858000"/>
              <a:gd name="connsiteX185" fmla="*/ 200655 w 1605470"/>
              <a:gd name="connsiteY185" fmla="*/ 428927 h 6858000"/>
              <a:gd name="connsiteX186" fmla="*/ 190059 w 1605470"/>
              <a:gd name="connsiteY186" fmla="*/ 430161 h 6858000"/>
              <a:gd name="connsiteX187" fmla="*/ 184450 w 1605470"/>
              <a:gd name="connsiteY187" fmla="*/ 396240 h 6858000"/>
              <a:gd name="connsiteX188" fmla="*/ 146196 w 1605470"/>
              <a:gd name="connsiteY188" fmla="*/ 358810 h 6858000"/>
              <a:gd name="connsiteX189" fmla="*/ 124571 w 1605470"/>
              <a:gd name="connsiteY189" fmla="*/ 302178 h 6858000"/>
              <a:gd name="connsiteX190" fmla="*/ 103243 w 1605470"/>
              <a:gd name="connsiteY190" fmla="*/ 211375 h 6858000"/>
              <a:gd name="connsiteX191" fmla="*/ 94571 w 1605470"/>
              <a:gd name="connsiteY191" fmla="*/ 184179 h 6858000"/>
              <a:gd name="connsiteX192" fmla="*/ 13437 w 1605470"/>
              <a:gd name="connsiteY192" fmla="*/ 19287 h 6858000"/>
              <a:gd name="connsiteX193" fmla="*/ 0 w 1605470"/>
              <a:gd name="connsiteY19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8025 w 1605470"/>
              <a:gd name="connsiteY155" fmla="*/ 1475165 h 6858000"/>
              <a:gd name="connsiteX156" fmla="*/ 326326 w 1605470"/>
              <a:gd name="connsiteY156" fmla="*/ 1428585 h 6858000"/>
              <a:gd name="connsiteX157" fmla="*/ 325799 w 1605470"/>
              <a:gd name="connsiteY157" fmla="*/ 1357181 h 6858000"/>
              <a:gd name="connsiteX158" fmla="*/ 320507 w 1605470"/>
              <a:gd name="connsiteY158" fmla="*/ 1347099 h 6858000"/>
              <a:gd name="connsiteX159" fmla="*/ 335347 w 1605470"/>
              <a:gd name="connsiteY159" fmla="*/ 1334233 h 6858000"/>
              <a:gd name="connsiteX160" fmla="*/ 342792 w 1605470"/>
              <a:gd name="connsiteY160" fmla="*/ 1307086 h 6858000"/>
              <a:gd name="connsiteX161" fmla="*/ 343980 w 1605470"/>
              <a:gd name="connsiteY161" fmla="*/ 1189033 h 6858000"/>
              <a:gd name="connsiteX162" fmla="*/ 348665 w 1605470"/>
              <a:gd name="connsiteY162" fmla="*/ 1168288 h 6858000"/>
              <a:gd name="connsiteX163" fmla="*/ 340947 w 1605470"/>
              <a:gd name="connsiteY163" fmla="*/ 1142577 h 6858000"/>
              <a:gd name="connsiteX164" fmla="*/ 330253 w 1605470"/>
              <a:gd name="connsiteY164" fmla="*/ 1088484 h 6858000"/>
              <a:gd name="connsiteX165" fmla="*/ 314647 w 1605470"/>
              <a:gd name="connsiteY165" fmla="*/ 1053424 h 6858000"/>
              <a:gd name="connsiteX166" fmla="*/ 322906 w 1605470"/>
              <a:gd name="connsiteY166" fmla="*/ 1044367 h 6858000"/>
              <a:gd name="connsiteX167" fmla="*/ 326818 w 1605470"/>
              <a:gd name="connsiteY167" fmla="*/ 1022828 h 6858000"/>
              <a:gd name="connsiteX168" fmla="*/ 320445 w 1605470"/>
              <a:gd name="connsiteY168" fmla="*/ 932283 h 6858000"/>
              <a:gd name="connsiteX169" fmla="*/ 322681 w 1605470"/>
              <a:gd name="connsiteY169" fmla="*/ 915925 h 6858000"/>
              <a:gd name="connsiteX170" fmla="*/ 315310 w 1605470"/>
              <a:gd name="connsiteY170" fmla="*/ 896999 h 6858000"/>
              <a:gd name="connsiteX171" fmla="*/ 284718 w 1605470"/>
              <a:gd name="connsiteY171" fmla="*/ 821517 h 6858000"/>
              <a:gd name="connsiteX172" fmla="*/ 263668 w 1605470"/>
              <a:gd name="connsiteY172" fmla="*/ 751353 h 6858000"/>
              <a:gd name="connsiteX173" fmla="*/ 254540 w 1605470"/>
              <a:gd name="connsiteY173" fmla="*/ 741965 h 6858000"/>
              <a:gd name="connsiteX174" fmla="*/ 252501 w 1605470"/>
              <a:gd name="connsiteY174" fmla="*/ 724635 h 6858000"/>
              <a:gd name="connsiteX175" fmla="*/ 248897 w 1605470"/>
              <a:gd name="connsiteY175" fmla="*/ 681659 h 6858000"/>
              <a:gd name="connsiteX176" fmla="*/ 234316 w 1605470"/>
              <a:gd name="connsiteY176" fmla="*/ 635218 h 6858000"/>
              <a:gd name="connsiteX177" fmla="*/ 239327 w 1605470"/>
              <a:gd name="connsiteY177" fmla="*/ 613763 h 6858000"/>
              <a:gd name="connsiteX178" fmla="*/ 225269 w 1605470"/>
              <a:gd name="connsiteY178" fmla="*/ 598582 h 6858000"/>
              <a:gd name="connsiteX179" fmla="*/ 224950 w 1605470"/>
              <a:gd name="connsiteY179" fmla="*/ 576846 h 6858000"/>
              <a:gd name="connsiteX180" fmla="*/ 204632 w 1605470"/>
              <a:gd name="connsiteY180" fmla="*/ 553868 h 6858000"/>
              <a:gd name="connsiteX181" fmla="*/ 239317 w 1605470"/>
              <a:gd name="connsiteY181" fmla="*/ 517614 h 6858000"/>
              <a:gd name="connsiteX182" fmla="*/ 201693 w 1605470"/>
              <a:gd name="connsiteY182" fmla="*/ 469651 h 6858000"/>
              <a:gd name="connsiteX183" fmla="*/ 195012 w 1605470"/>
              <a:gd name="connsiteY183" fmla="*/ 448559 h 6858000"/>
              <a:gd name="connsiteX184" fmla="*/ 201434 w 1605470"/>
              <a:gd name="connsiteY184" fmla="*/ 441529 h 6858000"/>
              <a:gd name="connsiteX185" fmla="*/ 200655 w 1605470"/>
              <a:gd name="connsiteY185" fmla="*/ 428927 h 6858000"/>
              <a:gd name="connsiteX186" fmla="*/ 190059 w 1605470"/>
              <a:gd name="connsiteY186" fmla="*/ 430161 h 6858000"/>
              <a:gd name="connsiteX187" fmla="*/ 184450 w 1605470"/>
              <a:gd name="connsiteY187" fmla="*/ 396240 h 6858000"/>
              <a:gd name="connsiteX188" fmla="*/ 146196 w 1605470"/>
              <a:gd name="connsiteY188" fmla="*/ 358810 h 6858000"/>
              <a:gd name="connsiteX189" fmla="*/ 124571 w 1605470"/>
              <a:gd name="connsiteY189" fmla="*/ 302178 h 6858000"/>
              <a:gd name="connsiteX190" fmla="*/ 103243 w 1605470"/>
              <a:gd name="connsiteY190" fmla="*/ 211375 h 6858000"/>
              <a:gd name="connsiteX191" fmla="*/ 94571 w 1605470"/>
              <a:gd name="connsiteY191" fmla="*/ 184179 h 6858000"/>
              <a:gd name="connsiteX192" fmla="*/ 13437 w 1605470"/>
              <a:gd name="connsiteY192" fmla="*/ 19287 h 6858000"/>
              <a:gd name="connsiteX193" fmla="*/ 0 w 1605470"/>
              <a:gd name="connsiteY19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6326 w 1605470"/>
              <a:gd name="connsiteY155" fmla="*/ 1428585 h 6858000"/>
              <a:gd name="connsiteX156" fmla="*/ 325799 w 1605470"/>
              <a:gd name="connsiteY156" fmla="*/ 1357181 h 6858000"/>
              <a:gd name="connsiteX157" fmla="*/ 320507 w 1605470"/>
              <a:gd name="connsiteY157" fmla="*/ 1347099 h 6858000"/>
              <a:gd name="connsiteX158" fmla="*/ 335347 w 1605470"/>
              <a:gd name="connsiteY158" fmla="*/ 1334233 h 6858000"/>
              <a:gd name="connsiteX159" fmla="*/ 342792 w 1605470"/>
              <a:gd name="connsiteY159" fmla="*/ 1307086 h 6858000"/>
              <a:gd name="connsiteX160" fmla="*/ 343980 w 1605470"/>
              <a:gd name="connsiteY160" fmla="*/ 1189033 h 6858000"/>
              <a:gd name="connsiteX161" fmla="*/ 348665 w 1605470"/>
              <a:gd name="connsiteY161" fmla="*/ 1168288 h 6858000"/>
              <a:gd name="connsiteX162" fmla="*/ 340947 w 1605470"/>
              <a:gd name="connsiteY162" fmla="*/ 1142577 h 6858000"/>
              <a:gd name="connsiteX163" fmla="*/ 330253 w 1605470"/>
              <a:gd name="connsiteY163" fmla="*/ 1088484 h 6858000"/>
              <a:gd name="connsiteX164" fmla="*/ 314647 w 1605470"/>
              <a:gd name="connsiteY164" fmla="*/ 1053424 h 6858000"/>
              <a:gd name="connsiteX165" fmla="*/ 322906 w 1605470"/>
              <a:gd name="connsiteY165" fmla="*/ 1044367 h 6858000"/>
              <a:gd name="connsiteX166" fmla="*/ 326818 w 1605470"/>
              <a:gd name="connsiteY166" fmla="*/ 1022828 h 6858000"/>
              <a:gd name="connsiteX167" fmla="*/ 320445 w 1605470"/>
              <a:gd name="connsiteY167" fmla="*/ 932283 h 6858000"/>
              <a:gd name="connsiteX168" fmla="*/ 322681 w 1605470"/>
              <a:gd name="connsiteY168" fmla="*/ 915925 h 6858000"/>
              <a:gd name="connsiteX169" fmla="*/ 315310 w 1605470"/>
              <a:gd name="connsiteY169" fmla="*/ 896999 h 6858000"/>
              <a:gd name="connsiteX170" fmla="*/ 284718 w 1605470"/>
              <a:gd name="connsiteY170" fmla="*/ 821517 h 6858000"/>
              <a:gd name="connsiteX171" fmla="*/ 263668 w 1605470"/>
              <a:gd name="connsiteY171" fmla="*/ 751353 h 6858000"/>
              <a:gd name="connsiteX172" fmla="*/ 254540 w 1605470"/>
              <a:gd name="connsiteY172" fmla="*/ 741965 h 6858000"/>
              <a:gd name="connsiteX173" fmla="*/ 252501 w 1605470"/>
              <a:gd name="connsiteY173" fmla="*/ 724635 h 6858000"/>
              <a:gd name="connsiteX174" fmla="*/ 248897 w 1605470"/>
              <a:gd name="connsiteY174" fmla="*/ 681659 h 6858000"/>
              <a:gd name="connsiteX175" fmla="*/ 234316 w 1605470"/>
              <a:gd name="connsiteY175" fmla="*/ 635218 h 6858000"/>
              <a:gd name="connsiteX176" fmla="*/ 239327 w 1605470"/>
              <a:gd name="connsiteY176" fmla="*/ 613763 h 6858000"/>
              <a:gd name="connsiteX177" fmla="*/ 225269 w 1605470"/>
              <a:gd name="connsiteY177" fmla="*/ 598582 h 6858000"/>
              <a:gd name="connsiteX178" fmla="*/ 224950 w 1605470"/>
              <a:gd name="connsiteY178" fmla="*/ 576846 h 6858000"/>
              <a:gd name="connsiteX179" fmla="*/ 204632 w 1605470"/>
              <a:gd name="connsiteY179" fmla="*/ 553868 h 6858000"/>
              <a:gd name="connsiteX180" fmla="*/ 239317 w 1605470"/>
              <a:gd name="connsiteY180" fmla="*/ 517614 h 6858000"/>
              <a:gd name="connsiteX181" fmla="*/ 201693 w 1605470"/>
              <a:gd name="connsiteY181" fmla="*/ 469651 h 6858000"/>
              <a:gd name="connsiteX182" fmla="*/ 195012 w 1605470"/>
              <a:gd name="connsiteY182" fmla="*/ 448559 h 6858000"/>
              <a:gd name="connsiteX183" fmla="*/ 201434 w 1605470"/>
              <a:gd name="connsiteY183" fmla="*/ 441529 h 6858000"/>
              <a:gd name="connsiteX184" fmla="*/ 200655 w 1605470"/>
              <a:gd name="connsiteY184" fmla="*/ 428927 h 6858000"/>
              <a:gd name="connsiteX185" fmla="*/ 190059 w 1605470"/>
              <a:gd name="connsiteY185" fmla="*/ 430161 h 6858000"/>
              <a:gd name="connsiteX186" fmla="*/ 184450 w 1605470"/>
              <a:gd name="connsiteY186" fmla="*/ 396240 h 6858000"/>
              <a:gd name="connsiteX187" fmla="*/ 146196 w 1605470"/>
              <a:gd name="connsiteY187" fmla="*/ 358810 h 6858000"/>
              <a:gd name="connsiteX188" fmla="*/ 124571 w 1605470"/>
              <a:gd name="connsiteY188" fmla="*/ 302178 h 6858000"/>
              <a:gd name="connsiteX189" fmla="*/ 103243 w 1605470"/>
              <a:gd name="connsiteY189" fmla="*/ 211375 h 6858000"/>
              <a:gd name="connsiteX190" fmla="*/ 94571 w 1605470"/>
              <a:gd name="connsiteY190" fmla="*/ 184179 h 6858000"/>
              <a:gd name="connsiteX191" fmla="*/ 13437 w 1605470"/>
              <a:gd name="connsiteY191" fmla="*/ 19287 h 6858000"/>
              <a:gd name="connsiteX192" fmla="*/ 0 w 1605470"/>
              <a:gd name="connsiteY19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6818 w 1605470"/>
              <a:gd name="connsiteY165" fmla="*/ 1022828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6818 w 1605470"/>
              <a:gd name="connsiteY165" fmla="*/ 1022828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6818 w 1605470"/>
              <a:gd name="connsiteY165" fmla="*/ 1022828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2475 w 1605470"/>
              <a:gd name="connsiteY165" fmla="*/ 1002093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475 w 1605470"/>
              <a:gd name="connsiteY164" fmla="*/ 1002093 h 6858000"/>
              <a:gd name="connsiteX165" fmla="*/ 320445 w 1605470"/>
              <a:gd name="connsiteY165" fmla="*/ 932283 h 6858000"/>
              <a:gd name="connsiteX166" fmla="*/ 322681 w 1605470"/>
              <a:gd name="connsiteY166" fmla="*/ 915925 h 6858000"/>
              <a:gd name="connsiteX167" fmla="*/ 315310 w 1605470"/>
              <a:gd name="connsiteY167" fmla="*/ 896999 h 6858000"/>
              <a:gd name="connsiteX168" fmla="*/ 284718 w 1605470"/>
              <a:gd name="connsiteY168" fmla="*/ 821517 h 6858000"/>
              <a:gd name="connsiteX169" fmla="*/ 263668 w 1605470"/>
              <a:gd name="connsiteY169" fmla="*/ 751353 h 6858000"/>
              <a:gd name="connsiteX170" fmla="*/ 254540 w 1605470"/>
              <a:gd name="connsiteY170" fmla="*/ 741965 h 6858000"/>
              <a:gd name="connsiteX171" fmla="*/ 252501 w 1605470"/>
              <a:gd name="connsiteY171" fmla="*/ 724635 h 6858000"/>
              <a:gd name="connsiteX172" fmla="*/ 248897 w 1605470"/>
              <a:gd name="connsiteY172" fmla="*/ 681659 h 6858000"/>
              <a:gd name="connsiteX173" fmla="*/ 234316 w 1605470"/>
              <a:gd name="connsiteY173" fmla="*/ 635218 h 6858000"/>
              <a:gd name="connsiteX174" fmla="*/ 239327 w 1605470"/>
              <a:gd name="connsiteY174" fmla="*/ 613763 h 6858000"/>
              <a:gd name="connsiteX175" fmla="*/ 225269 w 1605470"/>
              <a:gd name="connsiteY175" fmla="*/ 598582 h 6858000"/>
              <a:gd name="connsiteX176" fmla="*/ 224950 w 1605470"/>
              <a:gd name="connsiteY176" fmla="*/ 576846 h 6858000"/>
              <a:gd name="connsiteX177" fmla="*/ 204632 w 1605470"/>
              <a:gd name="connsiteY177" fmla="*/ 553868 h 6858000"/>
              <a:gd name="connsiteX178" fmla="*/ 239317 w 1605470"/>
              <a:gd name="connsiteY178" fmla="*/ 517614 h 6858000"/>
              <a:gd name="connsiteX179" fmla="*/ 201693 w 1605470"/>
              <a:gd name="connsiteY179" fmla="*/ 469651 h 6858000"/>
              <a:gd name="connsiteX180" fmla="*/ 195012 w 1605470"/>
              <a:gd name="connsiteY180" fmla="*/ 448559 h 6858000"/>
              <a:gd name="connsiteX181" fmla="*/ 201434 w 1605470"/>
              <a:gd name="connsiteY181" fmla="*/ 441529 h 6858000"/>
              <a:gd name="connsiteX182" fmla="*/ 200655 w 1605470"/>
              <a:gd name="connsiteY182" fmla="*/ 428927 h 6858000"/>
              <a:gd name="connsiteX183" fmla="*/ 190059 w 1605470"/>
              <a:gd name="connsiteY183" fmla="*/ 430161 h 6858000"/>
              <a:gd name="connsiteX184" fmla="*/ 184450 w 1605470"/>
              <a:gd name="connsiteY184" fmla="*/ 396240 h 6858000"/>
              <a:gd name="connsiteX185" fmla="*/ 146196 w 1605470"/>
              <a:gd name="connsiteY185" fmla="*/ 358810 h 6858000"/>
              <a:gd name="connsiteX186" fmla="*/ 124571 w 1605470"/>
              <a:gd name="connsiteY186" fmla="*/ 302178 h 6858000"/>
              <a:gd name="connsiteX187" fmla="*/ 103243 w 1605470"/>
              <a:gd name="connsiteY187" fmla="*/ 211375 h 6858000"/>
              <a:gd name="connsiteX188" fmla="*/ 94571 w 1605470"/>
              <a:gd name="connsiteY188" fmla="*/ 184179 h 6858000"/>
              <a:gd name="connsiteX189" fmla="*/ 13437 w 1605470"/>
              <a:gd name="connsiteY189" fmla="*/ 19287 h 6858000"/>
              <a:gd name="connsiteX190" fmla="*/ 0 w 1605470"/>
              <a:gd name="connsiteY19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36360 w 1605470"/>
              <a:gd name="connsiteY163" fmla="*/ 1045131 h 6858000"/>
              <a:gd name="connsiteX164" fmla="*/ 322475 w 1605470"/>
              <a:gd name="connsiteY164" fmla="*/ 1002093 h 6858000"/>
              <a:gd name="connsiteX165" fmla="*/ 320445 w 1605470"/>
              <a:gd name="connsiteY165" fmla="*/ 932283 h 6858000"/>
              <a:gd name="connsiteX166" fmla="*/ 322681 w 1605470"/>
              <a:gd name="connsiteY166" fmla="*/ 915925 h 6858000"/>
              <a:gd name="connsiteX167" fmla="*/ 315310 w 1605470"/>
              <a:gd name="connsiteY167" fmla="*/ 896999 h 6858000"/>
              <a:gd name="connsiteX168" fmla="*/ 284718 w 1605470"/>
              <a:gd name="connsiteY168" fmla="*/ 821517 h 6858000"/>
              <a:gd name="connsiteX169" fmla="*/ 263668 w 1605470"/>
              <a:gd name="connsiteY169" fmla="*/ 751353 h 6858000"/>
              <a:gd name="connsiteX170" fmla="*/ 254540 w 1605470"/>
              <a:gd name="connsiteY170" fmla="*/ 741965 h 6858000"/>
              <a:gd name="connsiteX171" fmla="*/ 252501 w 1605470"/>
              <a:gd name="connsiteY171" fmla="*/ 724635 h 6858000"/>
              <a:gd name="connsiteX172" fmla="*/ 248897 w 1605470"/>
              <a:gd name="connsiteY172" fmla="*/ 681659 h 6858000"/>
              <a:gd name="connsiteX173" fmla="*/ 234316 w 1605470"/>
              <a:gd name="connsiteY173" fmla="*/ 635218 h 6858000"/>
              <a:gd name="connsiteX174" fmla="*/ 239327 w 1605470"/>
              <a:gd name="connsiteY174" fmla="*/ 613763 h 6858000"/>
              <a:gd name="connsiteX175" fmla="*/ 225269 w 1605470"/>
              <a:gd name="connsiteY175" fmla="*/ 598582 h 6858000"/>
              <a:gd name="connsiteX176" fmla="*/ 224950 w 1605470"/>
              <a:gd name="connsiteY176" fmla="*/ 576846 h 6858000"/>
              <a:gd name="connsiteX177" fmla="*/ 204632 w 1605470"/>
              <a:gd name="connsiteY177" fmla="*/ 553868 h 6858000"/>
              <a:gd name="connsiteX178" fmla="*/ 239317 w 1605470"/>
              <a:gd name="connsiteY178" fmla="*/ 517614 h 6858000"/>
              <a:gd name="connsiteX179" fmla="*/ 201693 w 1605470"/>
              <a:gd name="connsiteY179" fmla="*/ 469651 h 6858000"/>
              <a:gd name="connsiteX180" fmla="*/ 195012 w 1605470"/>
              <a:gd name="connsiteY180" fmla="*/ 448559 h 6858000"/>
              <a:gd name="connsiteX181" fmla="*/ 201434 w 1605470"/>
              <a:gd name="connsiteY181" fmla="*/ 441529 h 6858000"/>
              <a:gd name="connsiteX182" fmla="*/ 200655 w 1605470"/>
              <a:gd name="connsiteY182" fmla="*/ 428927 h 6858000"/>
              <a:gd name="connsiteX183" fmla="*/ 190059 w 1605470"/>
              <a:gd name="connsiteY183" fmla="*/ 430161 h 6858000"/>
              <a:gd name="connsiteX184" fmla="*/ 184450 w 1605470"/>
              <a:gd name="connsiteY184" fmla="*/ 396240 h 6858000"/>
              <a:gd name="connsiteX185" fmla="*/ 146196 w 1605470"/>
              <a:gd name="connsiteY185" fmla="*/ 358810 h 6858000"/>
              <a:gd name="connsiteX186" fmla="*/ 124571 w 1605470"/>
              <a:gd name="connsiteY186" fmla="*/ 302178 h 6858000"/>
              <a:gd name="connsiteX187" fmla="*/ 103243 w 1605470"/>
              <a:gd name="connsiteY187" fmla="*/ 211375 h 6858000"/>
              <a:gd name="connsiteX188" fmla="*/ 94571 w 1605470"/>
              <a:gd name="connsiteY188" fmla="*/ 184179 h 6858000"/>
              <a:gd name="connsiteX189" fmla="*/ 13437 w 1605470"/>
              <a:gd name="connsiteY189" fmla="*/ 19287 h 6858000"/>
              <a:gd name="connsiteX190" fmla="*/ 0 w 1605470"/>
              <a:gd name="connsiteY19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42792 w 1605470"/>
              <a:gd name="connsiteY157" fmla="*/ 1307086 h 6858000"/>
              <a:gd name="connsiteX158" fmla="*/ 343980 w 1605470"/>
              <a:gd name="connsiteY158" fmla="*/ 1189033 h 6858000"/>
              <a:gd name="connsiteX159" fmla="*/ 348665 w 1605470"/>
              <a:gd name="connsiteY159" fmla="*/ 1168288 h 6858000"/>
              <a:gd name="connsiteX160" fmla="*/ 340947 w 1605470"/>
              <a:gd name="connsiteY160" fmla="*/ 1142577 h 6858000"/>
              <a:gd name="connsiteX161" fmla="*/ 330253 w 1605470"/>
              <a:gd name="connsiteY161" fmla="*/ 1088484 h 6858000"/>
              <a:gd name="connsiteX162" fmla="*/ 336360 w 1605470"/>
              <a:gd name="connsiteY162" fmla="*/ 1045131 h 6858000"/>
              <a:gd name="connsiteX163" fmla="*/ 322475 w 1605470"/>
              <a:gd name="connsiteY163" fmla="*/ 1002093 h 6858000"/>
              <a:gd name="connsiteX164" fmla="*/ 320445 w 1605470"/>
              <a:gd name="connsiteY164" fmla="*/ 932283 h 6858000"/>
              <a:gd name="connsiteX165" fmla="*/ 322681 w 1605470"/>
              <a:gd name="connsiteY165" fmla="*/ 915925 h 6858000"/>
              <a:gd name="connsiteX166" fmla="*/ 315310 w 1605470"/>
              <a:gd name="connsiteY166" fmla="*/ 896999 h 6858000"/>
              <a:gd name="connsiteX167" fmla="*/ 284718 w 1605470"/>
              <a:gd name="connsiteY167" fmla="*/ 821517 h 6858000"/>
              <a:gd name="connsiteX168" fmla="*/ 263668 w 1605470"/>
              <a:gd name="connsiteY168" fmla="*/ 751353 h 6858000"/>
              <a:gd name="connsiteX169" fmla="*/ 254540 w 1605470"/>
              <a:gd name="connsiteY169" fmla="*/ 741965 h 6858000"/>
              <a:gd name="connsiteX170" fmla="*/ 252501 w 1605470"/>
              <a:gd name="connsiteY170" fmla="*/ 724635 h 6858000"/>
              <a:gd name="connsiteX171" fmla="*/ 248897 w 1605470"/>
              <a:gd name="connsiteY171" fmla="*/ 681659 h 6858000"/>
              <a:gd name="connsiteX172" fmla="*/ 234316 w 1605470"/>
              <a:gd name="connsiteY172" fmla="*/ 635218 h 6858000"/>
              <a:gd name="connsiteX173" fmla="*/ 239327 w 1605470"/>
              <a:gd name="connsiteY173" fmla="*/ 613763 h 6858000"/>
              <a:gd name="connsiteX174" fmla="*/ 225269 w 1605470"/>
              <a:gd name="connsiteY174" fmla="*/ 598582 h 6858000"/>
              <a:gd name="connsiteX175" fmla="*/ 224950 w 1605470"/>
              <a:gd name="connsiteY175" fmla="*/ 576846 h 6858000"/>
              <a:gd name="connsiteX176" fmla="*/ 204632 w 1605470"/>
              <a:gd name="connsiteY176" fmla="*/ 553868 h 6858000"/>
              <a:gd name="connsiteX177" fmla="*/ 239317 w 1605470"/>
              <a:gd name="connsiteY177" fmla="*/ 517614 h 6858000"/>
              <a:gd name="connsiteX178" fmla="*/ 201693 w 1605470"/>
              <a:gd name="connsiteY178" fmla="*/ 469651 h 6858000"/>
              <a:gd name="connsiteX179" fmla="*/ 195012 w 1605470"/>
              <a:gd name="connsiteY179" fmla="*/ 448559 h 6858000"/>
              <a:gd name="connsiteX180" fmla="*/ 201434 w 1605470"/>
              <a:gd name="connsiteY180" fmla="*/ 441529 h 6858000"/>
              <a:gd name="connsiteX181" fmla="*/ 200655 w 1605470"/>
              <a:gd name="connsiteY181" fmla="*/ 428927 h 6858000"/>
              <a:gd name="connsiteX182" fmla="*/ 190059 w 1605470"/>
              <a:gd name="connsiteY182" fmla="*/ 430161 h 6858000"/>
              <a:gd name="connsiteX183" fmla="*/ 184450 w 1605470"/>
              <a:gd name="connsiteY183" fmla="*/ 396240 h 6858000"/>
              <a:gd name="connsiteX184" fmla="*/ 146196 w 1605470"/>
              <a:gd name="connsiteY184" fmla="*/ 358810 h 6858000"/>
              <a:gd name="connsiteX185" fmla="*/ 124571 w 1605470"/>
              <a:gd name="connsiteY185" fmla="*/ 302178 h 6858000"/>
              <a:gd name="connsiteX186" fmla="*/ 103243 w 1605470"/>
              <a:gd name="connsiteY186" fmla="*/ 211375 h 6858000"/>
              <a:gd name="connsiteX187" fmla="*/ 94571 w 1605470"/>
              <a:gd name="connsiteY187" fmla="*/ 184179 h 6858000"/>
              <a:gd name="connsiteX188" fmla="*/ 13437 w 1605470"/>
              <a:gd name="connsiteY188" fmla="*/ 19287 h 6858000"/>
              <a:gd name="connsiteX189" fmla="*/ 0 w 1605470"/>
              <a:gd name="connsiteY18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52501 w 1605470"/>
              <a:gd name="connsiteY169" fmla="*/ 724635 h 6858000"/>
              <a:gd name="connsiteX170" fmla="*/ 248897 w 1605470"/>
              <a:gd name="connsiteY170" fmla="*/ 681659 h 6858000"/>
              <a:gd name="connsiteX171" fmla="*/ 234316 w 1605470"/>
              <a:gd name="connsiteY171" fmla="*/ 635218 h 6858000"/>
              <a:gd name="connsiteX172" fmla="*/ 239327 w 1605470"/>
              <a:gd name="connsiteY172" fmla="*/ 613763 h 6858000"/>
              <a:gd name="connsiteX173" fmla="*/ 225269 w 1605470"/>
              <a:gd name="connsiteY173" fmla="*/ 598582 h 6858000"/>
              <a:gd name="connsiteX174" fmla="*/ 224950 w 1605470"/>
              <a:gd name="connsiteY174" fmla="*/ 576846 h 6858000"/>
              <a:gd name="connsiteX175" fmla="*/ 204632 w 1605470"/>
              <a:gd name="connsiteY175" fmla="*/ 553868 h 6858000"/>
              <a:gd name="connsiteX176" fmla="*/ 239317 w 1605470"/>
              <a:gd name="connsiteY176" fmla="*/ 517614 h 6858000"/>
              <a:gd name="connsiteX177" fmla="*/ 201693 w 1605470"/>
              <a:gd name="connsiteY177" fmla="*/ 469651 h 6858000"/>
              <a:gd name="connsiteX178" fmla="*/ 195012 w 1605470"/>
              <a:gd name="connsiteY178" fmla="*/ 448559 h 6858000"/>
              <a:gd name="connsiteX179" fmla="*/ 201434 w 1605470"/>
              <a:gd name="connsiteY179" fmla="*/ 441529 h 6858000"/>
              <a:gd name="connsiteX180" fmla="*/ 200655 w 1605470"/>
              <a:gd name="connsiteY180" fmla="*/ 428927 h 6858000"/>
              <a:gd name="connsiteX181" fmla="*/ 190059 w 1605470"/>
              <a:gd name="connsiteY181" fmla="*/ 430161 h 6858000"/>
              <a:gd name="connsiteX182" fmla="*/ 184450 w 1605470"/>
              <a:gd name="connsiteY182" fmla="*/ 396240 h 6858000"/>
              <a:gd name="connsiteX183" fmla="*/ 146196 w 1605470"/>
              <a:gd name="connsiteY183" fmla="*/ 358810 h 6858000"/>
              <a:gd name="connsiteX184" fmla="*/ 124571 w 1605470"/>
              <a:gd name="connsiteY184" fmla="*/ 302178 h 6858000"/>
              <a:gd name="connsiteX185" fmla="*/ 103243 w 1605470"/>
              <a:gd name="connsiteY185" fmla="*/ 211375 h 6858000"/>
              <a:gd name="connsiteX186" fmla="*/ 94571 w 1605470"/>
              <a:gd name="connsiteY186" fmla="*/ 184179 h 6858000"/>
              <a:gd name="connsiteX187" fmla="*/ 13437 w 1605470"/>
              <a:gd name="connsiteY187" fmla="*/ 19287 h 6858000"/>
              <a:gd name="connsiteX188" fmla="*/ 0 w 1605470"/>
              <a:gd name="connsiteY18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52501 w 1605470"/>
              <a:gd name="connsiteY169" fmla="*/ 724635 h 6858000"/>
              <a:gd name="connsiteX170" fmla="*/ 248897 w 1605470"/>
              <a:gd name="connsiteY170" fmla="*/ 681659 h 6858000"/>
              <a:gd name="connsiteX171" fmla="*/ 234316 w 1605470"/>
              <a:gd name="connsiteY171" fmla="*/ 635218 h 6858000"/>
              <a:gd name="connsiteX172" fmla="*/ 239327 w 1605470"/>
              <a:gd name="connsiteY172" fmla="*/ 613763 h 6858000"/>
              <a:gd name="connsiteX173" fmla="*/ 225269 w 1605470"/>
              <a:gd name="connsiteY173" fmla="*/ 598582 h 6858000"/>
              <a:gd name="connsiteX174" fmla="*/ 224950 w 1605470"/>
              <a:gd name="connsiteY174" fmla="*/ 576846 h 6858000"/>
              <a:gd name="connsiteX175" fmla="*/ 204632 w 1605470"/>
              <a:gd name="connsiteY175" fmla="*/ 553868 h 6858000"/>
              <a:gd name="connsiteX176" fmla="*/ 239317 w 1605470"/>
              <a:gd name="connsiteY176" fmla="*/ 517614 h 6858000"/>
              <a:gd name="connsiteX177" fmla="*/ 201693 w 1605470"/>
              <a:gd name="connsiteY177" fmla="*/ 469651 h 6858000"/>
              <a:gd name="connsiteX178" fmla="*/ 195012 w 1605470"/>
              <a:gd name="connsiteY178" fmla="*/ 448559 h 6858000"/>
              <a:gd name="connsiteX179" fmla="*/ 201434 w 1605470"/>
              <a:gd name="connsiteY179" fmla="*/ 441529 h 6858000"/>
              <a:gd name="connsiteX180" fmla="*/ 200655 w 1605470"/>
              <a:gd name="connsiteY180" fmla="*/ 428927 h 6858000"/>
              <a:gd name="connsiteX181" fmla="*/ 190059 w 1605470"/>
              <a:gd name="connsiteY181" fmla="*/ 430161 h 6858000"/>
              <a:gd name="connsiteX182" fmla="*/ 184450 w 1605470"/>
              <a:gd name="connsiteY182" fmla="*/ 396240 h 6858000"/>
              <a:gd name="connsiteX183" fmla="*/ 146196 w 1605470"/>
              <a:gd name="connsiteY183" fmla="*/ 358810 h 6858000"/>
              <a:gd name="connsiteX184" fmla="*/ 124571 w 1605470"/>
              <a:gd name="connsiteY184" fmla="*/ 302178 h 6858000"/>
              <a:gd name="connsiteX185" fmla="*/ 103243 w 1605470"/>
              <a:gd name="connsiteY185" fmla="*/ 211375 h 6858000"/>
              <a:gd name="connsiteX186" fmla="*/ 94571 w 1605470"/>
              <a:gd name="connsiteY186" fmla="*/ 184179 h 6858000"/>
              <a:gd name="connsiteX187" fmla="*/ 13437 w 1605470"/>
              <a:gd name="connsiteY187" fmla="*/ 19287 h 6858000"/>
              <a:gd name="connsiteX188" fmla="*/ 0 w 1605470"/>
              <a:gd name="connsiteY18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04632 w 1605470"/>
              <a:gd name="connsiteY174" fmla="*/ 553868 h 6858000"/>
              <a:gd name="connsiteX175" fmla="*/ 239317 w 1605470"/>
              <a:gd name="connsiteY175" fmla="*/ 517614 h 6858000"/>
              <a:gd name="connsiteX176" fmla="*/ 201693 w 1605470"/>
              <a:gd name="connsiteY176" fmla="*/ 469651 h 6858000"/>
              <a:gd name="connsiteX177" fmla="*/ 195012 w 1605470"/>
              <a:gd name="connsiteY177" fmla="*/ 448559 h 6858000"/>
              <a:gd name="connsiteX178" fmla="*/ 201434 w 1605470"/>
              <a:gd name="connsiteY178" fmla="*/ 441529 h 6858000"/>
              <a:gd name="connsiteX179" fmla="*/ 200655 w 1605470"/>
              <a:gd name="connsiteY179" fmla="*/ 428927 h 6858000"/>
              <a:gd name="connsiteX180" fmla="*/ 190059 w 1605470"/>
              <a:gd name="connsiteY180" fmla="*/ 430161 h 6858000"/>
              <a:gd name="connsiteX181" fmla="*/ 184450 w 1605470"/>
              <a:gd name="connsiteY181" fmla="*/ 396240 h 6858000"/>
              <a:gd name="connsiteX182" fmla="*/ 146196 w 1605470"/>
              <a:gd name="connsiteY182" fmla="*/ 358810 h 6858000"/>
              <a:gd name="connsiteX183" fmla="*/ 124571 w 1605470"/>
              <a:gd name="connsiteY183" fmla="*/ 302178 h 6858000"/>
              <a:gd name="connsiteX184" fmla="*/ 103243 w 1605470"/>
              <a:gd name="connsiteY184" fmla="*/ 211375 h 6858000"/>
              <a:gd name="connsiteX185" fmla="*/ 94571 w 1605470"/>
              <a:gd name="connsiteY185" fmla="*/ 184179 h 6858000"/>
              <a:gd name="connsiteX186" fmla="*/ 13437 w 1605470"/>
              <a:gd name="connsiteY186" fmla="*/ 19287 h 6858000"/>
              <a:gd name="connsiteX187" fmla="*/ 0 w 1605470"/>
              <a:gd name="connsiteY18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01693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84450 w 1605470"/>
              <a:gd name="connsiteY180" fmla="*/ 396240 h 6858000"/>
              <a:gd name="connsiteX181" fmla="*/ 146196 w 1605470"/>
              <a:gd name="connsiteY181" fmla="*/ 358810 h 6858000"/>
              <a:gd name="connsiteX182" fmla="*/ 124571 w 1605470"/>
              <a:gd name="connsiteY182" fmla="*/ 302178 h 6858000"/>
              <a:gd name="connsiteX183" fmla="*/ 103243 w 1605470"/>
              <a:gd name="connsiteY183" fmla="*/ 211375 h 6858000"/>
              <a:gd name="connsiteX184" fmla="*/ 94571 w 1605470"/>
              <a:gd name="connsiteY184" fmla="*/ 184179 h 6858000"/>
              <a:gd name="connsiteX185" fmla="*/ 13437 w 1605470"/>
              <a:gd name="connsiteY185" fmla="*/ 19287 h 6858000"/>
              <a:gd name="connsiteX186" fmla="*/ 0 w 1605470"/>
              <a:gd name="connsiteY18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01693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84450 w 1605470"/>
              <a:gd name="connsiteY180" fmla="*/ 396240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01693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67079 w 1605470"/>
              <a:gd name="connsiteY180" fmla="*/ 367211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19064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67079 w 1605470"/>
              <a:gd name="connsiteY180" fmla="*/ 367211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04576 w 1605470"/>
              <a:gd name="connsiteY174" fmla="*/ 530055 h 6858000"/>
              <a:gd name="connsiteX175" fmla="*/ 219064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67079 w 1605470"/>
              <a:gd name="connsiteY180" fmla="*/ 367211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54540 w 1605470"/>
              <a:gd name="connsiteY167" fmla="*/ 741965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54540 w 1605470"/>
              <a:gd name="connsiteY167" fmla="*/ 741965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61783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61783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61783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10868 w 1605470"/>
              <a:gd name="connsiteY81" fmla="*/ 4048827 h 6858000"/>
              <a:gd name="connsiteX82" fmla="*/ 704810 w 1605470"/>
              <a:gd name="connsiteY82" fmla="*/ 4033999 h 6858000"/>
              <a:gd name="connsiteX83" fmla="*/ 705959 w 1605470"/>
              <a:gd name="connsiteY83" fmla="*/ 4031933 h 6858000"/>
              <a:gd name="connsiteX84" fmla="*/ 704535 w 1605470"/>
              <a:gd name="connsiteY84" fmla="*/ 4013953 h 6858000"/>
              <a:gd name="connsiteX85" fmla="*/ 700443 w 1605470"/>
              <a:gd name="connsiteY85" fmla="*/ 4010511 h 6858000"/>
              <a:gd name="connsiteX86" fmla="*/ 698282 w 1605470"/>
              <a:gd name="connsiteY86" fmla="*/ 3998331 h 6858000"/>
              <a:gd name="connsiteX87" fmla="*/ 690830 w 1605470"/>
              <a:gd name="connsiteY87" fmla="*/ 3974753 h 6858000"/>
              <a:gd name="connsiteX88" fmla="*/ 692428 w 1605470"/>
              <a:gd name="connsiteY88" fmla="*/ 3969950 h 6858000"/>
              <a:gd name="connsiteX89" fmla="*/ 685850 w 1605470"/>
              <a:gd name="connsiteY89" fmla="*/ 3933779 h 6858000"/>
              <a:gd name="connsiteX90" fmla="*/ 687181 w 1605470"/>
              <a:gd name="connsiteY90" fmla="*/ 3933093 h 6858000"/>
              <a:gd name="connsiteX91" fmla="*/ 691535 w 1605470"/>
              <a:gd name="connsiteY91" fmla="*/ 3922082 h 6858000"/>
              <a:gd name="connsiteX92" fmla="*/ 696613 w 1605470"/>
              <a:gd name="connsiteY92" fmla="*/ 3901461 h 6858000"/>
              <a:gd name="connsiteX93" fmla="*/ 725908 w 1605470"/>
              <a:gd name="connsiteY93" fmla="*/ 3851605 h 6858000"/>
              <a:gd name="connsiteX94" fmla="*/ 719207 w 1605470"/>
              <a:gd name="connsiteY94" fmla="*/ 3813873 h 6858000"/>
              <a:gd name="connsiteX95" fmla="*/ 718632 w 1605470"/>
              <a:gd name="connsiteY95" fmla="*/ 3806161 h 6858000"/>
              <a:gd name="connsiteX96" fmla="*/ 718939 w 1605470"/>
              <a:gd name="connsiteY96" fmla="*/ 3805957 h 6858000"/>
              <a:gd name="connsiteX97" fmla="*/ 718966 w 1605470"/>
              <a:gd name="connsiteY97" fmla="*/ 3797724 h 6858000"/>
              <a:gd name="connsiteX98" fmla="*/ 717581 w 1605470"/>
              <a:gd name="connsiteY98" fmla="*/ 3792098 h 6858000"/>
              <a:gd name="connsiteX99" fmla="*/ 716465 w 1605470"/>
              <a:gd name="connsiteY99" fmla="*/ 3777135 h 6858000"/>
              <a:gd name="connsiteX100" fmla="*/ 718198 w 1605470"/>
              <a:gd name="connsiteY100" fmla="*/ 3771656 h 6858000"/>
              <a:gd name="connsiteX101" fmla="*/ 721941 w 1605470"/>
              <a:gd name="connsiteY101" fmla="*/ 3769007 h 6858000"/>
              <a:gd name="connsiteX102" fmla="*/ 721407 w 1605470"/>
              <a:gd name="connsiteY102" fmla="*/ 3767709 h 6858000"/>
              <a:gd name="connsiteX103" fmla="*/ 730103 w 1605470"/>
              <a:gd name="connsiteY103" fmla="*/ 3738082 h 6858000"/>
              <a:gd name="connsiteX104" fmla="*/ 737449 w 1605470"/>
              <a:gd name="connsiteY104" fmla="*/ 3673397 h 6858000"/>
              <a:gd name="connsiteX105" fmla="*/ 736745 w 1605470"/>
              <a:gd name="connsiteY105" fmla="*/ 3637109 h 6858000"/>
              <a:gd name="connsiteX106" fmla="*/ 740188 w 1605470"/>
              <a:gd name="connsiteY106" fmla="*/ 3536883 h 6858000"/>
              <a:gd name="connsiteX107" fmla="*/ 747726 w 1605470"/>
              <a:gd name="connsiteY107" fmla="*/ 3435652 h 6858000"/>
              <a:gd name="connsiteX108" fmla="*/ 774383 w 1605470"/>
              <a:gd name="connsiteY108" fmla="*/ 3381564 h 6858000"/>
              <a:gd name="connsiteX109" fmla="*/ 774870 w 1605470"/>
              <a:gd name="connsiteY109" fmla="*/ 3375761 h 6858000"/>
              <a:gd name="connsiteX110" fmla="*/ 770510 w 1605470"/>
              <a:gd name="connsiteY110" fmla="*/ 3361844 h 6858000"/>
              <a:gd name="connsiteX111" fmla="*/ 767933 w 1605470"/>
              <a:gd name="connsiteY111" fmla="*/ 3356929 h 6858000"/>
              <a:gd name="connsiteX112" fmla="*/ 766158 w 1605470"/>
              <a:gd name="connsiteY112" fmla="*/ 3349058 h 6858000"/>
              <a:gd name="connsiteX113" fmla="*/ 766414 w 1605470"/>
              <a:gd name="connsiteY113" fmla="*/ 3348763 h 6858000"/>
              <a:gd name="connsiteX114" fmla="*/ 764166 w 1605470"/>
              <a:gd name="connsiteY114" fmla="*/ 3341588 h 6858000"/>
              <a:gd name="connsiteX115" fmla="*/ 749397 w 1605470"/>
              <a:gd name="connsiteY115" fmla="*/ 3307769 h 6858000"/>
              <a:gd name="connsiteX116" fmla="*/ 766960 w 1605470"/>
              <a:gd name="connsiteY116" fmla="*/ 3250522 h 6858000"/>
              <a:gd name="connsiteX117" fmla="*/ 767385 w 1605470"/>
              <a:gd name="connsiteY117" fmla="*/ 3229163 h 6858000"/>
              <a:gd name="connsiteX118" fmla="*/ 769208 w 1605470"/>
              <a:gd name="connsiteY118" fmla="*/ 3217217 h 6858000"/>
              <a:gd name="connsiteX119" fmla="*/ 770350 w 1605470"/>
              <a:gd name="connsiteY119" fmla="*/ 3216125 h 6858000"/>
              <a:gd name="connsiteX120" fmla="*/ 756043 w 1605470"/>
              <a:gd name="connsiteY120" fmla="*/ 3183755 h 6858000"/>
              <a:gd name="connsiteX121" fmla="*/ 756544 w 1605470"/>
              <a:gd name="connsiteY121" fmla="*/ 3178642 h 6858000"/>
              <a:gd name="connsiteX122" fmla="*/ 744144 w 1605470"/>
              <a:gd name="connsiteY122" fmla="*/ 3158586 h 6858000"/>
              <a:gd name="connsiteX123" fmla="*/ 739378 w 1605470"/>
              <a:gd name="connsiteY123" fmla="*/ 3147669 h 6858000"/>
              <a:gd name="connsiteX124" fmla="*/ 734648 w 1605470"/>
              <a:gd name="connsiteY124" fmla="*/ 3145733 h 6858000"/>
              <a:gd name="connsiteX125" fmla="*/ 729329 w 1605470"/>
              <a:gd name="connsiteY125" fmla="*/ 3129034 h 6858000"/>
              <a:gd name="connsiteX126" fmla="*/ 729994 w 1605470"/>
              <a:gd name="connsiteY126" fmla="*/ 3126682 h 6858000"/>
              <a:gd name="connsiteX127" fmla="*/ 720862 w 1605470"/>
              <a:gd name="connsiteY127" fmla="*/ 3114519 h 6858000"/>
              <a:gd name="connsiteX128" fmla="*/ 707471 w 1605470"/>
              <a:gd name="connsiteY128" fmla="*/ 3106272 h 6858000"/>
              <a:gd name="connsiteX129" fmla="*/ 680201 w 1605470"/>
              <a:gd name="connsiteY129" fmla="*/ 2958185 h 6858000"/>
              <a:gd name="connsiteX130" fmla="*/ 622815 w 1605470"/>
              <a:gd name="connsiteY130" fmla="*/ 2762989 h 6858000"/>
              <a:gd name="connsiteX131" fmla="*/ 571733 w 1605470"/>
              <a:gd name="connsiteY131" fmla="*/ 2554718 h 6858000"/>
              <a:gd name="connsiteX132" fmla="*/ 551827 w 1605470"/>
              <a:gd name="connsiteY132" fmla="*/ 2485734 h 6858000"/>
              <a:gd name="connsiteX133" fmla="*/ 542550 w 1605470"/>
              <a:gd name="connsiteY133" fmla="*/ 2447068 h 6858000"/>
              <a:gd name="connsiteX134" fmla="*/ 529511 w 1605470"/>
              <a:gd name="connsiteY134" fmla="*/ 2425819 h 6858000"/>
              <a:gd name="connsiteX135" fmla="*/ 528878 w 1605470"/>
              <a:gd name="connsiteY135" fmla="*/ 2408971 h 6858000"/>
              <a:gd name="connsiteX136" fmla="*/ 535510 w 1605470"/>
              <a:gd name="connsiteY136" fmla="*/ 2402874 h 6858000"/>
              <a:gd name="connsiteX137" fmla="*/ 538122 w 1605470"/>
              <a:gd name="connsiteY137" fmla="*/ 2381443 h 6858000"/>
              <a:gd name="connsiteX138" fmla="*/ 514451 w 1605470"/>
              <a:gd name="connsiteY138" fmla="*/ 2261920 h 6858000"/>
              <a:gd name="connsiteX139" fmla="*/ 486968 w 1605470"/>
              <a:gd name="connsiteY139" fmla="*/ 2182937 h 6858000"/>
              <a:gd name="connsiteX140" fmla="*/ 488555 w 1605470"/>
              <a:gd name="connsiteY140" fmla="*/ 2155135 h 6858000"/>
              <a:gd name="connsiteX141" fmla="*/ 486013 w 1605470"/>
              <a:gd name="connsiteY141" fmla="*/ 2118008 h 6858000"/>
              <a:gd name="connsiteX142" fmla="*/ 487006 w 1605470"/>
              <a:gd name="connsiteY142" fmla="*/ 2050531 h 6858000"/>
              <a:gd name="connsiteX143" fmla="*/ 478812 w 1605470"/>
              <a:gd name="connsiteY143" fmla="*/ 1963269 h 6858000"/>
              <a:gd name="connsiteX144" fmla="*/ 442619 w 1605470"/>
              <a:gd name="connsiteY144" fmla="*/ 1910499 h 6858000"/>
              <a:gd name="connsiteX145" fmla="*/ 446785 w 1605470"/>
              <a:gd name="connsiteY145" fmla="*/ 1903212 h 6858000"/>
              <a:gd name="connsiteX146" fmla="*/ 436547 w 1605470"/>
              <a:gd name="connsiteY146" fmla="*/ 1861531 h 6858000"/>
              <a:gd name="connsiteX147" fmla="*/ 390346 w 1605470"/>
              <a:gd name="connsiteY147" fmla="*/ 1732919 h 6858000"/>
              <a:gd name="connsiteX148" fmla="*/ 362657 w 1605470"/>
              <a:gd name="connsiteY148" fmla="*/ 1663540 h 6858000"/>
              <a:gd name="connsiteX149" fmla="*/ 361783 w 1605470"/>
              <a:gd name="connsiteY149" fmla="*/ 1615777 h 6858000"/>
              <a:gd name="connsiteX150" fmla="*/ 342578 w 1605470"/>
              <a:gd name="connsiteY150" fmla="*/ 1563678 h 6858000"/>
              <a:gd name="connsiteX151" fmla="*/ 355658 w 1605470"/>
              <a:gd name="connsiteY151" fmla="*/ 1519474 h 6858000"/>
              <a:gd name="connsiteX152" fmla="*/ 348400 w 1605470"/>
              <a:gd name="connsiteY152" fmla="*/ 1477995 h 6858000"/>
              <a:gd name="connsiteX153" fmla="*/ 334485 w 1605470"/>
              <a:gd name="connsiteY153" fmla="*/ 1373769 h 6858000"/>
              <a:gd name="connsiteX154" fmla="*/ 342792 w 1605470"/>
              <a:gd name="connsiteY154" fmla="*/ 1307086 h 6858000"/>
              <a:gd name="connsiteX155" fmla="*/ 343980 w 1605470"/>
              <a:gd name="connsiteY155" fmla="*/ 1189033 h 6858000"/>
              <a:gd name="connsiteX156" fmla="*/ 348665 w 1605470"/>
              <a:gd name="connsiteY156" fmla="*/ 1168288 h 6858000"/>
              <a:gd name="connsiteX157" fmla="*/ 340947 w 1605470"/>
              <a:gd name="connsiteY157" fmla="*/ 1142577 h 6858000"/>
              <a:gd name="connsiteX158" fmla="*/ 330253 w 1605470"/>
              <a:gd name="connsiteY158" fmla="*/ 1088484 h 6858000"/>
              <a:gd name="connsiteX159" fmla="*/ 318989 w 1605470"/>
              <a:gd name="connsiteY159" fmla="*/ 1016103 h 6858000"/>
              <a:gd name="connsiteX160" fmla="*/ 320445 w 1605470"/>
              <a:gd name="connsiteY160" fmla="*/ 932283 h 6858000"/>
              <a:gd name="connsiteX161" fmla="*/ 322681 w 1605470"/>
              <a:gd name="connsiteY161" fmla="*/ 915925 h 6858000"/>
              <a:gd name="connsiteX162" fmla="*/ 315310 w 1605470"/>
              <a:gd name="connsiteY162" fmla="*/ 896999 h 6858000"/>
              <a:gd name="connsiteX163" fmla="*/ 284718 w 1605470"/>
              <a:gd name="connsiteY163" fmla="*/ 821517 h 6858000"/>
              <a:gd name="connsiteX164" fmla="*/ 263668 w 1605470"/>
              <a:gd name="connsiteY164" fmla="*/ 751353 h 6858000"/>
              <a:gd name="connsiteX165" fmla="*/ 263226 w 1605470"/>
              <a:gd name="connsiteY165" fmla="*/ 721230 h 6858000"/>
              <a:gd name="connsiteX166" fmla="*/ 248897 w 1605470"/>
              <a:gd name="connsiteY166" fmla="*/ 681659 h 6858000"/>
              <a:gd name="connsiteX167" fmla="*/ 234316 w 1605470"/>
              <a:gd name="connsiteY167" fmla="*/ 635218 h 6858000"/>
              <a:gd name="connsiteX168" fmla="*/ 239327 w 1605470"/>
              <a:gd name="connsiteY168" fmla="*/ 613763 h 6858000"/>
              <a:gd name="connsiteX169" fmla="*/ 225269 w 1605470"/>
              <a:gd name="connsiteY169" fmla="*/ 598582 h 6858000"/>
              <a:gd name="connsiteX170" fmla="*/ 224950 w 1605470"/>
              <a:gd name="connsiteY170" fmla="*/ 576846 h 6858000"/>
              <a:gd name="connsiteX171" fmla="*/ 204576 w 1605470"/>
              <a:gd name="connsiteY171" fmla="*/ 530055 h 6858000"/>
              <a:gd name="connsiteX172" fmla="*/ 219064 w 1605470"/>
              <a:gd name="connsiteY172" fmla="*/ 469651 h 6858000"/>
              <a:gd name="connsiteX173" fmla="*/ 195012 w 1605470"/>
              <a:gd name="connsiteY173" fmla="*/ 448559 h 6858000"/>
              <a:gd name="connsiteX174" fmla="*/ 201434 w 1605470"/>
              <a:gd name="connsiteY174" fmla="*/ 441529 h 6858000"/>
              <a:gd name="connsiteX175" fmla="*/ 200655 w 1605470"/>
              <a:gd name="connsiteY175" fmla="*/ 428927 h 6858000"/>
              <a:gd name="connsiteX176" fmla="*/ 190059 w 1605470"/>
              <a:gd name="connsiteY176" fmla="*/ 430161 h 6858000"/>
              <a:gd name="connsiteX177" fmla="*/ 167079 w 1605470"/>
              <a:gd name="connsiteY177" fmla="*/ 367211 h 6858000"/>
              <a:gd name="connsiteX178" fmla="*/ 124571 w 1605470"/>
              <a:gd name="connsiteY178" fmla="*/ 302178 h 6858000"/>
              <a:gd name="connsiteX179" fmla="*/ 103243 w 1605470"/>
              <a:gd name="connsiteY179" fmla="*/ 211375 h 6858000"/>
              <a:gd name="connsiteX180" fmla="*/ 94571 w 1605470"/>
              <a:gd name="connsiteY180" fmla="*/ 184179 h 6858000"/>
              <a:gd name="connsiteX181" fmla="*/ 13437 w 1605470"/>
              <a:gd name="connsiteY181" fmla="*/ 19287 h 6858000"/>
              <a:gd name="connsiteX182" fmla="*/ 0 w 1605470"/>
              <a:gd name="connsiteY18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19554 w 1605470"/>
              <a:gd name="connsiteY81" fmla="*/ 4090296 h 6858000"/>
              <a:gd name="connsiteX82" fmla="*/ 704810 w 1605470"/>
              <a:gd name="connsiteY82" fmla="*/ 4033999 h 6858000"/>
              <a:gd name="connsiteX83" fmla="*/ 705959 w 1605470"/>
              <a:gd name="connsiteY83" fmla="*/ 4031933 h 6858000"/>
              <a:gd name="connsiteX84" fmla="*/ 704535 w 1605470"/>
              <a:gd name="connsiteY84" fmla="*/ 4013953 h 6858000"/>
              <a:gd name="connsiteX85" fmla="*/ 700443 w 1605470"/>
              <a:gd name="connsiteY85" fmla="*/ 4010511 h 6858000"/>
              <a:gd name="connsiteX86" fmla="*/ 698282 w 1605470"/>
              <a:gd name="connsiteY86" fmla="*/ 3998331 h 6858000"/>
              <a:gd name="connsiteX87" fmla="*/ 690830 w 1605470"/>
              <a:gd name="connsiteY87" fmla="*/ 3974753 h 6858000"/>
              <a:gd name="connsiteX88" fmla="*/ 692428 w 1605470"/>
              <a:gd name="connsiteY88" fmla="*/ 3969950 h 6858000"/>
              <a:gd name="connsiteX89" fmla="*/ 685850 w 1605470"/>
              <a:gd name="connsiteY89" fmla="*/ 3933779 h 6858000"/>
              <a:gd name="connsiteX90" fmla="*/ 687181 w 1605470"/>
              <a:gd name="connsiteY90" fmla="*/ 3933093 h 6858000"/>
              <a:gd name="connsiteX91" fmla="*/ 691535 w 1605470"/>
              <a:gd name="connsiteY91" fmla="*/ 3922082 h 6858000"/>
              <a:gd name="connsiteX92" fmla="*/ 696613 w 1605470"/>
              <a:gd name="connsiteY92" fmla="*/ 3901461 h 6858000"/>
              <a:gd name="connsiteX93" fmla="*/ 725908 w 1605470"/>
              <a:gd name="connsiteY93" fmla="*/ 3851605 h 6858000"/>
              <a:gd name="connsiteX94" fmla="*/ 719207 w 1605470"/>
              <a:gd name="connsiteY94" fmla="*/ 3813873 h 6858000"/>
              <a:gd name="connsiteX95" fmla="*/ 718632 w 1605470"/>
              <a:gd name="connsiteY95" fmla="*/ 3806161 h 6858000"/>
              <a:gd name="connsiteX96" fmla="*/ 718939 w 1605470"/>
              <a:gd name="connsiteY96" fmla="*/ 3805957 h 6858000"/>
              <a:gd name="connsiteX97" fmla="*/ 718966 w 1605470"/>
              <a:gd name="connsiteY97" fmla="*/ 3797724 h 6858000"/>
              <a:gd name="connsiteX98" fmla="*/ 717581 w 1605470"/>
              <a:gd name="connsiteY98" fmla="*/ 3792098 h 6858000"/>
              <a:gd name="connsiteX99" fmla="*/ 716465 w 1605470"/>
              <a:gd name="connsiteY99" fmla="*/ 3777135 h 6858000"/>
              <a:gd name="connsiteX100" fmla="*/ 718198 w 1605470"/>
              <a:gd name="connsiteY100" fmla="*/ 3771656 h 6858000"/>
              <a:gd name="connsiteX101" fmla="*/ 721941 w 1605470"/>
              <a:gd name="connsiteY101" fmla="*/ 3769007 h 6858000"/>
              <a:gd name="connsiteX102" fmla="*/ 721407 w 1605470"/>
              <a:gd name="connsiteY102" fmla="*/ 3767709 h 6858000"/>
              <a:gd name="connsiteX103" fmla="*/ 730103 w 1605470"/>
              <a:gd name="connsiteY103" fmla="*/ 3738082 h 6858000"/>
              <a:gd name="connsiteX104" fmla="*/ 737449 w 1605470"/>
              <a:gd name="connsiteY104" fmla="*/ 3673397 h 6858000"/>
              <a:gd name="connsiteX105" fmla="*/ 736745 w 1605470"/>
              <a:gd name="connsiteY105" fmla="*/ 3637109 h 6858000"/>
              <a:gd name="connsiteX106" fmla="*/ 740188 w 1605470"/>
              <a:gd name="connsiteY106" fmla="*/ 3536883 h 6858000"/>
              <a:gd name="connsiteX107" fmla="*/ 747726 w 1605470"/>
              <a:gd name="connsiteY107" fmla="*/ 3435652 h 6858000"/>
              <a:gd name="connsiteX108" fmla="*/ 774383 w 1605470"/>
              <a:gd name="connsiteY108" fmla="*/ 3381564 h 6858000"/>
              <a:gd name="connsiteX109" fmla="*/ 774870 w 1605470"/>
              <a:gd name="connsiteY109" fmla="*/ 3375761 h 6858000"/>
              <a:gd name="connsiteX110" fmla="*/ 770510 w 1605470"/>
              <a:gd name="connsiteY110" fmla="*/ 3361844 h 6858000"/>
              <a:gd name="connsiteX111" fmla="*/ 767933 w 1605470"/>
              <a:gd name="connsiteY111" fmla="*/ 3356929 h 6858000"/>
              <a:gd name="connsiteX112" fmla="*/ 766158 w 1605470"/>
              <a:gd name="connsiteY112" fmla="*/ 3349058 h 6858000"/>
              <a:gd name="connsiteX113" fmla="*/ 766414 w 1605470"/>
              <a:gd name="connsiteY113" fmla="*/ 3348763 h 6858000"/>
              <a:gd name="connsiteX114" fmla="*/ 764166 w 1605470"/>
              <a:gd name="connsiteY114" fmla="*/ 3341588 h 6858000"/>
              <a:gd name="connsiteX115" fmla="*/ 749397 w 1605470"/>
              <a:gd name="connsiteY115" fmla="*/ 3307769 h 6858000"/>
              <a:gd name="connsiteX116" fmla="*/ 766960 w 1605470"/>
              <a:gd name="connsiteY116" fmla="*/ 3250522 h 6858000"/>
              <a:gd name="connsiteX117" fmla="*/ 767385 w 1605470"/>
              <a:gd name="connsiteY117" fmla="*/ 3229163 h 6858000"/>
              <a:gd name="connsiteX118" fmla="*/ 769208 w 1605470"/>
              <a:gd name="connsiteY118" fmla="*/ 3217217 h 6858000"/>
              <a:gd name="connsiteX119" fmla="*/ 770350 w 1605470"/>
              <a:gd name="connsiteY119" fmla="*/ 3216125 h 6858000"/>
              <a:gd name="connsiteX120" fmla="*/ 756043 w 1605470"/>
              <a:gd name="connsiteY120" fmla="*/ 3183755 h 6858000"/>
              <a:gd name="connsiteX121" fmla="*/ 756544 w 1605470"/>
              <a:gd name="connsiteY121" fmla="*/ 3178642 h 6858000"/>
              <a:gd name="connsiteX122" fmla="*/ 744144 w 1605470"/>
              <a:gd name="connsiteY122" fmla="*/ 3158586 h 6858000"/>
              <a:gd name="connsiteX123" fmla="*/ 739378 w 1605470"/>
              <a:gd name="connsiteY123" fmla="*/ 3147669 h 6858000"/>
              <a:gd name="connsiteX124" fmla="*/ 734648 w 1605470"/>
              <a:gd name="connsiteY124" fmla="*/ 3145733 h 6858000"/>
              <a:gd name="connsiteX125" fmla="*/ 729329 w 1605470"/>
              <a:gd name="connsiteY125" fmla="*/ 3129034 h 6858000"/>
              <a:gd name="connsiteX126" fmla="*/ 729994 w 1605470"/>
              <a:gd name="connsiteY126" fmla="*/ 3126682 h 6858000"/>
              <a:gd name="connsiteX127" fmla="*/ 720862 w 1605470"/>
              <a:gd name="connsiteY127" fmla="*/ 3114519 h 6858000"/>
              <a:gd name="connsiteX128" fmla="*/ 707471 w 1605470"/>
              <a:gd name="connsiteY128" fmla="*/ 3106272 h 6858000"/>
              <a:gd name="connsiteX129" fmla="*/ 680201 w 1605470"/>
              <a:gd name="connsiteY129" fmla="*/ 2958185 h 6858000"/>
              <a:gd name="connsiteX130" fmla="*/ 622815 w 1605470"/>
              <a:gd name="connsiteY130" fmla="*/ 2762989 h 6858000"/>
              <a:gd name="connsiteX131" fmla="*/ 571733 w 1605470"/>
              <a:gd name="connsiteY131" fmla="*/ 2554718 h 6858000"/>
              <a:gd name="connsiteX132" fmla="*/ 551827 w 1605470"/>
              <a:gd name="connsiteY132" fmla="*/ 2485734 h 6858000"/>
              <a:gd name="connsiteX133" fmla="*/ 542550 w 1605470"/>
              <a:gd name="connsiteY133" fmla="*/ 2447068 h 6858000"/>
              <a:gd name="connsiteX134" fmla="*/ 529511 w 1605470"/>
              <a:gd name="connsiteY134" fmla="*/ 2425819 h 6858000"/>
              <a:gd name="connsiteX135" fmla="*/ 528878 w 1605470"/>
              <a:gd name="connsiteY135" fmla="*/ 2408971 h 6858000"/>
              <a:gd name="connsiteX136" fmla="*/ 535510 w 1605470"/>
              <a:gd name="connsiteY136" fmla="*/ 2402874 h 6858000"/>
              <a:gd name="connsiteX137" fmla="*/ 538122 w 1605470"/>
              <a:gd name="connsiteY137" fmla="*/ 2381443 h 6858000"/>
              <a:gd name="connsiteX138" fmla="*/ 514451 w 1605470"/>
              <a:gd name="connsiteY138" fmla="*/ 2261920 h 6858000"/>
              <a:gd name="connsiteX139" fmla="*/ 486968 w 1605470"/>
              <a:gd name="connsiteY139" fmla="*/ 2182937 h 6858000"/>
              <a:gd name="connsiteX140" fmla="*/ 488555 w 1605470"/>
              <a:gd name="connsiteY140" fmla="*/ 2155135 h 6858000"/>
              <a:gd name="connsiteX141" fmla="*/ 486013 w 1605470"/>
              <a:gd name="connsiteY141" fmla="*/ 2118008 h 6858000"/>
              <a:gd name="connsiteX142" fmla="*/ 487006 w 1605470"/>
              <a:gd name="connsiteY142" fmla="*/ 2050531 h 6858000"/>
              <a:gd name="connsiteX143" fmla="*/ 478812 w 1605470"/>
              <a:gd name="connsiteY143" fmla="*/ 1963269 h 6858000"/>
              <a:gd name="connsiteX144" fmla="*/ 442619 w 1605470"/>
              <a:gd name="connsiteY144" fmla="*/ 1910499 h 6858000"/>
              <a:gd name="connsiteX145" fmla="*/ 446785 w 1605470"/>
              <a:gd name="connsiteY145" fmla="*/ 1903212 h 6858000"/>
              <a:gd name="connsiteX146" fmla="*/ 436547 w 1605470"/>
              <a:gd name="connsiteY146" fmla="*/ 1861531 h 6858000"/>
              <a:gd name="connsiteX147" fmla="*/ 390346 w 1605470"/>
              <a:gd name="connsiteY147" fmla="*/ 1732919 h 6858000"/>
              <a:gd name="connsiteX148" fmla="*/ 362657 w 1605470"/>
              <a:gd name="connsiteY148" fmla="*/ 1663540 h 6858000"/>
              <a:gd name="connsiteX149" fmla="*/ 361783 w 1605470"/>
              <a:gd name="connsiteY149" fmla="*/ 1615777 h 6858000"/>
              <a:gd name="connsiteX150" fmla="*/ 342578 w 1605470"/>
              <a:gd name="connsiteY150" fmla="*/ 1563678 h 6858000"/>
              <a:gd name="connsiteX151" fmla="*/ 355658 w 1605470"/>
              <a:gd name="connsiteY151" fmla="*/ 1519474 h 6858000"/>
              <a:gd name="connsiteX152" fmla="*/ 348400 w 1605470"/>
              <a:gd name="connsiteY152" fmla="*/ 1477995 h 6858000"/>
              <a:gd name="connsiteX153" fmla="*/ 334485 w 1605470"/>
              <a:gd name="connsiteY153" fmla="*/ 1373769 h 6858000"/>
              <a:gd name="connsiteX154" fmla="*/ 342792 w 1605470"/>
              <a:gd name="connsiteY154" fmla="*/ 1307086 h 6858000"/>
              <a:gd name="connsiteX155" fmla="*/ 343980 w 1605470"/>
              <a:gd name="connsiteY155" fmla="*/ 1189033 h 6858000"/>
              <a:gd name="connsiteX156" fmla="*/ 348665 w 1605470"/>
              <a:gd name="connsiteY156" fmla="*/ 1168288 h 6858000"/>
              <a:gd name="connsiteX157" fmla="*/ 340947 w 1605470"/>
              <a:gd name="connsiteY157" fmla="*/ 1142577 h 6858000"/>
              <a:gd name="connsiteX158" fmla="*/ 330253 w 1605470"/>
              <a:gd name="connsiteY158" fmla="*/ 1088484 h 6858000"/>
              <a:gd name="connsiteX159" fmla="*/ 318989 w 1605470"/>
              <a:gd name="connsiteY159" fmla="*/ 1016103 h 6858000"/>
              <a:gd name="connsiteX160" fmla="*/ 320445 w 1605470"/>
              <a:gd name="connsiteY160" fmla="*/ 932283 h 6858000"/>
              <a:gd name="connsiteX161" fmla="*/ 322681 w 1605470"/>
              <a:gd name="connsiteY161" fmla="*/ 915925 h 6858000"/>
              <a:gd name="connsiteX162" fmla="*/ 315310 w 1605470"/>
              <a:gd name="connsiteY162" fmla="*/ 896999 h 6858000"/>
              <a:gd name="connsiteX163" fmla="*/ 284718 w 1605470"/>
              <a:gd name="connsiteY163" fmla="*/ 821517 h 6858000"/>
              <a:gd name="connsiteX164" fmla="*/ 263668 w 1605470"/>
              <a:gd name="connsiteY164" fmla="*/ 751353 h 6858000"/>
              <a:gd name="connsiteX165" fmla="*/ 263226 w 1605470"/>
              <a:gd name="connsiteY165" fmla="*/ 721230 h 6858000"/>
              <a:gd name="connsiteX166" fmla="*/ 248897 w 1605470"/>
              <a:gd name="connsiteY166" fmla="*/ 681659 h 6858000"/>
              <a:gd name="connsiteX167" fmla="*/ 234316 w 1605470"/>
              <a:gd name="connsiteY167" fmla="*/ 635218 h 6858000"/>
              <a:gd name="connsiteX168" fmla="*/ 239327 w 1605470"/>
              <a:gd name="connsiteY168" fmla="*/ 613763 h 6858000"/>
              <a:gd name="connsiteX169" fmla="*/ 225269 w 1605470"/>
              <a:gd name="connsiteY169" fmla="*/ 598582 h 6858000"/>
              <a:gd name="connsiteX170" fmla="*/ 224950 w 1605470"/>
              <a:gd name="connsiteY170" fmla="*/ 576846 h 6858000"/>
              <a:gd name="connsiteX171" fmla="*/ 204576 w 1605470"/>
              <a:gd name="connsiteY171" fmla="*/ 530055 h 6858000"/>
              <a:gd name="connsiteX172" fmla="*/ 219064 w 1605470"/>
              <a:gd name="connsiteY172" fmla="*/ 469651 h 6858000"/>
              <a:gd name="connsiteX173" fmla="*/ 195012 w 1605470"/>
              <a:gd name="connsiteY173" fmla="*/ 448559 h 6858000"/>
              <a:gd name="connsiteX174" fmla="*/ 201434 w 1605470"/>
              <a:gd name="connsiteY174" fmla="*/ 441529 h 6858000"/>
              <a:gd name="connsiteX175" fmla="*/ 200655 w 1605470"/>
              <a:gd name="connsiteY175" fmla="*/ 428927 h 6858000"/>
              <a:gd name="connsiteX176" fmla="*/ 190059 w 1605470"/>
              <a:gd name="connsiteY176" fmla="*/ 430161 h 6858000"/>
              <a:gd name="connsiteX177" fmla="*/ 167079 w 1605470"/>
              <a:gd name="connsiteY177" fmla="*/ 367211 h 6858000"/>
              <a:gd name="connsiteX178" fmla="*/ 124571 w 1605470"/>
              <a:gd name="connsiteY178" fmla="*/ 302178 h 6858000"/>
              <a:gd name="connsiteX179" fmla="*/ 103243 w 1605470"/>
              <a:gd name="connsiteY179" fmla="*/ 211375 h 6858000"/>
              <a:gd name="connsiteX180" fmla="*/ 94571 w 1605470"/>
              <a:gd name="connsiteY180" fmla="*/ 184179 h 6858000"/>
              <a:gd name="connsiteX181" fmla="*/ 13437 w 1605470"/>
              <a:gd name="connsiteY181" fmla="*/ 19287 h 6858000"/>
              <a:gd name="connsiteX182" fmla="*/ 0 w 1605470"/>
              <a:gd name="connsiteY18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19554 w 1605470"/>
              <a:gd name="connsiteY81" fmla="*/ 4090296 h 6858000"/>
              <a:gd name="connsiteX82" fmla="*/ 704810 w 1605470"/>
              <a:gd name="connsiteY82" fmla="*/ 4033999 h 6858000"/>
              <a:gd name="connsiteX83" fmla="*/ 705959 w 1605470"/>
              <a:gd name="connsiteY83" fmla="*/ 4031933 h 6858000"/>
              <a:gd name="connsiteX84" fmla="*/ 704535 w 1605470"/>
              <a:gd name="connsiteY84" fmla="*/ 4013953 h 6858000"/>
              <a:gd name="connsiteX85" fmla="*/ 700443 w 1605470"/>
              <a:gd name="connsiteY85" fmla="*/ 4010511 h 6858000"/>
              <a:gd name="connsiteX86" fmla="*/ 698282 w 1605470"/>
              <a:gd name="connsiteY86" fmla="*/ 3998331 h 6858000"/>
              <a:gd name="connsiteX87" fmla="*/ 690830 w 1605470"/>
              <a:gd name="connsiteY87" fmla="*/ 3974753 h 6858000"/>
              <a:gd name="connsiteX88" fmla="*/ 692428 w 1605470"/>
              <a:gd name="connsiteY88" fmla="*/ 3969950 h 6858000"/>
              <a:gd name="connsiteX89" fmla="*/ 685850 w 1605470"/>
              <a:gd name="connsiteY89" fmla="*/ 3933779 h 6858000"/>
              <a:gd name="connsiteX90" fmla="*/ 687181 w 1605470"/>
              <a:gd name="connsiteY90" fmla="*/ 3933093 h 6858000"/>
              <a:gd name="connsiteX91" fmla="*/ 691535 w 1605470"/>
              <a:gd name="connsiteY91" fmla="*/ 3922082 h 6858000"/>
              <a:gd name="connsiteX92" fmla="*/ 696613 w 1605470"/>
              <a:gd name="connsiteY92" fmla="*/ 3901461 h 6858000"/>
              <a:gd name="connsiteX93" fmla="*/ 719207 w 1605470"/>
              <a:gd name="connsiteY93" fmla="*/ 3813873 h 6858000"/>
              <a:gd name="connsiteX94" fmla="*/ 718632 w 1605470"/>
              <a:gd name="connsiteY94" fmla="*/ 3806161 h 6858000"/>
              <a:gd name="connsiteX95" fmla="*/ 718939 w 1605470"/>
              <a:gd name="connsiteY95" fmla="*/ 3805957 h 6858000"/>
              <a:gd name="connsiteX96" fmla="*/ 718966 w 1605470"/>
              <a:gd name="connsiteY96" fmla="*/ 3797724 h 6858000"/>
              <a:gd name="connsiteX97" fmla="*/ 717581 w 1605470"/>
              <a:gd name="connsiteY97" fmla="*/ 3792098 h 6858000"/>
              <a:gd name="connsiteX98" fmla="*/ 716465 w 1605470"/>
              <a:gd name="connsiteY98" fmla="*/ 3777135 h 6858000"/>
              <a:gd name="connsiteX99" fmla="*/ 718198 w 1605470"/>
              <a:gd name="connsiteY99" fmla="*/ 3771656 h 6858000"/>
              <a:gd name="connsiteX100" fmla="*/ 721941 w 1605470"/>
              <a:gd name="connsiteY100" fmla="*/ 3769007 h 6858000"/>
              <a:gd name="connsiteX101" fmla="*/ 721407 w 1605470"/>
              <a:gd name="connsiteY101" fmla="*/ 3767709 h 6858000"/>
              <a:gd name="connsiteX102" fmla="*/ 730103 w 1605470"/>
              <a:gd name="connsiteY102" fmla="*/ 3738082 h 6858000"/>
              <a:gd name="connsiteX103" fmla="*/ 737449 w 1605470"/>
              <a:gd name="connsiteY103" fmla="*/ 3673397 h 6858000"/>
              <a:gd name="connsiteX104" fmla="*/ 736745 w 1605470"/>
              <a:gd name="connsiteY104" fmla="*/ 3637109 h 6858000"/>
              <a:gd name="connsiteX105" fmla="*/ 740188 w 1605470"/>
              <a:gd name="connsiteY105" fmla="*/ 3536883 h 6858000"/>
              <a:gd name="connsiteX106" fmla="*/ 747726 w 1605470"/>
              <a:gd name="connsiteY106" fmla="*/ 3435652 h 6858000"/>
              <a:gd name="connsiteX107" fmla="*/ 774383 w 1605470"/>
              <a:gd name="connsiteY107" fmla="*/ 3381564 h 6858000"/>
              <a:gd name="connsiteX108" fmla="*/ 774870 w 1605470"/>
              <a:gd name="connsiteY108" fmla="*/ 3375761 h 6858000"/>
              <a:gd name="connsiteX109" fmla="*/ 770510 w 1605470"/>
              <a:gd name="connsiteY109" fmla="*/ 3361844 h 6858000"/>
              <a:gd name="connsiteX110" fmla="*/ 767933 w 1605470"/>
              <a:gd name="connsiteY110" fmla="*/ 3356929 h 6858000"/>
              <a:gd name="connsiteX111" fmla="*/ 766158 w 1605470"/>
              <a:gd name="connsiteY111" fmla="*/ 3349058 h 6858000"/>
              <a:gd name="connsiteX112" fmla="*/ 766414 w 1605470"/>
              <a:gd name="connsiteY112" fmla="*/ 3348763 h 6858000"/>
              <a:gd name="connsiteX113" fmla="*/ 764166 w 1605470"/>
              <a:gd name="connsiteY113" fmla="*/ 3341588 h 6858000"/>
              <a:gd name="connsiteX114" fmla="*/ 749397 w 1605470"/>
              <a:gd name="connsiteY114" fmla="*/ 3307769 h 6858000"/>
              <a:gd name="connsiteX115" fmla="*/ 766960 w 1605470"/>
              <a:gd name="connsiteY115" fmla="*/ 3250522 h 6858000"/>
              <a:gd name="connsiteX116" fmla="*/ 767385 w 1605470"/>
              <a:gd name="connsiteY116" fmla="*/ 3229163 h 6858000"/>
              <a:gd name="connsiteX117" fmla="*/ 769208 w 1605470"/>
              <a:gd name="connsiteY117" fmla="*/ 3217217 h 6858000"/>
              <a:gd name="connsiteX118" fmla="*/ 770350 w 1605470"/>
              <a:gd name="connsiteY118" fmla="*/ 3216125 h 6858000"/>
              <a:gd name="connsiteX119" fmla="*/ 756043 w 1605470"/>
              <a:gd name="connsiteY119" fmla="*/ 3183755 h 6858000"/>
              <a:gd name="connsiteX120" fmla="*/ 756544 w 1605470"/>
              <a:gd name="connsiteY120" fmla="*/ 3178642 h 6858000"/>
              <a:gd name="connsiteX121" fmla="*/ 744144 w 1605470"/>
              <a:gd name="connsiteY121" fmla="*/ 3158586 h 6858000"/>
              <a:gd name="connsiteX122" fmla="*/ 739378 w 1605470"/>
              <a:gd name="connsiteY122" fmla="*/ 3147669 h 6858000"/>
              <a:gd name="connsiteX123" fmla="*/ 734648 w 1605470"/>
              <a:gd name="connsiteY123" fmla="*/ 3145733 h 6858000"/>
              <a:gd name="connsiteX124" fmla="*/ 729329 w 1605470"/>
              <a:gd name="connsiteY124" fmla="*/ 3129034 h 6858000"/>
              <a:gd name="connsiteX125" fmla="*/ 729994 w 1605470"/>
              <a:gd name="connsiteY125" fmla="*/ 3126682 h 6858000"/>
              <a:gd name="connsiteX126" fmla="*/ 720862 w 1605470"/>
              <a:gd name="connsiteY126" fmla="*/ 3114519 h 6858000"/>
              <a:gd name="connsiteX127" fmla="*/ 707471 w 1605470"/>
              <a:gd name="connsiteY127" fmla="*/ 3106272 h 6858000"/>
              <a:gd name="connsiteX128" fmla="*/ 680201 w 1605470"/>
              <a:gd name="connsiteY128" fmla="*/ 2958185 h 6858000"/>
              <a:gd name="connsiteX129" fmla="*/ 622815 w 1605470"/>
              <a:gd name="connsiteY129" fmla="*/ 2762989 h 6858000"/>
              <a:gd name="connsiteX130" fmla="*/ 571733 w 1605470"/>
              <a:gd name="connsiteY130" fmla="*/ 2554718 h 6858000"/>
              <a:gd name="connsiteX131" fmla="*/ 551827 w 1605470"/>
              <a:gd name="connsiteY131" fmla="*/ 2485734 h 6858000"/>
              <a:gd name="connsiteX132" fmla="*/ 542550 w 1605470"/>
              <a:gd name="connsiteY132" fmla="*/ 2447068 h 6858000"/>
              <a:gd name="connsiteX133" fmla="*/ 529511 w 1605470"/>
              <a:gd name="connsiteY133" fmla="*/ 2425819 h 6858000"/>
              <a:gd name="connsiteX134" fmla="*/ 528878 w 1605470"/>
              <a:gd name="connsiteY134" fmla="*/ 2408971 h 6858000"/>
              <a:gd name="connsiteX135" fmla="*/ 535510 w 1605470"/>
              <a:gd name="connsiteY135" fmla="*/ 2402874 h 6858000"/>
              <a:gd name="connsiteX136" fmla="*/ 538122 w 1605470"/>
              <a:gd name="connsiteY136" fmla="*/ 2381443 h 6858000"/>
              <a:gd name="connsiteX137" fmla="*/ 514451 w 1605470"/>
              <a:gd name="connsiteY137" fmla="*/ 2261920 h 6858000"/>
              <a:gd name="connsiteX138" fmla="*/ 486968 w 1605470"/>
              <a:gd name="connsiteY138" fmla="*/ 2182937 h 6858000"/>
              <a:gd name="connsiteX139" fmla="*/ 488555 w 1605470"/>
              <a:gd name="connsiteY139" fmla="*/ 2155135 h 6858000"/>
              <a:gd name="connsiteX140" fmla="*/ 486013 w 1605470"/>
              <a:gd name="connsiteY140" fmla="*/ 2118008 h 6858000"/>
              <a:gd name="connsiteX141" fmla="*/ 487006 w 1605470"/>
              <a:gd name="connsiteY141" fmla="*/ 2050531 h 6858000"/>
              <a:gd name="connsiteX142" fmla="*/ 478812 w 1605470"/>
              <a:gd name="connsiteY142" fmla="*/ 1963269 h 6858000"/>
              <a:gd name="connsiteX143" fmla="*/ 442619 w 1605470"/>
              <a:gd name="connsiteY143" fmla="*/ 1910499 h 6858000"/>
              <a:gd name="connsiteX144" fmla="*/ 446785 w 1605470"/>
              <a:gd name="connsiteY144" fmla="*/ 1903212 h 6858000"/>
              <a:gd name="connsiteX145" fmla="*/ 436547 w 1605470"/>
              <a:gd name="connsiteY145" fmla="*/ 1861531 h 6858000"/>
              <a:gd name="connsiteX146" fmla="*/ 390346 w 1605470"/>
              <a:gd name="connsiteY146" fmla="*/ 1732919 h 6858000"/>
              <a:gd name="connsiteX147" fmla="*/ 362657 w 1605470"/>
              <a:gd name="connsiteY147" fmla="*/ 1663540 h 6858000"/>
              <a:gd name="connsiteX148" fmla="*/ 361783 w 1605470"/>
              <a:gd name="connsiteY148" fmla="*/ 1615777 h 6858000"/>
              <a:gd name="connsiteX149" fmla="*/ 342578 w 1605470"/>
              <a:gd name="connsiteY149" fmla="*/ 1563678 h 6858000"/>
              <a:gd name="connsiteX150" fmla="*/ 355658 w 1605470"/>
              <a:gd name="connsiteY150" fmla="*/ 1519474 h 6858000"/>
              <a:gd name="connsiteX151" fmla="*/ 348400 w 1605470"/>
              <a:gd name="connsiteY151" fmla="*/ 1477995 h 6858000"/>
              <a:gd name="connsiteX152" fmla="*/ 334485 w 1605470"/>
              <a:gd name="connsiteY152" fmla="*/ 1373769 h 6858000"/>
              <a:gd name="connsiteX153" fmla="*/ 342792 w 1605470"/>
              <a:gd name="connsiteY153" fmla="*/ 1307086 h 6858000"/>
              <a:gd name="connsiteX154" fmla="*/ 343980 w 1605470"/>
              <a:gd name="connsiteY154" fmla="*/ 1189033 h 6858000"/>
              <a:gd name="connsiteX155" fmla="*/ 348665 w 1605470"/>
              <a:gd name="connsiteY155" fmla="*/ 1168288 h 6858000"/>
              <a:gd name="connsiteX156" fmla="*/ 340947 w 1605470"/>
              <a:gd name="connsiteY156" fmla="*/ 1142577 h 6858000"/>
              <a:gd name="connsiteX157" fmla="*/ 330253 w 1605470"/>
              <a:gd name="connsiteY157" fmla="*/ 1088484 h 6858000"/>
              <a:gd name="connsiteX158" fmla="*/ 318989 w 1605470"/>
              <a:gd name="connsiteY158" fmla="*/ 1016103 h 6858000"/>
              <a:gd name="connsiteX159" fmla="*/ 320445 w 1605470"/>
              <a:gd name="connsiteY159" fmla="*/ 932283 h 6858000"/>
              <a:gd name="connsiteX160" fmla="*/ 322681 w 1605470"/>
              <a:gd name="connsiteY160" fmla="*/ 915925 h 6858000"/>
              <a:gd name="connsiteX161" fmla="*/ 315310 w 1605470"/>
              <a:gd name="connsiteY161" fmla="*/ 896999 h 6858000"/>
              <a:gd name="connsiteX162" fmla="*/ 284718 w 1605470"/>
              <a:gd name="connsiteY162" fmla="*/ 821517 h 6858000"/>
              <a:gd name="connsiteX163" fmla="*/ 263668 w 1605470"/>
              <a:gd name="connsiteY163" fmla="*/ 751353 h 6858000"/>
              <a:gd name="connsiteX164" fmla="*/ 263226 w 1605470"/>
              <a:gd name="connsiteY164" fmla="*/ 721230 h 6858000"/>
              <a:gd name="connsiteX165" fmla="*/ 248897 w 1605470"/>
              <a:gd name="connsiteY165" fmla="*/ 681659 h 6858000"/>
              <a:gd name="connsiteX166" fmla="*/ 234316 w 1605470"/>
              <a:gd name="connsiteY166" fmla="*/ 635218 h 6858000"/>
              <a:gd name="connsiteX167" fmla="*/ 239327 w 1605470"/>
              <a:gd name="connsiteY167" fmla="*/ 613763 h 6858000"/>
              <a:gd name="connsiteX168" fmla="*/ 225269 w 1605470"/>
              <a:gd name="connsiteY168" fmla="*/ 598582 h 6858000"/>
              <a:gd name="connsiteX169" fmla="*/ 224950 w 1605470"/>
              <a:gd name="connsiteY169" fmla="*/ 576846 h 6858000"/>
              <a:gd name="connsiteX170" fmla="*/ 204576 w 1605470"/>
              <a:gd name="connsiteY170" fmla="*/ 530055 h 6858000"/>
              <a:gd name="connsiteX171" fmla="*/ 219064 w 1605470"/>
              <a:gd name="connsiteY171" fmla="*/ 469651 h 6858000"/>
              <a:gd name="connsiteX172" fmla="*/ 195012 w 1605470"/>
              <a:gd name="connsiteY172" fmla="*/ 448559 h 6858000"/>
              <a:gd name="connsiteX173" fmla="*/ 201434 w 1605470"/>
              <a:gd name="connsiteY173" fmla="*/ 441529 h 6858000"/>
              <a:gd name="connsiteX174" fmla="*/ 200655 w 1605470"/>
              <a:gd name="connsiteY174" fmla="*/ 428927 h 6858000"/>
              <a:gd name="connsiteX175" fmla="*/ 190059 w 1605470"/>
              <a:gd name="connsiteY175" fmla="*/ 430161 h 6858000"/>
              <a:gd name="connsiteX176" fmla="*/ 167079 w 1605470"/>
              <a:gd name="connsiteY176" fmla="*/ 367211 h 6858000"/>
              <a:gd name="connsiteX177" fmla="*/ 124571 w 1605470"/>
              <a:gd name="connsiteY177" fmla="*/ 302178 h 6858000"/>
              <a:gd name="connsiteX178" fmla="*/ 103243 w 1605470"/>
              <a:gd name="connsiteY178" fmla="*/ 211375 h 6858000"/>
              <a:gd name="connsiteX179" fmla="*/ 94571 w 1605470"/>
              <a:gd name="connsiteY179" fmla="*/ 184179 h 6858000"/>
              <a:gd name="connsiteX180" fmla="*/ 13437 w 1605470"/>
              <a:gd name="connsiteY180" fmla="*/ 19287 h 6858000"/>
              <a:gd name="connsiteX181" fmla="*/ 0 w 1605470"/>
              <a:gd name="connsiteY18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13201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47700 w 1605470"/>
              <a:gd name="connsiteY75" fmla="*/ 4690749 h 6858000"/>
              <a:gd name="connsiteX76" fmla="*/ 743180 w 1605470"/>
              <a:gd name="connsiteY76" fmla="*/ 4613201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935 w 1605470"/>
              <a:gd name="connsiteY68" fmla="*/ 4821504 h 6858000"/>
              <a:gd name="connsiteX69" fmla="*/ 732118 w 1605470"/>
              <a:gd name="connsiteY69" fmla="*/ 4801535 h 6858000"/>
              <a:gd name="connsiteX70" fmla="*/ 739787 w 1605470"/>
              <a:gd name="connsiteY70" fmla="*/ 4797794 h 6858000"/>
              <a:gd name="connsiteX71" fmla="*/ 741081 w 1605470"/>
              <a:gd name="connsiteY71" fmla="*/ 4784526 h 6858000"/>
              <a:gd name="connsiteX72" fmla="*/ 742865 w 1605470"/>
              <a:gd name="connsiteY72" fmla="*/ 4781211 h 6858000"/>
              <a:gd name="connsiteX73" fmla="*/ 751652 w 1605470"/>
              <a:gd name="connsiteY73" fmla="*/ 4761984 h 6858000"/>
              <a:gd name="connsiteX74" fmla="*/ 747700 w 1605470"/>
              <a:gd name="connsiteY74" fmla="*/ 4690749 h 6858000"/>
              <a:gd name="connsiteX75" fmla="*/ 743180 w 1605470"/>
              <a:gd name="connsiteY75" fmla="*/ 4613201 h 6858000"/>
              <a:gd name="connsiteX76" fmla="*/ 738263 w 1605470"/>
              <a:gd name="connsiteY76" fmla="*/ 4444346 h 6858000"/>
              <a:gd name="connsiteX77" fmla="*/ 756542 w 1605470"/>
              <a:gd name="connsiteY77" fmla="*/ 4350346 h 6858000"/>
              <a:gd name="connsiteX78" fmla="*/ 715481 w 1605470"/>
              <a:gd name="connsiteY78" fmla="*/ 4214165 h 6858000"/>
              <a:gd name="connsiteX79" fmla="*/ 719554 w 1605470"/>
              <a:gd name="connsiteY79" fmla="*/ 4090296 h 6858000"/>
              <a:gd name="connsiteX80" fmla="*/ 704810 w 1605470"/>
              <a:gd name="connsiteY80" fmla="*/ 4033999 h 6858000"/>
              <a:gd name="connsiteX81" fmla="*/ 705959 w 1605470"/>
              <a:gd name="connsiteY81" fmla="*/ 4031933 h 6858000"/>
              <a:gd name="connsiteX82" fmla="*/ 704535 w 1605470"/>
              <a:gd name="connsiteY82" fmla="*/ 4013953 h 6858000"/>
              <a:gd name="connsiteX83" fmla="*/ 700443 w 1605470"/>
              <a:gd name="connsiteY83" fmla="*/ 4010511 h 6858000"/>
              <a:gd name="connsiteX84" fmla="*/ 698282 w 1605470"/>
              <a:gd name="connsiteY84" fmla="*/ 3998331 h 6858000"/>
              <a:gd name="connsiteX85" fmla="*/ 690830 w 1605470"/>
              <a:gd name="connsiteY85" fmla="*/ 3974753 h 6858000"/>
              <a:gd name="connsiteX86" fmla="*/ 692428 w 1605470"/>
              <a:gd name="connsiteY86" fmla="*/ 3969950 h 6858000"/>
              <a:gd name="connsiteX87" fmla="*/ 685850 w 1605470"/>
              <a:gd name="connsiteY87" fmla="*/ 3933779 h 6858000"/>
              <a:gd name="connsiteX88" fmla="*/ 687181 w 1605470"/>
              <a:gd name="connsiteY88" fmla="*/ 3933093 h 6858000"/>
              <a:gd name="connsiteX89" fmla="*/ 691535 w 1605470"/>
              <a:gd name="connsiteY89" fmla="*/ 3922082 h 6858000"/>
              <a:gd name="connsiteX90" fmla="*/ 696613 w 1605470"/>
              <a:gd name="connsiteY90" fmla="*/ 3901461 h 6858000"/>
              <a:gd name="connsiteX91" fmla="*/ 719207 w 1605470"/>
              <a:gd name="connsiteY91" fmla="*/ 3813873 h 6858000"/>
              <a:gd name="connsiteX92" fmla="*/ 718632 w 1605470"/>
              <a:gd name="connsiteY92" fmla="*/ 3806161 h 6858000"/>
              <a:gd name="connsiteX93" fmla="*/ 718939 w 1605470"/>
              <a:gd name="connsiteY93" fmla="*/ 3805957 h 6858000"/>
              <a:gd name="connsiteX94" fmla="*/ 718966 w 1605470"/>
              <a:gd name="connsiteY94" fmla="*/ 3797724 h 6858000"/>
              <a:gd name="connsiteX95" fmla="*/ 717581 w 1605470"/>
              <a:gd name="connsiteY95" fmla="*/ 3792098 h 6858000"/>
              <a:gd name="connsiteX96" fmla="*/ 716465 w 1605470"/>
              <a:gd name="connsiteY96" fmla="*/ 3777135 h 6858000"/>
              <a:gd name="connsiteX97" fmla="*/ 718198 w 1605470"/>
              <a:gd name="connsiteY97" fmla="*/ 3771656 h 6858000"/>
              <a:gd name="connsiteX98" fmla="*/ 721941 w 1605470"/>
              <a:gd name="connsiteY98" fmla="*/ 3769007 h 6858000"/>
              <a:gd name="connsiteX99" fmla="*/ 721407 w 1605470"/>
              <a:gd name="connsiteY99" fmla="*/ 3767709 h 6858000"/>
              <a:gd name="connsiteX100" fmla="*/ 730103 w 1605470"/>
              <a:gd name="connsiteY100" fmla="*/ 3738082 h 6858000"/>
              <a:gd name="connsiteX101" fmla="*/ 737449 w 1605470"/>
              <a:gd name="connsiteY101" fmla="*/ 3673397 h 6858000"/>
              <a:gd name="connsiteX102" fmla="*/ 736745 w 1605470"/>
              <a:gd name="connsiteY102" fmla="*/ 3637109 h 6858000"/>
              <a:gd name="connsiteX103" fmla="*/ 740188 w 1605470"/>
              <a:gd name="connsiteY103" fmla="*/ 3536883 h 6858000"/>
              <a:gd name="connsiteX104" fmla="*/ 747726 w 1605470"/>
              <a:gd name="connsiteY104" fmla="*/ 3435652 h 6858000"/>
              <a:gd name="connsiteX105" fmla="*/ 774383 w 1605470"/>
              <a:gd name="connsiteY105" fmla="*/ 3381564 h 6858000"/>
              <a:gd name="connsiteX106" fmla="*/ 774870 w 1605470"/>
              <a:gd name="connsiteY106" fmla="*/ 3375761 h 6858000"/>
              <a:gd name="connsiteX107" fmla="*/ 770510 w 1605470"/>
              <a:gd name="connsiteY107" fmla="*/ 3361844 h 6858000"/>
              <a:gd name="connsiteX108" fmla="*/ 767933 w 1605470"/>
              <a:gd name="connsiteY108" fmla="*/ 3356929 h 6858000"/>
              <a:gd name="connsiteX109" fmla="*/ 766158 w 1605470"/>
              <a:gd name="connsiteY109" fmla="*/ 3349058 h 6858000"/>
              <a:gd name="connsiteX110" fmla="*/ 766414 w 1605470"/>
              <a:gd name="connsiteY110" fmla="*/ 3348763 h 6858000"/>
              <a:gd name="connsiteX111" fmla="*/ 764166 w 1605470"/>
              <a:gd name="connsiteY111" fmla="*/ 3341588 h 6858000"/>
              <a:gd name="connsiteX112" fmla="*/ 749397 w 1605470"/>
              <a:gd name="connsiteY112" fmla="*/ 3307769 h 6858000"/>
              <a:gd name="connsiteX113" fmla="*/ 766960 w 1605470"/>
              <a:gd name="connsiteY113" fmla="*/ 3250522 h 6858000"/>
              <a:gd name="connsiteX114" fmla="*/ 767385 w 1605470"/>
              <a:gd name="connsiteY114" fmla="*/ 3229163 h 6858000"/>
              <a:gd name="connsiteX115" fmla="*/ 769208 w 1605470"/>
              <a:gd name="connsiteY115" fmla="*/ 3217217 h 6858000"/>
              <a:gd name="connsiteX116" fmla="*/ 770350 w 1605470"/>
              <a:gd name="connsiteY116" fmla="*/ 3216125 h 6858000"/>
              <a:gd name="connsiteX117" fmla="*/ 756043 w 1605470"/>
              <a:gd name="connsiteY117" fmla="*/ 3183755 h 6858000"/>
              <a:gd name="connsiteX118" fmla="*/ 756544 w 1605470"/>
              <a:gd name="connsiteY118" fmla="*/ 3178642 h 6858000"/>
              <a:gd name="connsiteX119" fmla="*/ 744144 w 1605470"/>
              <a:gd name="connsiteY119" fmla="*/ 3158586 h 6858000"/>
              <a:gd name="connsiteX120" fmla="*/ 739378 w 1605470"/>
              <a:gd name="connsiteY120" fmla="*/ 3147669 h 6858000"/>
              <a:gd name="connsiteX121" fmla="*/ 734648 w 1605470"/>
              <a:gd name="connsiteY121" fmla="*/ 3145733 h 6858000"/>
              <a:gd name="connsiteX122" fmla="*/ 729329 w 1605470"/>
              <a:gd name="connsiteY122" fmla="*/ 3129034 h 6858000"/>
              <a:gd name="connsiteX123" fmla="*/ 729994 w 1605470"/>
              <a:gd name="connsiteY123" fmla="*/ 3126682 h 6858000"/>
              <a:gd name="connsiteX124" fmla="*/ 720862 w 1605470"/>
              <a:gd name="connsiteY124" fmla="*/ 3114519 h 6858000"/>
              <a:gd name="connsiteX125" fmla="*/ 707471 w 1605470"/>
              <a:gd name="connsiteY125" fmla="*/ 3106272 h 6858000"/>
              <a:gd name="connsiteX126" fmla="*/ 680201 w 1605470"/>
              <a:gd name="connsiteY126" fmla="*/ 2958185 h 6858000"/>
              <a:gd name="connsiteX127" fmla="*/ 622815 w 1605470"/>
              <a:gd name="connsiteY127" fmla="*/ 2762989 h 6858000"/>
              <a:gd name="connsiteX128" fmla="*/ 571733 w 1605470"/>
              <a:gd name="connsiteY128" fmla="*/ 2554718 h 6858000"/>
              <a:gd name="connsiteX129" fmla="*/ 551827 w 1605470"/>
              <a:gd name="connsiteY129" fmla="*/ 2485734 h 6858000"/>
              <a:gd name="connsiteX130" fmla="*/ 542550 w 1605470"/>
              <a:gd name="connsiteY130" fmla="*/ 2447068 h 6858000"/>
              <a:gd name="connsiteX131" fmla="*/ 529511 w 1605470"/>
              <a:gd name="connsiteY131" fmla="*/ 2425819 h 6858000"/>
              <a:gd name="connsiteX132" fmla="*/ 528878 w 1605470"/>
              <a:gd name="connsiteY132" fmla="*/ 2408971 h 6858000"/>
              <a:gd name="connsiteX133" fmla="*/ 535510 w 1605470"/>
              <a:gd name="connsiteY133" fmla="*/ 2402874 h 6858000"/>
              <a:gd name="connsiteX134" fmla="*/ 538122 w 1605470"/>
              <a:gd name="connsiteY134" fmla="*/ 2381443 h 6858000"/>
              <a:gd name="connsiteX135" fmla="*/ 514451 w 1605470"/>
              <a:gd name="connsiteY135" fmla="*/ 2261920 h 6858000"/>
              <a:gd name="connsiteX136" fmla="*/ 486968 w 1605470"/>
              <a:gd name="connsiteY136" fmla="*/ 2182937 h 6858000"/>
              <a:gd name="connsiteX137" fmla="*/ 488555 w 1605470"/>
              <a:gd name="connsiteY137" fmla="*/ 2155135 h 6858000"/>
              <a:gd name="connsiteX138" fmla="*/ 486013 w 1605470"/>
              <a:gd name="connsiteY138" fmla="*/ 2118008 h 6858000"/>
              <a:gd name="connsiteX139" fmla="*/ 487006 w 1605470"/>
              <a:gd name="connsiteY139" fmla="*/ 2050531 h 6858000"/>
              <a:gd name="connsiteX140" fmla="*/ 478812 w 1605470"/>
              <a:gd name="connsiteY140" fmla="*/ 1963269 h 6858000"/>
              <a:gd name="connsiteX141" fmla="*/ 442619 w 1605470"/>
              <a:gd name="connsiteY141" fmla="*/ 1910499 h 6858000"/>
              <a:gd name="connsiteX142" fmla="*/ 446785 w 1605470"/>
              <a:gd name="connsiteY142" fmla="*/ 1903212 h 6858000"/>
              <a:gd name="connsiteX143" fmla="*/ 436547 w 1605470"/>
              <a:gd name="connsiteY143" fmla="*/ 1861531 h 6858000"/>
              <a:gd name="connsiteX144" fmla="*/ 390346 w 1605470"/>
              <a:gd name="connsiteY144" fmla="*/ 1732919 h 6858000"/>
              <a:gd name="connsiteX145" fmla="*/ 362657 w 1605470"/>
              <a:gd name="connsiteY145" fmla="*/ 1663540 h 6858000"/>
              <a:gd name="connsiteX146" fmla="*/ 361783 w 1605470"/>
              <a:gd name="connsiteY146" fmla="*/ 1615777 h 6858000"/>
              <a:gd name="connsiteX147" fmla="*/ 342578 w 1605470"/>
              <a:gd name="connsiteY147" fmla="*/ 1563678 h 6858000"/>
              <a:gd name="connsiteX148" fmla="*/ 355658 w 1605470"/>
              <a:gd name="connsiteY148" fmla="*/ 1519474 h 6858000"/>
              <a:gd name="connsiteX149" fmla="*/ 348400 w 1605470"/>
              <a:gd name="connsiteY149" fmla="*/ 1477995 h 6858000"/>
              <a:gd name="connsiteX150" fmla="*/ 334485 w 1605470"/>
              <a:gd name="connsiteY150" fmla="*/ 1373769 h 6858000"/>
              <a:gd name="connsiteX151" fmla="*/ 342792 w 1605470"/>
              <a:gd name="connsiteY151" fmla="*/ 1307086 h 6858000"/>
              <a:gd name="connsiteX152" fmla="*/ 343980 w 1605470"/>
              <a:gd name="connsiteY152" fmla="*/ 1189033 h 6858000"/>
              <a:gd name="connsiteX153" fmla="*/ 348665 w 1605470"/>
              <a:gd name="connsiteY153" fmla="*/ 1168288 h 6858000"/>
              <a:gd name="connsiteX154" fmla="*/ 340947 w 1605470"/>
              <a:gd name="connsiteY154" fmla="*/ 1142577 h 6858000"/>
              <a:gd name="connsiteX155" fmla="*/ 330253 w 1605470"/>
              <a:gd name="connsiteY155" fmla="*/ 1088484 h 6858000"/>
              <a:gd name="connsiteX156" fmla="*/ 318989 w 1605470"/>
              <a:gd name="connsiteY156" fmla="*/ 1016103 h 6858000"/>
              <a:gd name="connsiteX157" fmla="*/ 320445 w 1605470"/>
              <a:gd name="connsiteY157" fmla="*/ 932283 h 6858000"/>
              <a:gd name="connsiteX158" fmla="*/ 322681 w 1605470"/>
              <a:gd name="connsiteY158" fmla="*/ 915925 h 6858000"/>
              <a:gd name="connsiteX159" fmla="*/ 315310 w 1605470"/>
              <a:gd name="connsiteY159" fmla="*/ 896999 h 6858000"/>
              <a:gd name="connsiteX160" fmla="*/ 284718 w 1605470"/>
              <a:gd name="connsiteY160" fmla="*/ 821517 h 6858000"/>
              <a:gd name="connsiteX161" fmla="*/ 263668 w 1605470"/>
              <a:gd name="connsiteY161" fmla="*/ 751353 h 6858000"/>
              <a:gd name="connsiteX162" fmla="*/ 263226 w 1605470"/>
              <a:gd name="connsiteY162" fmla="*/ 721230 h 6858000"/>
              <a:gd name="connsiteX163" fmla="*/ 248897 w 1605470"/>
              <a:gd name="connsiteY163" fmla="*/ 681659 h 6858000"/>
              <a:gd name="connsiteX164" fmla="*/ 234316 w 1605470"/>
              <a:gd name="connsiteY164" fmla="*/ 635218 h 6858000"/>
              <a:gd name="connsiteX165" fmla="*/ 239327 w 1605470"/>
              <a:gd name="connsiteY165" fmla="*/ 613763 h 6858000"/>
              <a:gd name="connsiteX166" fmla="*/ 225269 w 1605470"/>
              <a:gd name="connsiteY166" fmla="*/ 598582 h 6858000"/>
              <a:gd name="connsiteX167" fmla="*/ 224950 w 1605470"/>
              <a:gd name="connsiteY167" fmla="*/ 576846 h 6858000"/>
              <a:gd name="connsiteX168" fmla="*/ 204576 w 1605470"/>
              <a:gd name="connsiteY168" fmla="*/ 530055 h 6858000"/>
              <a:gd name="connsiteX169" fmla="*/ 219064 w 1605470"/>
              <a:gd name="connsiteY169" fmla="*/ 469651 h 6858000"/>
              <a:gd name="connsiteX170" fmla="*/ 195012 w 1605470"/>
              <a:gd name="connsiteY170" fmla="*/ 448559 h 6858000"/>
              <a:gd name="connsiteX171" fmla="*/ 201434 w 1605470"/>
              <a:gd name="connsiteY171" fmla="*/ 441529 h 6858000"/>
              <a:gd name="connsiteX172" fmla="*/ 200655 w 1605470"/>
              <a:gd name="connsiteY172" fmla="*/ 428927 h 6858000"/>
              <a:gd name="connsiteX173" fmla="*/ 190059 w 1605470"/>
              <a:gd name="connsiteY173" fmla="*/ 430161 h 6858000"/>
              <a:gd name="connsiteX174" fmla="*/ 167079 w 1605470"/>
              <a:gd name="connsiteY174" fmla="*/ 367211 h 6858000"/>
              <a:gd name="connsiteX175" fmla="*/ 124571 w 1605470"/>
              <a:gd name="connsiteY175" fmla="*/ 302178 h 6858000"/>
              <a:gd name="connsiteX176" fmla="*/ 103243 w 1605470"/>
              <a:gd name="connsiteY176" fmla="*/ 211375 h 6858000"/>
              <a:gd name="connsiteX177" fmla="*/ 94571 w 1605470"/>
              <a:gd name="connsiteY177" fmla="*/ 184179 h 6858000"/>
              <a:gd name="connsiteX178" fmla="*/ 13437 w 1605470"/>
              <a:gd name="connsiteY178" fmla="*/ 19287 h 6858000"/>
              <a:gd name="connsiteX179" fmla="*/ 0 w 1605470"/>
              <a:gd name="connsiteY17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31653 w 1605470"/>
              <a:gd name="connsiteY39" fmla="*/ 5604904 h 6858000"/>
              <a:gd name="connsiteX40" fmla="*/ 539863 w 1605470"/>
              <a:gd name="connsiteY40" fmla="*/ 5604298 h 6858000"/>
              <a:gd name="connsiteX41" fmla="*/ 552319 w 1605470"/>
              <a:gd name="connsiteY41" fmla="*/ 5587997 h 6858000"/>
              <a:gd name="connsiteX42" fmla="*/ 559710 w 1605470"/>
              <a:gd name="connsiteY42" fmla="*/ 5564796 h 6858000"/>
              <a:gd name="connsiteX43" fmla="*/ 587214 w 1605470"/>
              <a:gd name="connsiteY43" fmla="*/ 5451511 h 6858000"/>
              <a:gd name="connsiteX44" fmla="*/ 608019 w 1605470"/>
              <a:gd name="connsiteY44" fmla="*/ 5385461 h 6858000"/>
              <a:gd name="connsiteX45" fmla="*/ 622750 w 1605470"/>
              <a:gd name="connsiteY45" fmla="*/ 5363084 h 6858000"/>
              <a:gd name="connsiteX46" fmla="*/ 638731 w 1605470"/>
              <a:gd name="connsiteY46" fmla="*/ 5330009 h 6858000"/>
              <a:gd name="connsiteX47" fmla="*/ 672224 w 1605470"/>
              <a:gd name="connsiteY47" fmla="*/ 5273739 h 6858000"/>
              <a:gd name="connsiteX48" fmla="*/ 681823 w 1605470"/>
              <a:gd name="connsiteY48" fmla="*/ 5241779 h 6858000"/>
              <a:gd name="connsiteX49" fmla="*/ 693049 w 1605470"/>
              <a:gd name="connsiteY49" fmla="*/ 5225268 h 6858000"/>
              <a:gd name="connsiteX50" fmla="*/ 694069 w 1605470"/>
              <a:gd name="connsiteY50" fmla="*/ 5217684 h 6858000"/>
              <a:gd name="connsiteX51" fmla="*/ 701410 w 1605470"/>
              <a:gd name="connsiteY51" fmla="*/ 5193377 h 6858000"/>
              <a:gd name="connsiteX52" fmla="*/ 704713 w 1605470"/>
              <a:gd name="connsiteY52" fmla="*/ 5179288 h 6858000"/>
              <a:gd name="connsiteX53" fmla="*/ 705697 w 1605470"/>
              <a:gd name="connsiteY53" fmla="*/ 5173621 h 6858000"/>
              <a:gd name="connsiteX54" fmla="*/ 701331 w 1605470"/>
              <a:gd name="connsiteY54" fmla="*/ 5159961 h 6858000"/>
              <a:gd name="connsiteX55" fmla="*/ 708008 w 1605470"/>
              <a:gd name="connsiteY55" fmla="*/ 5144295 h 6858000"/>
              <a:gd name="connsiteX56" fmla="*/ 704941 w 1605470"/>
              <a:gd name="connsiteY56" fmla="*/ 5125185 h 6858000"/>
              <a:gd name="connsiteX57" fmla="*/ 711771 w 1605470"/>
              <a:gd name="connsiteY57" fmla="*/ 5121884 h 6858000"/>
              <a:gd name="connsiteX58" fmla="*/ 721092 w 1605470"/>
              <a:gd name="connsiteY58" fmla="*/ 5108383 h 6858000"/>
              <a:gd name="connsiteX59" fmla="*/ 717045 w 1605470"/>
              <a:gd name="connsiteY59" fmla="*/ 5094705 h 6858000"/>
              <a:gd name="connsiteX60" fmla="*/ 718807 w 1605470"/>
              <a:gd name="connsiteY60" fmla="*/ 5067850 h 6858000"/>
              <a:gd name="connsiteX61" fmla="*/ 721538 w 1605470"/>
              <a:gd name="connsiteY61" fmla="*/ 5060861 h 6858000"/>
              <a:gd name="connsiteX62" fmla="*/ 718242 w 1605470"/>
              <a:gd name="connsiteY62" fmla="*/ 5034192 h 6858000"/>
              <a:gd name="connsiteX63" fmla="*/ 719796 w 1605470"/>
              <a:gd name="connsiteY63" fmla="*/ 4993030 h 6858000"/>
              <a:gd name="connsiteX64" fmla="*/ 726705 w 1605470"/>
              <a:gd name="connsiteY64" fmla="*/ 4946844 h 6858000"/>
              <a:gd name="connsiteX65" fmla="*/ 722561 w 1605470"/>
              <a:gd name="connsiteY65" fmla="*/ 4932692 h 6858000"/>
              <a:gd name="connsiteX66" fmla="*/ 724935 w 1605470"/>
              <a:gd name="connsiteY66" fmla="*/ 4821504 h 6858000"/>
              <a:gd name="connsiteX67" fmla="*/ 732118 w 1605470"/>
              <a:gd name="connsiteY67" fmla="*/ 4801535 h 6858000"/>
              <a:gd name="connsiteX68" fmla="*/ 739787 w 1605470"/>
              <a:gd name="connsiteY68" fmla="*/ 4797794 h 6858000"/>
              <a:gd name="connsiteX69" fmla="*/ 741081 w 1605470"/>
              <a:gd name="connsiteY69" fmla="*/ 4784526 h 6858000"/>
              <a:gd name="connsiteX70" fmla="*/ 742865 w 1605470"/>
              <a:gd name="connsiteY70" fmla="*/ 4781211 h 6858000"/>
              <a:gd name="connsiteX71" fmla="*/ 751652 w 1605470"/>
              <a:gd name="connsiteY71" fmla="*/ 4761984 h 6858000"/>
              <a:gd name="connsiteX72" fmla="*/ 747700 w 1605470"/>
              <a:gd name="connsiteY72" fmla="*/ 4690749 h 6858000"/>
              <a:gd name="connsiteX73" fmla="*/ 743180 w 1605470"/>
              <a:gd name="connsiteY73" fmla="*/ 4613201 h 6858000"/>
              <a:gd name="connsiteX74" fmla="*/ 738263 w 1605470"/>
              <a:gd name="connsiteY74" fmla="*/ 4444346 h 6858000"/>
              <a:gd name="connsiteX75" fmla="*/ 756542 w 1605470"/>
              <a:gd name="connsiteY75" fmla="*/ 4350346 h 6858000"/>
              <a:gd name="connsiteX76" fmla="*/ 715481 w 1605470"/>
              <a:gd name="connsiteY76" fmla="*/ 4214165 h 6858000"/>
              <a:gd name="connsiteX77" fmla="*/ 719554 w 1605470"/>
              <a:gd name="connsiteY77" fmla="*/ 4090296 h 6858000"/>
              <a:gd name="connsiteX78" fmla="*/ 704810 w 1605470"/>
              <a:gd name="connsiteY78" fmla="*/ 4033999 h 6858000"/>
              <a:gd name="connsiteX79" fmla="*/ 705959 w 1605470"/>
              <a:gd name="connsiteY79" fmla="*/ 4031933 h 6858000"/>
              <a:gd name="connsiteX80" fmla="*/ 704535 w 1605470"/>
              <a:gd name="connsiteY80" fmla="*/ 4013953 h 6858000"/>
              <a:gd name="connsiteX81" fmla="*/ 700443 w 1605470"/>
              <a:gd name="connsiteY81" fmla="*/ 4010511 h 6858000"/>
              <a:gd name="connsiteX82" fmla="*/ 698282 w 1605470"/>
              <a:gd name="connsiteY82" fmla="*/ 3998331 h 6858000"/>
              <a:gd name="connsiteX83" fmla="*/ 690830 w 1605470"/>
              <a:gd name="connsiteY83" fmla="*/ 3974753 h 6858000"/>
              <a:gd name="connsiteX84" fmla="*/ 692428 w 1605470"/>
              <a:gd name="connsiteY84" fmla="*/ 3969950 h 6858000"/>
              <a:gd name="connsiteX85" fmla="*/ 685850 w 1605470"/>
              <a:gd name="connsiteY85" fmla="*/ 3933779 h 6858000"/>
              <a:gd name="connsiteX86" fmla="*/ 687181 w 1605470"/>
              <a:gd name="connsiteY86" fmla="*/ 3933093 h 6858000"/>
              <a:gd name="connsiteX87" fmla="*/ 691535 w 1605470"/>
              <a:gd name="connsiteY87" fmla="*/ 3922082 h 6858000"/>
              <a:gd name="connsiteX88" fmla="*/ 696613 w 1605470"/>
              <a:gd name="connsiteY88" fmla="*/ 3901461 h 6858000"/>
              <a:gd name="connsiteX89" fmla="*/ 719207 w 1605470"/>
              <a:gd name="connsiteY89" fmla="*/ 3813873 h 6858000"/>
              <a:gd name="connsiteX90" fmla="*/ 718632 w 1605470"/>
              <a:gd name="connsiteY90" fmla="*/ 3806161 h 6858000"/>
              <a:gd name="connsiteX91" fmla="*/ 718939 w 1605470"/>
              <a:gd name="connsiteY91" fmla="*/ 3805957 h 6858000"/>
              <a:gd name="connsiteX92" fmla="*/ 718966 w 1605470"/>
              <a:gd name="connsiteY92" fmla="*/ 3797724 h 6858000"/>
              <a:gd name="connsiteX93" fmla="*/ 717581 w 1605470"/>
              <a:gd name="connsiteY93" fmla="*/ 3792098 h 6858000"/>
              <a:gd name="connsiteX94" fmla="*/ 716465 w 1605470"/>
              <a:gd name="connsiteY94" fmla="*/ 3777135 h 6858000"/>
              <a:gd name="connsiteX95" fmla="*/ 718198 w 1605470"/>
              <a:gd name="connsiteY95" fmla="*/ 3771656 h 6858000"/>
              <a:gd name="connsiteX96" fmla="*/ 721941 w 1605470"/>
              <a:gd name="connsiteY96" fmla="*/ 3769007 h 6858000"/>
              <a:gd name="connsiteX97" fmla="*/ 721407 w 1605470"/>
              <a:gd name="connsiteY97" fmla="*/ 3767709 h 6858000"/>
              <a:gd name="connsiteX98" fmla="*/ 730103 w 1605470"/>
              <a:gd name="connsiteY98" fmla="*/ 3738082 h 6858000"/>
              <a:gd name="connsiteX99" fmla="*/ 737449 w 1605470"/>
              <a:gd name="connsiteY99" fmla="*/ 3673397 h 6858000"/>
              <a:gd name="connsiteX100" fmla="*/ 736745 w 1605470"/>
              <a:gd name="connsiteY100" fmla="*/ 3637109 h 6858000"/>
              <a:gd name="connsiteX101" fmla="*/ 740188 w 1605470"/>
              <a:gd name="connsiteY101" fmla="*/ 3536883 h 6858000"/>
              <a:gd name="connsiteX102" fmla="*/ 747726 w 1605470"/>
              <a:gd name="connsiteY102" fmla="*/ 3435652 h 6858000"/>
              <a:gd name="connsiteX103" fmla="*/ 774383 w 1605470"/>
              <a:gd name="connsiteY103" fmla="*/ 3381564 h 6858000"/>
              <a:gd name="connsiteX104" fmla="*/ 774870 w 1605470"/>
              <a:gd name="connsiteY104" fmla="*/ 3375761 h 6858000"/>
              <a:gd name="connsiteX105" fmla="*/ 770510 w 1605470"/>
              <a:gd name="connsiteY105" fmla="*/ 3361844 h 6858000"/>
              <a:gd name="connsiteX106" fmla="*/ 767933 w 1605470"/>
              <a:gd name="connsiteY106" fmla="*/ 3356929 h 6858000"/>
              <a:gd name="connsiteX107" fmla="*/ 766158 w 1605470"/>
              <a:gd name="connsiteY107" fmla="*/ 3349058 h 6858000"/>
              <a:gd name="connsiteX108" fmla="*/ 766414 w 1605470"/>
              <a:gd name="connsiteY108" fmla="*/ 3348763 h 6858000"/>
              <a:gd name="connsiteX109" fmla="*/ 764166 w 1605470"/>
              <a:gd name="connsiteY109" fmla="*/ 3341588 h 6858000"/>
              <a:gd name="connsiteX110" fmla="*/ 749397 w 1605470"/>
              <a:gd name="connsiteY110" fmla="*/ 3307769 h 6858000"/>
              <a:gd name="connsiteX111" fmla="*/ 766960 w 1605470"/>
              <a:gd name="connsiteY111" fmla="*/ 3250522 h 6858000"/>
              <a:gd name="connsiteX112" fmla="*/ 767385 w 1605470"/>
              <a:gd name="connsiteY112" fmla="*/ 3229163 h 6858000"/>
              <a:gd name="connsiteX113" fmla="*/ 769208 w 1605470"/>
              <a:gd name="connsiteY113" fmla="*/ 3217217 h 6858000"/>
              <a:gd name="connsiteX114" fmla="*/ 770350 w 1605470"/>
              <a:gd name="connsiteY114" fmla="*/ 3216125 h 6858000"/>
              <a:gd name="connsiteX115" fmla="*/ 756043 w 1605470"/>
              <a:gd name="connsiteY115" fmla="*/ 3183755 h 6858000"/>
              <a:gd name="connsiteX116" fmla="*/ 756544 w 1605470"/>
              <a:gd name="connsiteY116" fmla="*/ 3178642 h 6858000"/>
              <a:gd name="connsiteX117" fmla="*/ 744144 w 1605470"/>
              <a:gd name="connsiteY117" fmla="*/ 3158586 h 6858000"/>
              <a:gd name="connsiteX118" fmla="*/ 739378 w 1605470"/>
              <a:gd name="connsiteY118" fmla="*/ 3147669 h 6858000"/>
              <a:gd name="connsiteX119" fmla="*/ 734648 w 1605470"/>
              <a:gd name="connsiteY119" fmla="*/ 3145733 h 6858000"/>
              <a:gd name="connsiteX120" fmla="*/ 729329 w 1605470"/>
              <a:gd name="connsiteY120" fmla="*/ 3129034 h 6858000"/>
              <a:gd name="connsiteX121" fmla="*/ 729994 w 1605470"/>
              <a:gd name="connsiteY121" fmla="*/ 3126682 h 6858000"/>
              <a:gd name="connsiteX122" fmla="*/ 720862 w 1605470"/>
              <a:gd name="connsiteY122" fmla="*/ 3114519 h 6858000"/>
              <a:gd name="connsiteX123" fmla="*/ 707471 w 1605470"/>
              <a:gd name="connsiteY123" fmla="*/ 3106272 h 6858000"/>
              <a:gd name="connsiteX124" fmla="*/ 680201 w 1605470"/>
              <a:gd name="connsiteY124" fmla="*/ 2958185 h 6858000"/>
              <a:gd name="connsiteX125" fmla="*/ 622815 w 1605470"/>
              <a:gd name="connsiteY125" fmla="*/ 2762989 h 6858000"/>
              <a:gd name="connsiteX126" fmla="*/ 571733 w 1605470"/>
              <a:gd name="connsiteY126" fmla="*/ 2554718 h 6858000"/>
              <a:gd name="connsiteX127" fmla="*/ 551827 w 1605470"/>
              <a:gd name="connsiteY127" fmla="*/ 2485734 h 6858000"/>
              <a:gd name="connsiteX128" fmla="*/ 542550 w 1605470"/>
              <a:gd name="connsiteY128" fmla="*/ 2447068 h 6858000"/>
              <a:gd name="connsiteX129" fmla="*/ 529511 w 1605470"/>
              <a:gd name="connsiteY129" fmla="*/ 2425819 h 6858000"/>
              <a:gd name="connsiteX130" fmla="*/ 528878 w 1605470"/>
              <a:gd name="connsiteY130" fmla="*/ 2408971 h 6858000"/>
              <a:gd name="connsiteX131" fmla="*/ 535510 w 1605470"/>
              <a:gd name="connsiteY131" fmla="*/ 2402874 h 6858000"/>
              <a:gd name="connsiteX132" fmla="*/ 538122 w 1605470"/>
              <a:gd name="connsiteY132" fmla="*/ 2381443 h 6858000"/>
              <a:gd name="connsiteX133" fmla="*/ 514451 w 1605470"/>
              <a:gd name="connsiteY133" fmla="*/ 2261920 h 6858000"/>
              <a:gd name="connsiteX134" fmla="*/ 486968 w 1605470"/>
              <a:gd name="connsiteY134" fmla="*/ 2182937 h 6858000"/>
              <a:gd name="connsiteX135" fmla="*/ 488555 w 1605470"/>
              <a:gd name="connsiteY135" fmla="*/ 2155135 h 6858000"/>
              <a:gd name="connsiteX136" fmla="*/ 486013 w 1605470"/>
              <a:gd name="connsiteY136" fmla="*/ 2118008 h 6858000"/>
              <a:gd name="connsiteX137" fmla="*/ 487006 w 1605470"/>
              <a:gd name="connsiteY137" fmla="*/ 2050531 h 6858000"/>
              <a:gd name="connsiteX138" fmla="*/ 478812 w 1605470"/>
              <a:gd name="connsiteY138" fmla="*/ 1963269 h 6858000"/>
              <a:gd name="connsiteX139" fmla="*/ 442619 w 1605470"/>
              <a:gd name="connsiteY139" fmla="*/ 1910499 h 6858000"/>
              <a:gd name="connsiteX140" fmla="*/ 446785 w 1605470"/>
              <a:gd name="connsiteY140" fmla="*/ 1903212 h 6858000"/>
              <a:gd name="connsiteX141" fmla="*/ 436547 w 1605470"/>
              <a:gd name="connsiteY141" fmla="*/ 1861531 h 6858000"/>
              <a:gd name="connsiteX142" fmla="*/ 390346 w 1605470"/>
              <a:gd name="connsiteY142" fmla="*/ 1732919 h 6858000"/>
              <a:gd name="connsiteX143" fmla="*/ 362657 w 1605470"/>
              <a:gd name="connsiteY143" fmla="*/ 1663540 h 6858000"/>
              <a:gd name="connsiteX144" fmla="*/ 361783 w 1605470"/>
              <a:gd name="connsiteY144" fmla="*/ 1615777 h 6858000"/>
              <a:gd name="connsiteX145" fmla="*/ 342578 w 1605470"/>
              <a:gd name="connsiteY145" fmla="*/ 1563678 h 6858000"/>
              <a:gd name="connsiteX146" fmla="*/ 355658 w 1605470"/>
              <a:gd name="connsiteY146" fmla="*/ 1519474 h 6858000"/>
              <a:gd name="connsiteX147" fmla="*/ 348400 w 1605470"/>
              <a:gd name="connsiteY147" fmla="*/ 1477995 h 6858000"/>
              <a:gd name="connsiteX148" fmla="*/ 334485 w 1605470"/>
              <a:gd name="connsiteY148" fmla="*/ 1373769 h 6858000"/>
              <a:gd name="connsiteX149" fmla="*/ 342792 w 1605470"/>
              <a:gd name="connsiteY149" fmla="*/ 1307086 h 6858000"/>
              <a:gd name="connsiteX150" fmla="*/ 343980 w 1605470"/>
              <a:gd name="connsiteY150" fmla="*/ 1189033 h 6858000"/>
              <a:gd name="connsiteX151" fmla="*/ 348665 w 1605470"/>
              <a:gd name="connsiteY151" fmla="*/ 1168288 h 6858000"/>
              <a:gd name="connsiteX152" fmla="*/ 340947 w 1605470"/>
              <a:gd name="connsiteY152" fmla="*/ 1142577 h 6858000"/>
              <a:gd name="connsiteX153" fmla="*/ 330253 w 1605470"/>
              <a:gd name="connsiteY153" fmla="*/ 1088484 h 6858000"/>
              <a:gd name="connsiteX154" fmla="*/ 318989 w 1605470"/>
              <a:gd name="connsiteY154" fmla="*/ 1016103 h 6858000"/>
              <a:gd name="connsiteX155" fmla="*/ 320445 w 1605470"/>
              <a:gd name="connsiteY155" fmla="*/ 932283 h 6858000"/>
              <a:gd name="connsiteX156" fmla="*/ 322681 w 1605470"/>
              <a:gd name="connsiteY156" fmla="*/ 915925 h 6858000"/>
              <a:gd name="connsiteX157" fmla="*/ 315310 w 1605470"/>
              <a:gd name="connsiteY157" fmla="*/ 896999 h 6858000"/>
              <a:gd name="connsiteX158" fmla="*/ 284718 w 1605470"/>
              <a:gd name="connsiteY158" fmla="*/ 821517 h 6858000"/>
              <a:gd name="connsiteX159" fmla="*/ 263668 w 1605470"/>
              <a:gd name="connsiteY159" fmla="*/ 751353 h 6858000"/>
              <a:gd name="connsiteX160" fmla="*/ 263226 w 1605470"/>
              <a:gd name="connsiteY160" fmla="*/ 721230 h 6858000"/>
              <a:gd name="connsiteX161" fmla="*/ 248897 w 1605470"/>
              <a:gd name="connsiteY161" fmla="*/ 681659 h 6858000"/>
              <a:gd name="connsiteX162" fmla="*/ 234316 w 1605470"/>
              <a:gd name="connsiteY162" fmla="*/ 635218 h 6858000"/>
              <a:gd name="connsiteX163" fmla="*/ 239327 w 1605470"/>
              <a:gd name="connsiteY163" fmla="*/ 613763 h 6858000"/>
              <a:gd name="connsiteX164" fmla="*/ 225269 w 1605470"/>
              <a:gd name="connsiteY164" fmla="*/ 598582 h 6858000"/>
              <a:gd name="connsiteX165" fmla="*/ 224950 w 1605470"/>
              <a:gd name="connsiteY165" fmla="*/ 576846 h 6858000"/>
              <a:gd name="connsiteX166" fmla="*/ 204576 w 1605470"/>
              <a:gd name="connsiteY166" fmla="*/ 530055 h 6858000"/>
              <a:gd name="connsiteX167" fmla="*/ 219064 w 1605470"/>
              <a:gd name="connsiteY167" fmla="*/ 469651 h 6858000"/>
              <a:gd name="connsiteX168" fmla="*/ 195012 w 1605470"/>
              <a:gd name="connsiteY168" fmla="*/ 448559 h 6858000"/>
              <a:gd name="connsiteX169" fmla="*/ 201434 w 1605470"/>
              <a:gd name="connsiteY169" fmla="*/ 441529 h 6858000"/>
              <a:gd name="connsiteX170" fmla="*/ 200655 w 1605470"/>
              <a:gd name="connsiteY170" fmla="*/ 428927 h 6858000"/>
              <a:gd name="connsiteX171" fmla="*/ 190059 w 1605470"/>
              <a:gd name="connsiteY171" fmla="*/ 430161 h 6858000"/>
              <a:gd name="connsiteX172" fmla="*/ 167079 w 1605470"/>
              <a:gd name="connsiteY172" fmla="*/ 367211 h 6858000"/>
              <a:gd name="connsiteX173" fmla="*/ 124571 w 1605470"/>
              <a:gd name="connsiteY173" fmla="*/ 302178 h 6858000"/>
              <a:gd name="connsiteX174" fmla="*/ 103243 w 1605470"/>
              <a:gd name="connsiteY174" fmla="*/ 211375 h 6858000"/>
              <a:gd name="connsiteX175" fmla="*/ 94571 w 1605470"/>
              <a:gd name="connsiteY175" fmla="*/ 184179 h 6858000"/>
              <a:gd name="connsiteX176" fmla="*/ 13437 w 1605470"/>
              <a:gd name="connsiteY176" fmla="*/ 19287 h 6858000"/>
              <a:gd name="connsiteX177" fmla="*/ 0 w 1605470"/>
              <a:gd name="connsiteY17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59710 w 1605470"/>
              <a:gd name="connsiteY41" fmla="*/ 5564796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613201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613201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584173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584173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8807 w 1605470"/>
              <a:gd name="connsiteY58" fmla="*/ 5067850 h 6858000"/>
              <a:gd name="connsiteX59" fmla="*/ 721538 w 1605470"/>
              <a:gd name="connsiteY59" fmla="*/ 5060861 h 6858000"/>
              <a:gd name="connsiteX60" fmla="*/ 718242 w 1605470"/>
              <a:gd name="connsiteY60" fmla="*/ 5034192 h 6858000"/>
              <a:gd name="connsiteX61" fmla="*/ 719796 w 1605470"/>
              <a:gd name="connsiteY61" fmla="*/ 4993030 h 6858000"/>
              <a:gd name="connsiteX62" fmla="*/ 726705 w 1605470"/>
              <a:gd name="connsiteY62" fmla="*/ 4946844 h 6858000"/>
              <a:gd name="connsiteX63" fmla="*/ 722561 w 1605470"/>
              <a:gd name="connsiteY63" fmla="*/ 4932692 h 6858000"/>
              <a:gd name="connsiteX64" fmla="*/ 724935 w 1605470"/>
              <a:gd name="connsiteY64" fmla="*/ 4821504 h 6858000"/>
              <a:gd name="connsiteX65" fmla="*/ 732118 w 1605470"/>
              <a:gd name="connsiteY65" fmla="*/ 4801535 h 6858000"/>
              <a:gd name="connsiteX66" fmla="*/ 739787 w 1605470"/>
              <a:gd name="connsiteY66" fmla="*/ 4797794 h 6858000"/>
              <a:gd name="connsiteX67" fmla="*/ 741081 w 1605470"/>
              <a:gd name="connsiteY67" fmla="*/ 4784526 h 6858000"/>
              <a:gd name="connsiteX68" fmla="*/ 742865 w 1605470"/>
              <a:gd name="connsiteY68" fmla="*/ 4781211 h 6858000"/>
              <a:gd name="connsiteX69" fmla="*/ 751652 w 1605470"/>
              <a:gd name="connsiteY69" fmla="*/ 4761984 h 6858000"/>
              <a:gd name="connsiteX70" fmla="*/ 747700 w 1605470"/>
              <a:gd name="connsiteY70" fmla="*/ 4690749 h 6858000"/>
              <a:gd name="connsiteX71" fmla="*/ 743180 w 1605470"/>
              <a:gd name="connsiteY71" fmla="*/ 4584173 h 6858000"/>
              <a:gd name="connsiteX72" fmla="*/ 738263 w 1605470"/>
              <a:gd name="connsiteY72" fmla="*/ 4444346 h 6858000"/>
              <a:gd name="connsiteX73" fmla="*/ 756542 w 1605470"/>
              <a:gd name="connsiteY73" fmla="*/ 4350346 h 6858000"/>
              <a:gd name="connsiteX74" fmla="*/ 715481 w 1605470"/>
              <a:gd name="connsiteY74" fmla="*/ 4214165 h 6858000"/>
              <a:gd name="connsiteX75" fmla="*/ 719554 w 1605470"/>
              <a:gd name="connsiteY75" fmla="*/ 4090296 h 6858000"/>
              <a:gd name="connsiteX76" fmla="*/ 704810 w 1605470"/>
              <a:gd name="connsiteY76" fmla="*/ 4033999 h 6858000"/>
              <a:gd name="connsiteX77" fmla="*/ 705959 w 1605470"/>
              <a:gd name="connsiteY77" fmla="*/ 4031933 h 6858000"/>
              <a:gd name="connsiteX78" fmla="*/ 704535 w 1605470"/>
              <a:gd name="connsiteY78" fmla="*/ 4013953 h 6858000"/>
              <a:gd name="connsiteX79" fmla="*/ 700443 w 1605470"/>
              <a:gd name="connsiteY79" fmla="*/ 4010511 h 6858000"/>
              <a:gd name="connsiteX80" fmla="*/ 698282 w 1605470"/>
              <a:gd name="connsiteY80" fmla="*/ 3998331 h 6858000"/>
              <a:gd name="connsiteX81" fmla="*/ 690830 w 1605470"/>
              <a:gd name="connsiteY81" fmla="*/ 3974753 h 6858000"/>
              <a:gd name="connsiteX82" fmla="*/ 692428 w 1605470"/>
              <a:gd name="connsiteY82" fmla="*/ 3969950 h 6858000"/>
              <a:gd name="connsiteX83" fmla="*/ 685850 w 1605470"/>
              <a:gd name="connsiteY83" fmla="*/ 3933779 h 6858000"/>
              <a:gd name="connsiteX84" fmla="*/ 687181 w 1605470"/>
              <a:gd name="connsiteY84" fmla="*/ 3933093 h 6858000"/>
              <a:gd name="connsiteX85" fmla="*/ 691535 w 1605470"/>
              <a:gd name="connsiteY85" fmla="*/ 3922082 h 6858000"/>
              <a:gd name="connsiteX86" fmla="*/ 696613 w 1605470"/>
              <a:gd name="connsiteY86" fmla="*/ 3901461 h 6858000"/>
              <a:gd name="connsiteX87" fmla="*/ 719207 w 1605470"/>
              <a:gd name="connsiteY87" fmla="*/ 3813873 h 6858000"/>
              <a:gd name="connsiteX88" fmla="*/ 718632 w 1605470"/>
              <a:gd name="connsiteY88" fmla="*/ 3806161 h 6858000"/>
              <a:gd name="connsiteX89" fmla="*/ 718939 w 1605470"/>
              <a:gd name="connsiteY89" fmla="*/ 3805957 h 6858000"/>
              <a:gd name="connsiteX90" fmla="*/ 718966 w 1605470"/>
              <a:gd name="connsiteY90" fmla="*/ 3797724 h 6858000"/>
              <a:gd name="connsiteX91" fmla="*/ 717581 w 1605470"/>
              <a:gd name="connsiteY91" fmla="*/ 3792098 h 6858000"/>
              <a:gd name="connsiteX92" fmla="*/ 716465 w 1605470"/>
              <a:gd name="connsiteY92" fmla="*/ 3777135 h 6858000"/>
              <a:gd name="connsiteX93" fmla="*/ 718198 w 1605470"/>
              <a:gd name="connsiteY93" fmla="*/ 3771656 h 6858000"/>
              <a:gd name="connsiteX94" fmla="*/ 721941 w 1605470"/>
              <a:gd name="connsiteY94" fmla="*/ 3769007 h 6858000"/>
              <a:gd name="connsiteX95" fmla="*/ 721407 w 1605470"/>
              <a:gd name="connsiteY95" fmla="*/ 3767709 h 6858000"/>
              <a:gd name="connsiteX96" fmla="*/ 730103 w 1605470"/>
              <a:gd name="connsiteY96" fmla="*/ 3738082 h 6858000"/>
              <a:gd name="connsiteX97" fmla="*/ 737449 w 1605470"/>
              <a:gd name="connsiteY97" fmla="*/ 3673397 h 6858000"/>
              <a:gd name="connsiteX98" fmla="*/ 736745 w 1605470"/>
              <a:gd name="connsiteY98" fmla="*/ 3637109 h 6858000"/>
              <a:gd name="connsiteX99" fmla="*/ 740188 w 1605470"/>
              <a:gd name="connsiteY99" fmla="*/ 3536883 h 6858000"/>
              <a:gd name="connsiteX100" fmla="*/ 747726 w 1605470"/>
              <a:gd name="connsiteY100" fmla="*/ 3435652 h 6858000"/>
              <a:gd name="connsiteX101" fmla="*/ 774383 w 1605470"/>
              <a:gd name="connsiteY101" fmla="*/ 3381564 h 6858000"/>
              <a:gd name="connsiteX102" fmla="*/ 774870 w 1605470"/>
              <a:gd name="connsiteY102" fmla="*/ 3375761 h 6858000"/>
              <a:gd name="connsiteX103" fmla="*/ 770510 w 1605470"/>
              <a:gd name="connsiteY103" fmla="*/ 3361844 h 6858000"/>
              <a:gd name="connsiteX104" fmla="*/ 767933 w 1605470"/>
              <a:gd name="connsiteY104" fmla="*/ 3356929 h 6858000"/>
              <a:gd name="connsiteX105" fmla="*/ 766158 w 1605470"/>
              <a:gd name="connsiteY105" fmla="*/ 3349058 h 6858000"/>
              <a:gd name="connsiteX106" fmla="*/ 766414 w 1605470"/>
              <a:gd name="connsiteY106" fmla="*/ 3348763 h 6858000"/>
              <a:gd name="connsiteX107" fmla="*/ 764166 w 1605470"/>
              <a:gd name="connsiteY107" fmla="*/ 3341588 h 6858000"/>
              <a:gd name="connsiteX108" fmla="*/ 749397 w 1605470"/>
              <a:gd name="connsiteY108" fmla="*/ 3307769 h 6858000"/>
              <a:gd name="connsiteX109" fmla="*/ 766960 w 1605470"/>
              <a:gd name="connsiteY109" fmla="*/ 3250522 h 6858000"/>
              <a:gd name="connsiteX110" fmla="*/ 767385 w 1605470"/>
              <a:gd name="connsiteY110" fmla="*/ 3229163 h 6858000"/>
              <a:gd name="connsiteX111" fmla="*/ 769208 w 1605470"/>
              <a:gd name="connsiteY111" fmla="*/ 3217217 h 6858000"/>
              <a:gd name="connsiteX112" fmla="*/ 770350 w 1605470"/>
              <a:gd name="connsiteY112" fmla="*/ 3216125 h 6858000"/>
              <a:gd name="connsiteX113" fmla="*/ 756043 w 1605470"/>
              <a:gd name="connsiteY113" fmla="*/ 3183755 h 6858000"/>
              <a:gd name="connsiteX114" fmla="*/ 756544 w 1605470"/>
              <a:gd name="connsiteY114" fmla="*/ 3178642 h 6858000"/>
              <a:gd name="connsiteX115" fmla="*/ 744144 w 1605470"/>
              <a:gd name="connsiteY115" fmla="*/ 3158586 h 6858000"/>
              <a:gd name="connsiteX116" fmla="*/ 739378 w 1605470"/>
              <a:gd name="connsiteY116" fmla="*/ 3147669 h 6858000"/>
              <a:gd name="connsiteX117" fmla="*/ 734648 w 1605470"/>
              <a:gd name="connsiteY117" fmla="*/ 3145733 h 6858000"/>
              <a:gd name="connsiteX118" fmla="*/ 729329 w 1605470"/>
              <a:gd name="connsiteY118" fmla="*/ 3129034 h 6858000"/>
              <a:gd name="connsiteX119" fmla="*/ 729994 w 1605470"/>
              <a:gd name="connsiteY119" fmla="*/ 3126682 h 6858000"/>
              <a:gd name="connsiteX120" fmla="*/ 720862 w 1605470"/>
              <a:gd name="connsiteY120" fmla="*/ 3114519 h 6858000"/>
              <a:gd name="connsiteX121" fmla="*/ 707471 w 1605470"/>
              <a:gd name="connsiteY121" fmla="*/ 3106272 h 6858000"/>
              <a:gd name="connsiteX122" fmla="*/ 680201 w 1605470"/>
              <a:gd name="connsiteY122" fmla="*/ 2958185 h 6858000"/>
              <a:gd name="connsiteX123" fmla="*/ 622815 w 1605470"/>
              <a:gd name="connsiteY123" fmla="*/ 2762989 h 6858000"/>
              <a:gd name="connsiteX124" fmla="*/ 571733 w 1605470"/>
              <a:gd name="connsiteY124" fmla="*/ 2554718 h 6858000"/>
              <a:gd name="connsiteX125" fmla="*/ 551827 w 1605470"/>
              <a:gd name="connsiteY125" fmla="*/ 2485734 h 6858000"/>
              <a:gd name="connsiteX126" fmla="*/ 542550 w 1605470"/>
              <a:gd name="connsiteY126" fmla="*/ 2447068 h 6858000"/>
              <a:gd name="connsiteX127" fmla="*/ 529511 w 1605470"/>
              <a:gd name="connsiteY127" fmla="*/ 2425819 h 6858000"/>
              <a:gd name="connsiteX128" fmla="*/ 528878 w 1605470"/>
              <a:gd name="connsiteY128" fmla="*/ 2408971 h 6858000"/>
              <a:gd name="connsiteX129" fmla="*/ 535510 w 1605470"/>
              <a:gd name="connsiteY129" fmla="*/ 2402874 h 6858000"/>
              <a:gd name="connsiteX130" fmla="*/ 538122 w 1605470"/>
              <a:gd name="connsiteY130" fmla="*/ 2381443 h 6858000"/>
              <a:gd name="connsiteX131" fmla="*/ 514451 w 1605470"/>
              <a:gd name="connsiteY131" fmla="*/ 2261920 h 6858000"/>
              <a:gd name="connsiteX132" fmla="*/ 486968 w 1605470"/>
              <a:gd name="connsiteY132" fmla="*/ 2182937 h 6858000"/>
              <a:gd name="connsiteX133" fmla="*/ 488555 w 1605470"/>
              <a:gd name="connsiteY133" fmla="*/ 2155135 h 6858000"/>
              <a:gd name="connsiteX134" fmla="*/ 486013 w 1605470"/>
              <a:gd name="connsiteY134" fmla="*/ 2118008 h 6858000"/>
              <a:gd name="connsiteX135" fmla="*/ 487006 w 1605470"/>
              <a:gd name="connsiteY135" fmla="*/ 2050531 h 6858000"/>
              <a:gd name="connsiteX136" fmla="*/ 478812 w 1605470"/>
              <a:gd name="connsiteY136" fmla="*/ 1963269 h 6858000"/>
              <a:gd name="connsiteX137" fmla="*/ 442619 w 1605470"/>
              <a:gd name="connsiteY137" fmla="*/ 1910499 h 6858000"/>
              <a:gd name="connsiteX138" fmla="*/ 446785 w 1605470"/>
              <a:gd name="connsiteY138" fmla="*/ 1903212 h 6858000"/>
              <a:gd name="connsiteX139" fmla="*/ 436547 w 1605470"/>
              <a:gd name="connsiteY139" fmla="*/ 1861531 h 6858000"/>
              <a:gd name="connsiteX140" fmla="*/ 390346 w 1605470"/>
              <a:gd name="connsiteY140" fmla="*/ 1732919 h 6858000"/>
              <a:gd name="connsiteX141" fmla="*/ 362657 w 1605470"/>
              <a:gd name="connsiteY141" fmla="*/ 1663540 h 6858000"/>
              <a:gd name="connsiteX142" fmla="*/ 361783 w 1605470"/>
              <a:gd name="connsiteY142" fmla="*/ 1615777 h 6858000"/>
              <a:gd name="connsiteX143" fmla="*/ 342578 w 1605470"/>
              <a:gd name="connsiteY143" fmla="*/ 1563678 h 6858000"/>
              <a:gd name="connsiteX144" fmla="*/ 355658 w 1605470"/>
              <a:gd name="connsiteY144" fmla="*/ 1519474 h 6858000"/>
              <a:gd name="connsiteX145" fmla="*/ 348400 w 1605470"/>
              <a:gd name="connsiteY145" fmla="*/ 1477995 h 6858000"/>
              <a:gd name="connsiteX146" fmla="*/ 334485 w 1605470"/>
              <a:gd name="connsiteY146" fmla="*/ 1373769 h 6858000"/>
              <a:gd name="connsiteX147" fmla="*/ 342792 w 1605470"/>
              <a:gd name="connsiteY147" fmla="*/ 1307086 h 6858000"/>
              <a:gd name="connsiteX148" fmla="*/ 343980 w 1605470"/>
              <a:gd name="connsiteY148" fmla="*/ 1189033 h 6858000"/>
              <a:gd name="connsiteX149" fmla="*/ 348665 w 1605470"/>
              <a:gd name="connsiteY149" fmla="*/ 1168288 h 6858000"/>
              <a:gd name="connsiteX150" fmla="*/ 340947 w 1605470"/>
              <a:gd name="connsiteY150" fmla="*/ 1142577 h 6858000"/>
              <a:gd name="connsiteX151" fmla="*/ 330253 w 1605470"/>
              <a:gd name="connsiteY151" fmla="*/ 1088484 h 6858000"/>
              <a:gd name="connsiteX152" fmla="*/ 318989 w 1605470"/>
              <a:gd name="connsiteY152" fmla="*/ 1016103 h 6858000"/>
              <a:gd name="connsiteX153" fmla="*/ 320445 w 1605470"/>
              <a:gd name="connsiteY153" fmla="*/ 932283 h 6858000"/>
              <a:gd name="connsiteX154" fmla="*/ 322681 w 1605470"/>
              <a:gd name="connsiteY154" fmla="*/ 915925 h 6858000"/>
              <a:gd name="connsiteX155" fmla="*/ 315310 w 1605470"/>
              <a:gd name="connsiteY155" fmla="*/ 896999 h 6858000"/>
              <a:gd name="connsiteX156" fmla="*/ 284718 w 1605470"/>
              <a:gd name="connsiteY156" fmla="*/ 821517 h 6858000"/>
              <a:gd name="connsiteX157" fmla="*/ 263668 w 1605470"/>
              <a:gd name="connsiteY157" fmla="*/ 751353 h 6858000"/>
              <a:gd name="connsiteX158" fmla="*/ 263226 w 1605470"/>
              <a:gd name="connsiteY158" fmla="*/ 721230 h 6858000"/>
              <a:gd name="connsiteX159" fmla="*/ 248897 w 1605470"/>
              <a:gd name="connsiteY159" fmla="*/ 681659 h 6858000"/>
              <a:gd name="connsiteX160" fmla="*/ 234316 w 1605470"/>
              <a:gd name="connsiteY160" fmla="*/ 635218 h 6858000"/>
              <a:gd name="connsiteX161" fmla="*/ 239327 w 1605470"/>
              <a:gd name="connsiteY161" fmla="*/ 613763 h 6858000"/>
              <a:gd name="connsiteX162" fmla="*/ 225269 w 1605470"/>
              <a:gd name="connsiteY162" fmla="*/ 598582 h 6858000"/>
              <a:gd name="connsiteX163" fmla="*/ 224950 w 1605470"/>
              <a:gd name="connsiteY163" fmla="*/ 576846 h 6858000"/>
              <a:gd name="connsiteX164" fmla="*/ 204576 w 1605470"/>
              <a:gd name="connsiteY164" fmla="*/ 530055 h 6858000"/>
              <a:gd name="connsiteX165" fmla="*/ 219064 w 1605470"/>
              <a:gd name="connsiteY165" fmla="*/ 469651 h 6858000"/>
              <a:gd name="connsiteX166" fmla="*/ 195012 w 1605470"/>
              <a:gd name="connsiteY166" fmla="*/ 448559 h 6858000"/>
              <a:gd name="connsiteX167" fmla="*/ 201434 w 1605470"/>
              <a:gd name="connsiteY167" fmla="*/ 441529 h 6858000"/>
              <a:gd name="connsiteX168" fmla="*/ 200655 w 1605470"/>
              <a:gd name="connsiteY168" fmla="*/ 428927 h 6858000"/>
              <a:gd name="connsiteX169" fmla="*/ 190059 w 1605470"/>
              <a:gd name="connsiteY169" fmla="*/ 430161 h 6858000"/>
              <a:gd name="connsiteX170" fmla="*/ 167079 w 1605470"/>
              <a:gd name="connsiteY170" fmla="*/ 367211 h 6858000"/>
              <a:gd name="connsiteX171" fmla="*/ 124571 w 1605470"/>
              <a:gd name="connsiteY171" fmla="*/ 302178 h 6858000"/>
              <a:gd name="connsiteX172" fmla="*/ 103243 w 1605470"/>
              <a:gd name="connsiteY172" fmla="*/ 211375 h 6858000"/>
              <a:gd name="connsiteX173" fmla="*/ 94571 w 1605470"/>
              <a:gd name="connsiteY173" fmla="*/ 184179 h 6858000"/>
              <a:gd name="connsiteX174" fmla="*/ 13437 w 1605470"/>
              <a:gd name="connsiteY174" fmla="*/ 19287 h 6858000"/>
              <a:gd name="connsiteX175" fmla="*/ 0 w 1605470"/>
              <a:gd name="connsiteY17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18807 w 1605470"/>
              <a:gd name="connsiteY57" fmla="*/ 5067850 h 6858000"/>
              <a:gd name="connsiteX58" fmla="*/ 721538 w 1605470"/>
              <a:gd name="connsiteY58" fmla="*/ 5060861 h 6858000"/>
              <a:gd name="connsiteX59" fmla="*/ 718242 w 1605470"/>
              <a:gd name="connsiteY59" fmla="*/ 5034192 h 6858000"/>
              <a:gd name="connsiteX60" fmla="*/ 719796 w 1605470"/>
              <a:gd name="connsiteY60" fmla="*/ 4993030 h 6858000"/>
              <a:gd name="connsiteX61" fmla="*/ 726705 w 1605470"/>
              <a:gd name="connsiteY61" fmla="*/ 4946844 h 6858000"/>
              <a:gd name="connsiteX62" fmla="*/ 722561 w 1605470"/>
              <a:gd name="connsiteY62" fmla="*/ 4932692 h 6858000"/>
              <a:gd name="connsiteX63" fmla="*/ 724935 w 1605470"/>
              <a:gd name="connsiteY63" fmla="*/ 4821504 h 6858000"/>
              <a:gd name="connsiteX64" fmla="*/ 732118 w 1605470"/>
              <a:gd name="connsiteY64" fmla="*/ 4801535 h 6858000"/>
              <a:gd name="connsiteX65" fmla="*/ 739787 w 1605470"/>
              <a:gd name="connsiteY65" fmla="*/ 4797794 h 6858000"/>
              <a:gd name="connsiteX66" fmla="*/ 741081 w 1605470"/>
              <a:gd name="connsiteY66" fmla="*/ 4784526 h 6858000"/>
              <a:gd name="connsiteX67" fmla="*/ 742865 w 1605470"/>
              <a:gd name="connsiteY67" fmla="*/ 4781211 h 6858000"/>
              <a:gd name="connsiteX68" fmla="*/ 751652 w 1605470"/>
              <a:gd name="connsiteY68" fmla="*/ 4761984 h 6858000"/>
              <a:gd name="connsiteX69" fmla="*/ 747700 w 1605470"/>
              <a:gd name="connsiteY69" fmla="*/ 4690749 h 6858000"/>
              <a:gd name="connsiteX70" fmla="*/ 743180 w 1605470"/>
              <a:gd name="connsiteY70" fmla="*/ 4584173 h 6858000"/>
              <a:gd name="connsiteX71" fmla="*/ 738263 w 1605470"/>
              <a:gd name="connsiteY71" fmla="*/ 4444346 h 6858000"/>
              <a:gd name="connsiteX72" fmla="*/ 756542 w 1605470"/>
              <a:gd name="connsiteY72" fmla="*/ 4350346 h 6858000"/>
              <a:gd name="connsiteX73" fmla="*/ 715481 w 1605470"/>
              <a:gd name="connsiteY73" fmla="*/ 4214165 h 6858000"/>
              <a:gd name="connsiteX74" fmla="*/ 719554 w 1605470"/>
              <a:gd name="connsiteY74" fmla="*/ 4090296 h 6858000"/>
              <a:gd name="connsiteX75" fmla="*/ 704810 w 1605470"/>
              <a:gd name="connsiteY75" fmla="*/ 4033999 h 6858000"/>
              <a:gd name="connsiteX76" fmla="*/ 705959 w 1605470"/>
              <a:gd name="connsiteY76" fmla="*/ 4031933 h 6858000"/>
              <a:gd name="connsiteX77" fmla="*/ 704535 w 1605470"/>
              <a:gd name="connsiteY77" fmla="*/ 4013953 h 6858000"/>
              <a:gd name="connsiteX78" fmla="*/ 700443 w 1605470"/>
              <a:gd name="connsiteY78" fmla="*/ 4010511 h 6858000"/>
              <a:gd name="connsiteX79" fmla="*/ 698282 w 1605470"/>
              <a:gd name="connsiteY79" fmla="*/ 3998331 h 6858000"/>
              <a:gd name="connsiteX80" fmla="*/ 690830 w 1605470"/>
              <a:gd name="connsiteY80" fmla="*/ 3974753 h 6858000"/>
              <a:gd name="connsiteX81" fmla="*/ 692428 w 1605470"/>
              <a:gd name="connsiteY81" fmla="*/ 3969950 h 6858000"/>
              <a:gd name="connsiteX82" fmla="*/ 685850 w 1605470"/>
              <a:gd name="connsiteY82" fmla="*/ 3933779 h 6858000"/>
              <a:gd name="connsiteX83" fmla="*/ 687181 w 1605470"/>
              <a:gd name="connsiteY83" fmla="*/ 3933093 h 6858000"/>
              <a:gd name="connsiteX84" fmla="*/ 691535 w 1605470"/>
              <a:gd name="connsiteY84" fmla="*/ 3922082 h 6858000"/>
              <a:gd name="connsiteX85" fmla="*/ 696613 w 1605470"/>
              <a:gd name="connsiteY85" fmla="*/ 3901461 h 6858000"/>
              <a:gd name="connsiteX86" fmla="*/ 719207 w 1605470"/>
              <a:gd name="connsiteY86" fmla="*/ 3813873 h 6858000"/>
              <a:gd name="connsiteX87" fmla="*/ 718632 w 1605470"/>
              <a:gd name="connsiteY87" fmla="*/ 3806161 h 6858000"/>
              <a:gd name="connsiteX88" fmla="*/ 718939 w 1605470"/>
              <a:gd name="connsiteY88" fmla="*/ 3805957 h 6858000"/>
              <a:gd name="connsiteX89" fmla="*/ 718966 w 1605470"/>
              <a:gd name="connsiteY89" fmla="*/ 3797724 h 6858000"/>
              <a:gd name="connsiteX90" fmla="*/ 717581 w 1605470"/>
              <a:gd name="connsiteY90" fmla="*/ 3792098 h 6858000"/>
              <a:gd name="connsiteX91" fmla="*/ 716465 w 1605470"/>
              <a:gd name="connsiteY91" fmla="*/ 3777135 h 6858000"/>
              <a:gd name="connsiteX92" fmla="*/ 718198 w 1605470"/>
              <a:gd name="connsiteY92" fmla="*/ 3771656 h 6858000"/>
              <a:gd name="connsiteX93" fmla="*/ 721941 w 1605470"/>
              <a:gd name="connsiteY93" fmla="*/ 3769007 h 6858000"/>
              <a:gd name="connsiteX94" fmla="*/ 721407 w 1605470"/>
              <a:gd name="connsiteY94" fmla="*/ 3767709 h 6858000"/>
              <a:gd name="connsiteX95" fmla="*/ 730103 w 1605470"/>
              <a:gd name="connsiteY95" fmla="*/ 3738082 h 6858000"/>
              <a:gd name="connsiteX96" fmla="*/ 737449 w 1605470"/>
              <a:gd name="connsiteY96" fmla="*/ 3673397 h 6858000"/>
              <a:gd name="connsiteX97" fmla="*/ 736745 w 1605470"/>
              <a:gd name="connsiteY97" fmla="*/ 3637109 h 6858000"/>
              <a:gd name="connsiteX98" fmla="*/ 740188 w 1605470"/>
              <a:gd name="connsiteY98" fmla="*/ 3536883 h 6858000"/>
              <a:gd name="connsiteX99" fmla="*/ 747726 w 1605470"/>
              <a:gd name="connsiteY99" fmla="*/ 3435652 h 6858000"/>
              <a:gd name="connsiteX100" fmla="*/ 774383 w 1605470"/>
              <a:gd name="connsiteY100" fmla="*/ 3381564 h 6858000"/>
              <a:gd name="connsiteX101" fmla="*/ 774870 w 1605470"/>
              <a:gd name="connsiteY101" fmla="*/ 3375761 h 6858000"/>
              <a:gd name="connsiteX102" fmla="*/ 770510 w 1605470"/>
              <a:gd name="connsiteY102" fmla="*/ 3361844 h 6858000"/>
              <a:gd name="connsiteX103" fmla="*/ 767933 w 1605470"/>
              <a:gd name="connsiteY103" fmla="*/ 3356929 h 6858000"/>
              <a:gd name="connsiteX104" fmla="*/ 766158 w 1605470"/>
              <a:gd name="connsiteY104" fmla="*/ 3349058 h 6858000"/>
              <a:gd name="connsiteX105" fmla="*/ 766414 w 1605470"/>
              <a:gd name="connsiteY105" fmla="*/ 3348763 h 6858000"/>
              <a:gd name="connsiteX106" fmla="*/ 764166 w 1605470"/>
              <a:gd name="connsiteY106" fmla="*/ 3341588 h 6858000"/>
              <a:gd name="connsiteX107" fmla="*/ 749397 w 1605470"/>
              <a:gd name="connsiteY107" fmla="*/ 3307769 h 6858000"/>
              <a:gd name="connsiteX108" fmla="*/ 766960 w 1605470"/>
              <a:gd name="connsiteY108" fmla="*/ 3250522 h 6858000"/>
              <a:gd name="connsiteX109" fmla="*/ 767385 w 1605470"/>
              <a:gd name="connsiteY109" fmla="*/ 3229163 h 6858000"/>
              <a:gd name="connsiteX110" fmla="*/ 769208 w 1605470"/>
              <a:gd name="connsiteY110" fmla="*/ 3217217 h 6858000"/>
              <a:gd name="connsiteX111" fmla="*/ 770350 w 1605470"/>
              <a:gd name="connsiteY111" fmla="*/ 3216125 h 6858000"/>
              <a:gd name="connsiteX112" fmla="*/ 756043 w 1605470"/>
              <a:gd name="connsiteY112" fmla="*/ 3183755 h 6858000"/>
              <a:gd name="connsiteX113" fmla="*/ 756544 w 1605470"/>
              <a:gd name="connsiteY113" fmla="*/ 3178642 h 6858000"/>
              <a:gd name="connsiteX114" fmla="*/ 744144 w 1605470"/>
              <a:gd name="connsiteY114" fmla="*/ 3158586 h 6858000"/>
              <a:gd name="connsiteX115" fmla="*/ 739378 w 1605470"/>
              <a:gd name="connsiteY115" fmla="*/ 3147669 h 6858000"/>
              <a:gd name="connsiteX116" fmla="*/ 734648 w 1605470"/>
              <a:gd name="connsiteY116" fmla="*/ 3145733 h 6858000"/>
              <a:gd name="connsiteX117" fmla="*/ 729329 w 1605470"/>
              <a:gd name="connsiteY117" fmla="*/ 3129034 h 6858000"/>
              <a:gd name="connsiteX118" fmla="*/ 729994 w 1605470"/>
              <a:gd name="connsiteY118" fmla="*/ 3126682 h 6858000"/>
              <a:gd name="connsiteX119" fmla="*/ 720862 w 1605470"/>
              <a:gd name="connsiteY119" fmla="*/ 3114519 h 6858000"/>
              <a:gd name="connsiteX120" fmla="*/ 707471 w 1605470"/>
              <a:gd name="connsiteY120" fmla="*/ 3106272 h 6858000"/>
              <a:gd name="connsiteX121" fmla="*/ 680201 w 1605470"/>
              <a:gd name="connsiteY121" fmla="*/ 2958185 h 6858000"/>
              <a:gd name="connsiteX122" fmla="*/ 622815 w 1605470"/>
              <a:gd name="connsiteY122" fmla="*/ 2762989 h 6858000"/>
              <a:gd name="connsiteX123" fmla="*/ 571733 w 1605470"/>
              <a:gd name="connsiteY123" fmla="*/ 2554718 h 6858000"/>
              <a:gd name="connsiteX124" fmla="*/ 551827 w 1605470"/>
              <a:gd name="connsiteY124" fmla="*/ 2485734 h 6858000"/>
              <a:gd name="connsiteX125" fmla="*/ 542550 w 1605470"/>
              <a:gd name="connsiteY125" fmla="*/ 2447068 h 6858000"/>
              <a:gd name="connsiteX126" fmla="*/ 529511 w 1605470"/>
              <a:gd name="connsiteY126" fmla="*/ 2425819 h 6858000"/>
              <a:gd name="connsiteX127" fmla="*/ 528878 w 1605470"/>
              <a:gd name="connsiteY127" fmla="*/ 2408971 h 6858000"/>
              <a:gd name="connsiteX128" fmla="*/ 535510 w 1605470"/>
              <a:gd name="connsiteY128" fmla="*/ 2402874 h 6858000"/>
              <a:gd name="connsiteX129" fmla="*/ 538122 w 1605470"/>
              <a:gd name="connsiteY129" fmla="*/ 2381443 h 6858000"/>
              <a:gd name="connsiteX130" fmla="*/ 514451 w 1605470"/>
              <a:gd name="connsiteY130" fmla="*/ 2261920 h 6858000"/>
              <a:gd name="connsiteX131" fmla="*/ 486968 w 1605470"/>
              <a:gd name="connsiteY131" fmla="*/ 2182937 h 6858000"/>
              <a:gd name="connsiteX132" fmla="*/ 488555 w 1605470"/>
              <a:gd name="connsiteY132" fmla="*/ 2155135 h 6858000"/>
              <a:gd name="connsiteX133" fmla="*/ 486013 w 1605470"/>
              <a:gd name="connsiteY133" fmla="*/ 2118008 h 6858000"/>
              <a:gd name="connsiteX134" fmla="*/ 487006 w 1605470"/>
              <a:gd name="connsiteY134" fmla="*/ 2050531 h 6858000"/>
              <a:gd name="connsiteX135" fmla="*/ 478812 w 1605470"/>
              <a:gd name="connsiteY135" fmla="*/ 1963269 h 6858000"/>
              <a:gd name="connsiteX136" fmla="*/ 442619 w 1605470"/>
              <a:gd name="connsiteY136" fmla="*/ 1910499 h 6858000"/>
              <a:gd name="connsiteX137" fmla="*/ 446785 w 1605470"/>
              <a:gd name="connsiteY137" fmla="*/ 1903212 h 6858000"/>
              <a:gd name="connsiteX138" fmla="*/ 436547 w 1605470"/>
              <a:gd name="connsiteY138" fmla="*/ 1861531 h 6858000"/>
              <a:gd name="connsiteX139" fmla="*/ 390346 w 1605470"/>
              <a:gd name="connsiteY139" fmla="*/ 1732919 h 6858000"/>
              <a:gd name="connsiteX140" fmla="*/ 362657 w 1605470"/>
              <a:gd name="connsiteY140" fmla="*/ 1663540 h 6858000"/>
              <a:gd name="connsiteX141" fmla="*/ 361783 w 1605470"/>
              <a:gd name="connsiteY141" fmla="*/ 1615777 h 6858000"/>
              <a:gd name="connsiteX142" fmla="*/ 342578 w 1605470"/>
              <a:gd name="connsiteY142" fmla="*/ 1563678 h 6858000"/>
              <a:gd name="connsiteX143" fmla="*/ 355658 w 1605470"/>
              <a:gd name="connsiteY143" fmla="*/ 1519474 h 6858000"/>
              <a:gd name="connsiteX144" fmla="*/ 348400 w 1605470"/>
              <a:gd name="connsiteY144" fmla="*/ 1477995 h 6858000"/>
              <a:gd name="connsiteX145" fmla="*/ 334485 w 1605470"/>
              <a:gd name="connsiteY145" fmla="*/ 1373769 h 6858000"/>
              <a:gd name="connsiteX146" fmla="*/ 342792 w 1605470"/>
              <a:gd name="connsiteY146" fmla="*/ 1307086 h 6858000"/>
              <a:gd name="connsiteX147" fmla="*/ 343980 w 1605470"/>
              <a:gd name="connsiteY147" fmla="*/ 1189033 h 6858000"/>
              <a:gd name="connsiteX148" fmla="*/ 348665 w 1605470"/>
              <a:gd name="connsiteY148" fmla="*/ 1168288 h 6858000"/>
              <a:gd name="connsiteX149" fmla="*/ 340947 w 1605470"/>
              <a:gd name="connsiteY149" fmla="*/ 1142577 h 6858000"/>
              <a:gd name="connsiteX150" fmla="*/ 330253 w 1605470"/>
              <a:gd name="connsiteY150" fmla="*/ 1088484 h 6858000"/>
              <a:gd name="connsiteX151" fmla="*/ 318989 w 1605470"/>
              <a:gd name="connsiteY151" fmla="*/ 1016103 h 6858000"/>
              <a:gd name="connsiteX152" fmla="*/ 320445 w 1605470"/>
              <a:gd name="connsiteY152" fmla="*/ 932283 h 6858000"/>
              <a:gd name="connsiteX153" fmla="*/ 322681 w 1605470"/>
              <a:gd name="connsiteY153" fmla="*/ 915925 h 6858000"/>
              <a:gd name="connsiteX154" fmla="*/ 315310 w 1605470"/>
              <a:gd name="connsiteY154" fmla="*/ 896999 h 6858000"/>
              <a:gd name="connsiteX155" fmla="*/ 284718 w 1605470"/>
              <a:gd name="connsiteY155" fmla="*/ 821517 h 6858000"/>
              <a:gd name="connsiteX156" fmla="*/ 263668 w 1605470"/>
              <a:gd name="connsiteY156" fmla="*/ 751353 h 6858000"/>
              <a:gd name="connsiteX157" fmla="*/ 263226 w 1605470"/>
              <a:gd name="connsiteY157" fmla="*/ 721230 h 6858000"/>
              <a:gd name="connsiteX158" fmla="*/ 248897 w 1605470"/>
              <a:gd name="connsiteY158" fmla="*/ 681659 h 6858000"/>
              <a:gd name="connsiteX159" fmla="*/ 234316 w 1605470"/>
              <a:gd name="connsiteY159" fmla="*/ 635218 h 6858000"/>
              <a:gd name="connsiteX160" fmla="*/ 239327 w 1605470"/>
              <a:gd name="connsiteY160" fmla="*/ 613763 h 6858000"/>
              <a:gd name="connsiteX161" fmla="*/ 225269 w 1605470"/>
              <a:gd name="connsiteY161" fmla="*/ 598582 h 6858000"/>
              <a:gd name="connsiteX162" fmla="*/ 224950 w 1605470"/>
              <a:gd name="connsiteY162" fmla="*/ 576846 h 6858000"/>
              <a:gd name="connsiteX163" fmla="*/ 204576 w 1605470"/>
              <a:gd name="connsiteY163" fmla="*/ 530055 h 6858000"/>
              <a:gd name="connsiteX164" fmla="*/ 219064 w 1605470"/>
              <a:gd name="connsiteY164" fmla="*/ 469651 h 6858000"/>
              <a:gd name="connsiteX165" fmla="*/ 195012 w 1605470"/>
              <a:gd name="connsiteY165" fmla="*/ 448559 h 6858000"/>
              <a:gd name="connsiteX166" fmla="*/ 201434 w 1605470"/>
              <a:gd name="connsiteY166" fmla="*/ 441529 h 6858000"/>
              <a:gd name="connsiteX167" fmla="*/ 200655 w 1605470"/>
              <a:gd name="connsiteY167" fmla="*/ 428927 h 6858000"/>
              <a:gd name="connsiteX168" fmla="*/ 190059 w 1605470"/>
              <a:gd name="connsiteY168" fmla="*/ 430161 h 6858000"/>
              <a:gd name="connsiteX169" fmla="*/ 167079 w 1605470"/>
              <a:gd name="connsiteY169" fmla="*/ 367211 h 6858000"/>
              <a:gd name="connsiteX170" fmla="*/ 124571 w 1605470"/>
              <a:gd name="connsiteY170" fmla="*/ 302178 h 6858000"/>
              <a:gd name="connsiteX171" fmla="*/ 103243 w 1605470"/>
              <a:gd name="connsiteY171" fmla="*/ 211375 h 6858000"/>
              <a:gd name="connsiteX172" fmla="*/ 94571 w 1605470"/>
              <a:gd name="connsiteY172" fmla="*/ 184179 h 6858000"/>
              <a:gd name="connsiteX173" fmla="*/ 13437 w 1605470"/>
              <a:gd name="connsiteY173" fmla="*/ 19287 h 6858000"/>
              <a:gd name="connsiteX174" fmla="*/ 0 w 1605470"/>
              <a:gd name="connsiteY17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87214 w 1605470"/>
              <a:gd name="connsiteY41" fmla="*/ 5451511 h 6858000"/>
              <a:gd name="connsiteX42" fmla="*/ 608019 w 1605470"/>
              <a:gd name="connsiteY42" fmla="*/ 5385461 h 6858000"/>
              <a:gd name="connsiteX43" fmla="*/ 622750 w 1605470"/>
              <a:gd name="connsiteY43" fmla="*/ 5363084 h 6858000"/>
              <a:gd name="connsiteX44" fmla="*/ 638731 w 1605470"/>
              <a:gd name="connsiteY44" fmla="*/ 5330009 h 6858000"/>
              <a:gd name="connsiteX45" fmla="*/ 672224 w 1605470"/>
              <a:gd name="connsiteY45" fmla="*/ 5273739 h 6858000"/>
              <a:gd name="connsiteX46" fmla="*/ 681823 w 1605470"/>
              <a:gd name="connsiteY46" fmla="*/ 5241779 h 6858000"/>
              <a:gd name="connsiteX47" fmla="*/ 693049 w 1605470"/>
              <a:gd name="connsiteY47" fmla="*/ 5225268 h 6858000"/>
              <a:gd name="connsiteX48" fmla="*/ 694069 w 1605470"/>
              <a:gd name="connsiteY48" fmla="*/ 5217684 h 6858000"/>
              <a:gd name="connsiteX49" fmla="*/ 701410 w 1605470"/>
              <a:gd name="connsiteY49" fmla="*/ 5193377 h 6858000"/>
              <a:gd name="connsiteX50" fmla="*/ 704713 w 1605470"/>
              <a:gd name="connsiteY50" fmla="*/ 5179288 h 6858000"/>
              <a:gd name="connsiteX51" fmla="*/ 705697 w 1605470"/>
              <a:gd name="connsiteY51" fmla="*/ 5173621 h 6858000"/>
              <a:gd name="connsiteX52" fmla="*/ 701331 w 1605470"/>
              <a:gd name="connsiteY52" fmla="*/ 5159961 h 6858000"/>
              <a:gd name="connsiteX53" fmla="*/ 708008 w 1605470"/>
              <a:gd name="connsiteY53" fmla="*/ 5144295 h 6858000"/>
              <a:gd name="connsiteX54" fmla="*/ 704941 w 1605470"/>
              <a:gd name="connsiteY54" fmla="*/ 5125185 h 6858000"/>
              <a:gd name="connsiteX55" fmla="*/ 711771 w 1605470"/>
              <a:gd name="connsiteY55" fmla="*/ 5121884 h 6858000"/>
              <a:gd name="connsiteX56" fmla="*/ 718807 w 1605470"/>
              <a:gd name="connsiteY56" fmla="*/ 5067850 h 6858000"/>
              <a:gd name="connsiteX57" fmla="*/ 721538 w 1605470"/>
              <a:gd name="connsiteY57" fmla="*/ 5060861 h 6858000"/>
              <a:gd name="connsiteX58" fmla="*/ 718242 w 1605470"/>
              <a:gd name="connsiteY58" fmla="*/ 5034192 h 6858000"/>
              <a:gd name="connsiteX59" fmla="*/ 719796 w 1605470"/>
              <a:gd name="connsiteY59" fmla="*/ 4993030 h 6858000"/>
              <a:gd name="connsiteX60" fmla="*/ 726705 w 1605470"/>
              <a:gd name="connsiteY60" fmla="*/ 4946844 h 6858000"/>
              <a:gd name="connsiteX61" fmla="*/ 722561 w 1605470"/>
              <a:gd name="connsiteY61" fmla="*/ 4932692 h 6858000"/>
              <a:gd name="connsiteX62" fmla="*/ 724935 w 1605470"/>
              <a:gd name="connsiteY62" fmla="*/ 4821504 h 6858000"/>
              <a:gd name="connsiteX63" fmla="*/ 732118 w 1605470"/>
              <a:gd name="connsiteY63" fmla="*/ 4801535 h 6858000"/>
              <a:gd name="connsiteX64" fmla="*/ 739787 w 1605470"/>
              <a:gd name="connsiteY64" fmla="*/ 4797794 h 6858000"/>
              <a:gd name="connsiteX65" fmla="*/ 741081 w 1605470"/>
              <a:gd name="connsiteY65" fmla="*/ 4784526 h 6858000"/>
              <a:gd name="connsiteX66" fmla="*/ 742865 w 1605470"/>
              <a:gd name="connsiteY66" fmla="*/ 4781211 h 6858000"/>
              <a:gd name="connsiteX67" fmla="*/ 751652 w 1605470"/>
              <a:gd name="connsiteY67" fmla="*/ 4761984 h 6858000"/>
              <a:gd name="connsiteX68" fmla="*/ 747700 w 1605470"/>
              <a:gd name="connsiteY68" fmla="*/ 4690749 h 6858000"/>
              <a:gd name="connsiteX69" fmla="*/ 743180 w 1605470"/>
              <a:gd name="connsiteY69" fmla="*/ 4584173 h 6858000"/>
              <a:gd name="connsiteX70" fmla="*/ 738263 w 1605470"/>
              <a:gd name="connsiteY70" fmla="*/ 4444346 h 6858000"/>
              <a:gd name="connsiteX71" fmla="*/ 756542 w 1605470"/>
              <a:gd name="connsiteY71" fmla="*/ 4350346 h 6858000"/>
              <a:gd name="connsiteX72" fmla="*/ 715481 w 1605470"/>
              <a:gd name="connsiteY72" fmla="*/ 4214165 h 6858000"/>
              <a:gd name="connsiteX73" fmla="*/ 719554 w 1605470"/>
              <a:gd name="connsiteY73" fmla="*/ 4090296 h 6858000"/>
              <a:gd name="connsiteX74" fmla="*/ 704810 w 1605470"/>
              <a:gd name="connsiteY74" fmla="*/ 4033999 h 6858000"/>
              <a:gd name="connsiteX75" fmla="*/ 705959 w 1605470"/>
              <a:gd name="connsiteY75" fmla="*/ 4031933 h 6858000"/>
              <a:gd name="connsiteX76" fmla="*/ 704535 w 1605470"/>
              <a:gd name="connsiteY76" fmla="*/ 4013953 h 6858000"/>
              <a:gd name="connsiteX77" fmla="*/ 700443 w 1605470"/>
              <a:gd name="connsiteY77" fmla="*/ 4010511 h 6858000"/>
              <a:gd name="connsiteX78" fmla="*/ 698282 w 1605470"/>
              <a:gd name="connsiteY78" fmla="*/ 3998331 h 6858000"/>
              <a:gd name="connsiteX79" fmla="*/ 690830 w 1605470"/>
              <a:gd name="connsiteY79" fmla="*/ 3974753 h 6858000"/>
              <a:gd name="connsiteX80" fmla="*/ 692428 w 1605470"/>
              <a:gd name="connsiteY80" fmla="*/ 3969950 h 6858000"/>
              <a:gd name="connsiteX81" fmla="*/ 685850 w 1605470"/>
              <a:gd name="connsiteY81" fmla="*/ 3933779 h 6858000"/>
              <a:gd name="connsiteX82" fmla="*/ 687181 w 1605470"/>
              <a:gd name="connsiteY82" fmla="*/ 3933093 h 6858000"/>
              <a:gd name="connsiteX83" fmla="*/ 691535 w 1605470"/>
              <a:gd name="connsiteY83" fmla="*/ 3922082 h 6858000"/>
              <a:gd name="connsiteX84" fmla="*/ 696613 w 1605470"/>
              <a:gd name="connsiteY84" fmla="*/ 3901461 h 6858000"/>
              <a:gd name="connsiteX85" fmla="*/ 719207 w 1605470"/>
              <a:gd name="connsiteY85" fmla="*/ 3813873 h 6858000"/>
              <a:gd name="connsiteX86" fmla="*/ 718632 w 1605470"/>
              <a:gd name="connsiteY86" fmla="*/ 3806161 h 6858000"/>
              <a:gd name="connsiteX87" fmla="*/ 718939 w 1605470"/>
              <a:gd name="connsiteY87" fmla="*/ 3805957 h 6858000"/>
              <a:gd name="connsiteX88" fmla="*/ 718966 w 1605470"/>
              <a:gd name="connsiteY88" fmla="*/ 3797724 h 6858000"/>
              <a:gd name="connsiteX89" fmla="*/ 717581 w 1605470"/>
              <a:gd name="connsiteY89" fmla="*/ 3792098 h 6858000"/>
              <a:gd name="connsiteX90" fmla="*/ 716465 w 1605470"/>
              <a:gd name="connsiteY90" fmla="*/ 3777135 h 6858000"/>
              <a:gd name="connsiteX91" fmla="*/ 718198 w 1605470"/>
              <a:gd name="connsiteY91" fmla="*/ 3771656 h 6858000"/>
              <a:gd name="connsiteX92" fmla="*/ 721941 w 1605470"/>
              <a:gd name="connsiteY92" fmla="*/ 3769007 h 6858000"/>
              <a:gd name="connsiteX93" fmla="*/ 721407 w 1605470"/>
              <a:gd name="connsiteY93" fmla="*/ 3767709 h 6858000"/>
              <a:gd name="connsiteX94" fmla="*/ 730103 w 1605470"/>
              <a:gd name="connsiteY94" fmla="*/ 3738082 h 6858000"/>
              <a:gd name="connsiteX95" fmla="*/ 737449 w 1605470"/>
              <a:gd name="connsiteY95" fmla="*/ 3673397 h 6858000"/>
              <a:gd name="connsiteX96" fmla="*/ 736745 w 1605470"/>
              <a:gd name="connsiteY96" fmla="*/ 3637109 h 6858000"/>
              <a:gd name="connsiteX97" fmla="*/ 740188 w 1605470"/>
              <a:gd name="connsiteY97" fmla="*/ 3536883 h 6858000"/>
              <a:gd name="connsiteX98" fmla="*/ 747726 w 1605470"/>
              <a:gd name="connsiteY98" fmla="*/ 3435652 h 6858000"/>
              <a:gd name="connsiteX99" fmla="*/ 774383 w 1605470"/>
              <a:gd name="connsiteY99" fmla="*/ 3381564 h 6858000"/>
              <a:gd name="connsiteX100" fmla="*/ 774870 w 1605470"/>
              <a:gd name="connsiteY100" fmla="*/ 3375761 h 6858000"/>
              <a:gd name="connsiteX101" fmla="*/ 770510 w 1605470"/>
              <a:gd name="connsiteY101" fmla="*/ 3361844 h 6858000"/>
              <a:gd name="connsiteX102" fmla="*/ 767933 w 1605470"/>
              <a:gd name="connsiteY102" fmla="*/ 3356929 h 6858000"/>
              <a:gd name="connsiteX103" fmla="*/ 766158 w 1605470"/>
              <a:gd name="connsiteY103" fmla="*/ 3349058 h 6858000"/>
              <a:gd name="connsiteX104" fmla="*/ 766414 w 1605470"/>
              <a:gd name="connsiteY104" fmla="*/ 3348763 h 6858000"/>
              <a:gd name="connsiteX105" fmla="*/ 764166 w 1605470"/>
              <a:gd name="connsiteY105" fmla="*/ 3341588 h 6858000"/>
              <a:gd name="connsiteX106" fmla="*/ 749397 w 1605470"/>
              <a:gd name="connsiteY106" fmla="*/ 3307769 h 6858000"/>
              <a:gd name="connsiteX107" fmla="*/ 766960 w 1605470"/>
              <a:gd name="connsiteY107" fmla="*/ 3250522 h 6858000"/>
              <a:gd name="connsiteX108" fmla="*/ 767385 w 1605470"/>
              <a:gd name="connsiteY108" fmla="*/ 3229163 h 6858000"/>
              <a:gd name="connsiteX109" fmla="*/ 769208 w 1605470"/>
              <a:gd name="connsiteY109" fmla="*/ 3217217 h 6858000"/>
              <a:gd name="connsiteX110" fmla="*/ 770350 w 1605470"/>
              <a:gd name="connsiteY110" fmla="*/ 3216125 h 6858000"/>
              <a:gd name="connsiteX111" fmla="*/ 756043 w 1605470"/>
              <a:gd name="connsiteY111" fmla="*/ 3183755 h 6858000"/>
              <a:gd name="connsiteX112" fmla="*/ 756544 w 1605470"/>
              <a:gd name="connsiteY112" fmla="*/ 3178642 h 6858000"/>
              <a:gd name="connsiteX113" fmla="*/ 744144 w 1605470"/>
              <a:gd name="connsiteY113" fmla="*/ 3158586 h 6858000"/>
              <a:gd name="connsiteX114" fmla="*/ 739378 w 1605470"/>
              <a:gd name="connsiteY114" fmla="*/ 3147669 h 6858000"/>
              <a:gd name="connsiteX115" fmla="*/ 734648 w 1605470"/>
              <a:gd name="connsiteY115" fmla="*/ 3145733 h 6858000"/>
              <a:gd name="connsiteX116" fmla="*/ 729329 w 1605470"/>
              <a:gd name="connsiteY116" fmla="*/ 3129034 h 6858000"/>
              <a:gd name="connsiteX117" fmla="*/ 729994 w 1605470"/>
              <a:gd name="connsiteY117" fmla="*/ 3126682 h 6858000"/>
              <a:gd name="connsiteX118" fmla="*/ 720862 w 1605470"/>
              <a:gd name="connsiteY118" fmla="*/ 3114519 h 6858000"/>
              <a:gd name="connsiteX119" fmla="*/ 707471 w 1605470"/>
              <a:gd name="connsiteY119" fmla="*/ 3106272 h 6858000"/>
              <a:gd name="connsiteX120" fmla="*/ 680201 w 1605470"/>
              <a:gd name="connsiteY120" fmla="*/ 2958185 h 6858000"/>
              <a:gd name="connsiteX121" fmla="*/ 622815 w 1605470"/>
              <a:gd name="connsiteY121" fmla="*/ 2762989 h 6858000"/>
              <a:gd name="connsiteX122" fmla="*/ 571733 w 1605470"/>
              <a:gd name="connsiteY122" fmla="*/ 2554718 h 6858000"/>
              <a:gd name="connsiteX123" fmla="*/ 551827 w 1605470"/>
              <a:gd name="connsiteY123" fmla="*/ 2485734 h 6858000"/>
              <a:gd name="connsiteX124" fmla="*/ 542550 w 1605470"/>
              <a:gd name="connsiteY124" fmla="*/ 2447068 h 6858000"/>
              <a:gd name="connsiteX125" fmla="*/ 529511 w 1605470"/>
              <a:gd name="connsiteY125" fmla="*/ 2425819 h 6858000"/>
              <a:gd name="connsiteX126" fmla="*/ 528878 w 1605470"/>
              <a:gd name="connsiteY126" fmla="*/ 2408971 h 6858000"/>
              <a:gd name="connsiteX127" fmla="*/ 535510 w 1605470"/>
              <a:gd name="connsiteY127" fmla="*/ 2402874 h 6858000"/>
              <a:gd name="connsiteX128" fmla="*/ 538122 w 1605470"/>
              <a:gd name="connsiteY128" fmla="*/ 2381443 h 6858000"/>
              <a:gd name="connsiteX129" fmla="*/ 514451 w 1605470"/>
              <a:gd name="connsiteY129" fmla="*/ 2261920 h 6858000"/>
              <a:gd name="connsiteX130" fmla="*/ 486968 w 1605470"/>
              <a:gd name="connsiteY130" fmla="*/ 2182937 h 6858000"/>
              <a:gd name="connsiteX131" fmla="*/ 488555 w 1605470"/>
              <a:gd name="connsiteY131" fmla="*/ 2155135 h 6858000"/>
              <a:gd name="connsiteX132" fmla="*/ 486013 w 1605470"/>
              <a:gd name="connsiteY132" fmla="*/ 2118008 h 6858000"/>
              <a:gd name="connsiteX133" fmla="*/ 487006 w 1605470"/>
              <a:gd name="connsiteY133" fmla="*/ 2050531 h 6858000"/>
              <a:gd name="connsiteX134" fmla="*/ 478812 w 1605470"/>
              <a:gd name="connsiteY134" fmla="*/ 1963269 h 6858000"/>
              <a:gd name="connsiteX135" fmla="*/ 442619 w 1605470"/>
              <a:gd name="connsiteY135" fmla="*/ 1910499 h 6858000"/>
              <a:gd name="connsiteX136" fmla="*/ 446785 w 1605470"/>
              <a:gd name="connsiteY136" fmla="*/ 1903212 h 6858000"/>
              <a:gd name="connsiteX137" fmla="*/ 436547 w 1605470"/>
              <a:gd name="connsiteY137" fmla="*/ 1861531 h 6858000"/>
              <a:gd name="connsiteX138" fmla="*/ 390346 w 1605470"/>
              <a:gd name="connsiteY138" fmla="*/ 1732919 h 6858000"/>
              <a:gd name="connsiteX139" fmla="*/ 362657 w 1605470"/>
              <a:gd name="connsiteY139" fmla="*/ 1663540 h 6858000"/>
              <a:gd name="connsiteX140" fmla="*/ 361783 w 1605470"/>
              <a:gd name="connsiteY140" fmla="*/ 1615777 h 6858000"/>
              <a:gd name="connsiteX141" fmla="*/ 342578 w 1605470"/>
              <a:gd name="connsiteY141" fmla="*/ 1563678 h 6858000"/>
              <a:gd name="connsiteX142" fmla="*/ 355658 w 1605470"/>
              <a:gd name="connsiteY142" fmla="*/ 1519474 h 6858000"/>
              <a:gd name="connsiteX143" fmla="*/ 348400 w 1605470"/>
              <a:gd name="connsiteY143" fmla="*/ 1477995 h 6858000"/>
              <a:gd name="connsiteX144" fmla="*/ 334485 w 1605470"/>
              <a:gd name="connsiteY144" fmla="*/ 1373769 h 6858000"/>
              <a:gd name="connsiteX145" fmla="*/ 342792 w 1605470"/>
              <a:gd name="connsiteY145" fmla="*/ 1307086 h 6858000"/>
              <a:gd name="connsiteX146" fmla="*/ 343980 w 1605470"/>
              <a:gd name="connsiteY146" fmla="*/ 1189033 h 6858000"/>
              <a:gd name="connsiteX147" fmla="*/ 348665 w 1605470"/>
              <a:gd name="connsiteY147" fmla="*/ 1168288 h 6858000"/>
              <a:gd name="connsiteX148" fmla="*/ 340947 w 1605470"/>
              <a:gd name="connsiteY148" fmla="*/ 1142577 h 6858000"/>
              <a:gd name="connsiteX149" fmla="*/ 330253 w 1605470"/>
              <a:gd name="connsiteY149" fmla="*/ 1088484 h 6858000"/>
              <a:gd name="connsiteX150" fmla="*/ 318989 w 1605470"/>
              <a:gd name="connsiteY150" fmla="*/ 1016103 h 6858000"/>
              <a:gd name="connsiteX151" fmla="*/ 320445 w 1605470"/>
              <a:gd name="connsiteY151" fmla="*/ 932283 h 6858000"/>
              <a:gd name="connsiteX152" fmla="*/ 322681 w 1605470"/>
              <a:gd name="connsiteY152" fmla="*/ 915925 h 6858000"/>
              <a:gd name="connsiteX153" fmla="*/ 315310 w 1605470"/>
              <a:gd name="connsiteY153" fmla="*/ 896999 h 6858000"/>
              <a:gd name="connsiteX154" fmla="*/ 284718 w 1605470"/>
              <a:gd name="connsiteY154" fmla="*/ 821517 h 6858000"/>
              <a:gd name="connsiteX155" fmla="*/ 263668 w 1605470"/>
              <a:gd name="connsiteY155" fmla="*/ 751353 h 6858000"/>
              <a:gd name="connsiteX156" fmla="*/ 263226 w 1605470"/>
              <a:gd name="connsiteY156" fmla="*/ 721230 h 6858000"/>
              <a:gd name="connsiteX157" fmla="*/ 248897 w 1605470"/>
              <a:gd name="connsiteY157" fmla="*/ 681659 h 6858000"/>
              <a:gd name="connsiteX158" fmla="*/ 234316 w 1605470"/>
              <a:gd name="connsiteY158" fmla="*/ 635218 h 6858000"/>
              <a:gd name="connsiteX159" fmla="*/ 239327 w 1605470"/>
              <a:gd name="connsiteY159" fmla="*/ 613763 h 6858000"/>
              <a:gd name="connsiteX160" fmla="*/ 225269 w 1605470"/>
              <a:gd name="connsiteY160" fmla="*/ 598582 h 6858000"/>
              <a:gd name="connsiteX161" fmla="*/ 224950 w 1605470"/>
              <a:gd name="connsiteY161" fmla="*/ 576846 h 6858000"/>
              <a:gd name="connsiteX162" fmla="*/ 204576 w 1605470"/>
              <a:gd name="connsiteY162" fmla="*/ 530055 h 6858000"/>
              <a:gd name="connsiteX163" fmla="*/ 219064 w 1605470"/>
              <a:gd name="connsiteY163" fmla="*/ 469651 h 6858000"/>
              <a:gd name="connsiteX164" fmla="*/ 195012 w 1605470"/>
              <a:gd name="connsiteY164" fmla="*/ 448559 h 6858000"/>
              <a:gd name="connsiteX165" fmla="*/ 201434 w 1605470"/>
              <a:gd name="connsiteY165" fmla="*/ 441529 h 6858000"/>
              <a:gd name="connsiteX166" fmla="*/ 200655 w 1605470"/>
              <a:gd name="connsiteY166" fmla="*/ 428927 h 6858000"/>
              <a:gd name="connsiteX167" fmla="*/ 190059 w 1605470"/>
              <a:gd name="connsiteY167" fmla="*/ 430161 h 6858000"/>
              <a:gd name="connsiteX168" fmla="*/ 167079 w 1605470"/>
              <a:gd name="connsiteY168" fmla="*/ 367211 h 6858000"/>
              <a:gd name="connsiteX169" fmla="*/ 124571 w 1605470"/>
              <a:gd name="connsiteY169" fmla="*/ 302178 h 6858000"/>
              <a:gd name="connsiteX170" fmla="*/ 103243 w 1605470"/>
              <a:gd name="connsiteY170" fmla="*/ 211375 h 6858000"/>
              <a:gd name="connsiteX171" fmla="*/ 94571 w 1605470"/>
              <a:gd name="connsiteY171" fmla="*/ 184179 h 6858000"/>
              <a:gd name="connsiteX172" fmla="*/ 13437 w 1605470"/>
              <a:gd name="connsiteY172" fmla="*/ 19287 h 6858000"/>
              <a:gd name="connsiteX173" fmla="*/ 0 w 1605470"/>
              <a:gd name="connsiteY17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08019 w 1605470"/>
              <a:gd name="connsiteY42" fmla="*/ 5385461 h 6858000"/>
              <a:gd name="connsiteX43" fmla="*/ 622750 w 1605470"/>
              <a:gd name="connsiteY43" fmla="*/ 5363084 h 6858000"/>
              <a:gd name="connsiteX44" fmla="*/ 638731 w 1605470"/>
              <a:gd name="connsiteY44" fmla="*/ 5330009 h 6858000"/>
              <a:gd name="connsiteX45" fmla="*/ 672224 w 1605470"/>
              <a:gd name="connsiteY45" fmla="*/ 5273739 h 6858000"/>
              <a:gd name="connsiteX46" fmla="*/ 681823 w 1605470"/>
              <a:gd name="connsiteY46" fmla="*/ 5241779 h 6858000"/>
              <a:gd name="connsiteX47" fmla="*/ 693049 w 1605470"/>
              <a:gd name="connsiteY47" fmla="*/ 5225268 h 6858000"/>
              <a:gd name="connsiteX48" fmla="*/ 694069 w 1605470"/>
              <a:gd name="connsiteY48" fmla="*/ 5217684 h 6858000"/>
              <a:gd name="connsiteX49" fmla="*/ 701410 w 1605470"/>
              <a:gd name="connsiteY49" fmla="*/ 5193377 h 6858000"/>
              <a:gd name="connsiteX50" fmla="*/ 704713 w 1605470"/>
              <a:gd name="connsiteY50" fmla="*/ 5179288 h 6858000"/>
              <a:gd name="connsiteX51" fmla="*/ 705697 w 1605470"/>
              <a:gd name="connsiteY51" fmla="*/ 5173621 h 6858000"/>
              <a:gd name="connsiteX52" fmla="*/ 701331 w 1605470"/>
              <a:gd name="connsiteY52" fmla="*/ 5159961 h 6858000"/>
              <a:gd name="connsiteX53" fmla="*/ 708008 w 1605470"/>
              <a:gd name="connsiteY53" fmla="*/ 5144295 h 6858000"/>
              <a:gd name="connsiteX54" fmla="*/ 704941 w 1605470"/>
              <a:gd name="connsiteY54" fmla="*/ 5125185 h 6858000"/>
              <a:gd name="connsiteX55" fmla="*/ 711771 w 1605470"/>
              <a:gd name="connsiteY55" fmla="*/ 5121884 h 6858000"/>
              <a:gd name="connsiteX56" fmla="*/ 718807 w 1605470"/>
              <a:gd name="connsiteY56" fmla="*/ 5067850 h 6858000"/>
              <a:gd name="connsiteX57" fmla="*/ 721538 w 1605470"/>
              <a:gd name="connsiteY57" fmla="*/ 5060861 h 6858000"/>
              <a:gd name="connsiteX58" fmla="*/ 718242 w 1605470"/>
              <a:gd name="connsiteY58" fmla="*/ 5034192 h 6858000"/>
              <a:gd name="connsiteX59" fmla="*/ 719796 w 1605470"/>
              <a:gd name="connsiteY59" fmla="*/ 4993030 h 6858000"/>
              <a:gd name="connsiteX60" fmla="*/ 726705 w 1605470"/>
              <a:gd name="connsiteY60" fmla="*/ 4946844 h 6858000"/>
              <a:gd name="connsiteX61" fmla="*/ 722561 w 1605470"/>
              <a:gd name="connsiteY61" fmla="*/ 4932692 h 6858000"/>
              <a:gd name="connsiteX62" fmla="*/ 724935 w 1605470"/>
              <a:gd name="connsiteY62" fmla="*/ 4821504 h 6858000"/>
              <a:gd name="connsiteX63" fmla="*/ 732118 w 1605470"/>
              <a:gd name="connsiteY63" fmla="*/ 4801535 h 6858000"/>
              <a:gd name="connsiteX64" fmla="*/ 739787 w 1605470"/>
              <a:gd name="connsiteY64" fmla="*/ 4797794 h 6858000"/>
              <a:gd name="connsiteX65" fmla="*/ 741081 w 1605470"/>
              <a:gd name="connsiteY65" fmla="*/ 4784526 h 6858000"/>
              <a:gd name="connsiteX66" fmla="*/ 742865 w 1605470"/>
              <a:gd name="connsiteY66" fmla="*/ 4781211 h 6858000"/>
              <a:gd name="connsiteX67" fmla="*/ 751652 w 1605470"/>
              <a:gd name="connsiteY67" fmla="*/ 4761984 h 6858000"/>
              <a:gd name="connsiteX68" fmla="*/ 747700 w 1605470"/>
              <a:gd name="connsiteY68" fmla="*/ 4690749 h 6858000"/>
              <a:gd name="connsiteX69" fmla="*/ 743180 w 1605470"/>
              <a:gd name="connsiteY69" fmla="*/ 4584173 h 6858000"/>
              <a:gd name="connsiteX70" fmla="*/ 738263 w 1605470"/>
              <a:gd name="connsiteY70" fmla="*/ 4444346 h 6858000"/>
              <a:gd name="connsiteX71" fmla="*/ 756542 w 1605470"/>
              <a:gd name="connsiteY71" fmla="*/ 4350346 h 6858000"/>
              <a:gd name="connsiteX72" fmla="*/ 715481 w 1605470"/>
              <a:gd name="connsiteY72" fmla="*/ 4214165 h 6858000"/>
              <a:gd name="connsiteX73" fmla="*/ 719554 w 1605470"/>
              <a:gd name="connsiteY73" fmla="*/ 4090296 h 6858000"/>
              <a:gd name="connsiteX74" fmla="*/ 704810 w 1605470"/>
              <a:gd name="connsiteY74" fmla="*/ 4033999 h 6858000"/>
              <a:gd name="connsiteX75" fmla="*/ 705959 w 1605470"/>
              <a:gd name="connsiteY75" fmla="*/ 4031933 h 6858000"/>
              <a:gd name="connsiteX76" fmla="*/ 704535 w 1605470"/>
              <a:gd name="connsiteY76" fmla="*/ 4013953 h 6858000"/>
              <a:gd name="connsiteX77" fmla="*/ 700443 w 1605470"/>
              <a:gd name="connsiteY77" fmla="*/ 4010511 h 6858000"/>
              <a:gd name="connsiteX78" fmla="*/ 698282 w 1605470"/>
              <a:gd name="connsiteY78" fmla="*/ 3998331 h 6858000"/>
              <a:gd name="connsiteX79" fmla="*/ 690830 w 1605470"/>
              <a:gd name="connsiteY79" fmla="*/ 3974753 h 6858000"/>
              <a:gd name="connsiteX80" fmla="*/ 692428 w 1605470"/>
              <a:gd name="connsiteY80" fmla="*/ 3969950 h 6858000"/>
              <a:gd name="connsiteX81" fmla="*/ 685850 w 1605470"/>
              <a:gd name="connsiteY81" fmla="*/ 3933779 h 6858000"/>
              <a:gd name="connsiteX82" fmla="*/ 687181 w 1605470"/>
              <a:gd name="connsiteY82" fmla="*/ 3933093 h 6858000"/>
              <a:gd name="connsiteX83" fmla="*/ 691535 w 1605470"/>
              <a:gd name="connsiteY83" fmla="*/ 3922082 h 6858000"/>
              <a:gd name="connsiteX84" fmla="*/ 696613 w 1605470"/>
              <a:gd name="connsiteY84" fmla="*/ 3901461 h 6858000"/>
              <a:gd name="connsiteX85" fmla="*/ 719207 w 1605470"/>
              <a:gd name="connsiteY85" fmla="*/ 3813873 h 6858000"/>
              <a:gd name="connsiteX86" fmla="*/ 718632 w 1605470"/>
              <a:gd name="connsiteY86" fmla="*/ 3806161 h 6858000"/>
              <a:gd name="connsiteX87" fmla="*/ 718939 w 1605470"/>
              <a:gd name="connsiteY87" fmla="*/ 3805957 h 6858000"/>
              <a:gd name="connsiteX88" fmla="*/ 718966 w 1605470"/>
              <a:gd name="connsiteY88" fmla="*/ 3797724 h 6858000"/>
              <a:gd name="connsiteX89" fmla="*/ 717581 w 1605470"/>
              <a:gd name="connsiteY89" fmla="*/ 3792098 h 6858000"/>
              <a:gd name="connsiteX90" fmla="*/ 716465 w 1605470"/>
              <a:gd name="connsiteY90" fmla="*/ 3777135 h 6858000"/>
              <a:gd name="connsiteX91" fmla="*/ 718198 w 1605470"/>
              <a:gd name="connsiteY91" fmla="*/ 3771656 h 6858000"/>
              <a:gd name="connsiteX92" fmla="*/ 721941 w 1605470"/>
              <a:gd name="connsiteY92" fmla="*/ 3769007 h 6858000"/>
              <a:gd name="connsiteX93" fmla="*/ 721407 w 1605470"/>
              <a:gd name="connsiteY93" fmla="*/ 3767709 h 6858000"/>
              <a:gd name="connsiteX94" fmla="*/ 730103 w 1605470"/>
              <a:gd name="connsiteY94" fmla="*/ 3738082 h 6858000"/>
              <a:gd name="connsiteX95" fmla="*/ 737449 w 1605470"/>
              <a:gd name="connsiteY95" fmla="*/ 3673397 h 6858000"/>
              <a:gd name="connsiteX96" fmla="*/ 736745 w 1605470"/>
              <a:gd name="connsiteY96" fmla="*/ 3637109 h 6858000"/>
              <a:gd name="connsiteX97" fmla="*/ 740188 w 1605470"/>
              <a:gd name="connsiteY97" fmla="*/ 3536883 h 6858000"/>
              <a:gd name="connsiteX98" fmla="*/ 747726 w 1605470"/>
              <a:gd name="connsiteY98" fmla="*/ 3435652 h 6858000"/>
              <a:gd name="connsiteX99" fmla="*/ 774383 w 1605470"/>
              <a:gd name="connsiteY99" fmla="*/ 3381564 h 6858000"/>
              <a:gd name="connsiteX100" fmla="*/ 774870 w 1605470"/>
              <a:gd name="connsiteY100" fmla="*/ 3375761 h 6858000"/>
              <a:gd name="connsiteX101" fmla="*/ 770510 w 1605470"/>
              <a:gd name="connsiteY101" fmla="*/ 3361844 h 6858000"/>
              <a:gd name="connsiteX102" fmla="*/ 767933 w 1605470"/>
              <a:gd name="connsiteY102" fmla="*/ 3356929 h 6858000"/>
              <a:gd name="connsiteX103" fmla="*/ 766158 w 1605470"/>
              <a:gd name="connsiteY103" fmla="*/ 3349058 h 6858000"/>
              <a:gd name="connsiteX104" fmla="*/ 766414 w 1605470"/>
              <a:gd name="connsiteY104" fmla="*/ 3348763 h 6858000"/>
              <a:gd name="connsiteX105" fmla="*/ 764166 w 1605470"/>
              <a:gd name="connsiteY105" fmla="*/ 3341588 h 6858000"/>
              <a:gd name="connsiteX106" fmla="*/ 749397 w 1605470"/>
              <a:gd name="connsiteY106" fmla="*/ 3307769 h 6858000"/>
              <a:gd name="connsiteX107" fmla="*/ 766960 w 1605470"/>
              <a:gd name="connsiteY107" fmla="*/ 3250522 h 6858000"/>
              <a:gd name="connsiteX108" fmla="*/ 767385 w 1605470"/>
              <a:gd name="connsiteY108" fmla="*/ 3229163 h 6858000"/>
              <a:gd name="connsiteX109" fmla="*/ 769208 w 1605470"/>
              <a:gd name="connsiteY109" fmla="*/ 3217217 h 6858000"/>
              <a:gd name="connsiteX110" fmla="*/ 770350 w 1605470"/>
              <a:gd name="connsiteY110" fmla="*/ 3216125 h 6858000"/>
              <a:gd name="connsiteX111" fmla="*/ 756043 w 1605470"/>
              <a:gd name="connsiteY111" fmla="*/ 3183755 h 6858000"/>
              <a:gd name="connsiteX112" fmla="*/ 756544 w 1605470"/>
              <a:gd name="connsiteY112" fmla="*/ 3178642 h 6858000"/>
              <a:gd name="connsiteX113" fmla="*/ 744144 w 1605470"/>
              <a:gd name="connsiteY113" fmla="*/ 3158586 h 6858000"/>
              <a:gd name="connsiteX114" fmla="*/ 739378 w 1605470"/>
              <a:gd name="connsiteY114" fmla="*/ 3147669 h 6858000"/>
              <a:gd name="connsiteX115" fmla="*/ 734648 w 1605470"/>
              <a:gd name="connsiteY115" fmla="*/ 3145733 h 6858000"/>
              <a:gd name="connsiteX116" fmla="*/ 729329 w 1605470"/>
              <a:gd name="connsiteY116" fmla="*/ 3129034 h 6858000"/>
              <a:gd name="connsiteX117" fmla="*/ 729994 w 1605470"/>
              <a:gd name="connsiteY117" fmla="*/ 3126682 h 6858000"/>
              <a:gd name="connsiteX118" fmla="*/ 720862 w 1605470"/>
              <a:gd name="connsiteY118" fmla="*/ 3114519 h 6858000"/>
              <a:gd name="connsiteX119" fmla="*/ 707471 w 1605470"/>
              <a:gd name="connsiteY119" fmla="*/ 3106272 h 6858000"/>
              <a:gd name="connsiteX120" fmla="*/ 680201 w 1605470"/>
              <a:gd name="connsiteY120" fmla="*/ 2958185 h 6858000"/>
              <a:gd name="connsiteX121" fmla="*/ 622815 w 1605470"/>
              <a:gd name="connsiteY121" fmla="*/ 2762989 h 6858000"/>
              <a:gd name="connsiteX122" fmla="*/ 571733 w 1605470"/>
              <a:gd name="connsiteY122" fmla="*/ 2554718 h 6858000"/>
              <a:gd name="connsiteX123" fmla="*/ 551827 w 1605470"/>
              <a:gd name="connsiteY123" fmla="*/ 2485734 h 6858000"/>
              <a:gd name="connsiteX124" fmla="*/ 542550 w 1605470"/>
              <a:gd name="connsiteY124" fmla="*/ 2447068 h 6858000"/>
              <a:gd name="connsiteX125" fmla="*/ 529511 w 1605470"/>
              <a:gd name="connsiteY125" fmla="*/ 2425819 h 6858000"/>
              <a:gd name="connsiteX126" fmla="*/ 528878 w 1605470"/>
              <a:gd name="connsiteY126" fmla="*/ 2408971 h 6858000"/>
              <a:gd name="connsiteX127" fmla="*/ 535510 w 1605470"/>
              <a:gd name="connsiteY127" fmla="*/ 2402874 h 6858000"/>
              <a:gd name="connsiteX128" fmla="*/ 538122 w 1605470"/>
              <a:gd name="connsiteY128" fmla="*/ 2381443 h 6858000"/>
              <a:gd name="connsiteX129" fmla="*/ 514451 w 1605470"/>
              <a:gd name="connsiteY129" fmla="*/ 2261920 h 6858000"/>
              <a:gd name="connsiteX130" fmla="*/ 486968 w 1605470"/>
              <a:gd name="connsiteY130" fmla="*/ 2182937 h 6858000"/>
              <a:gd name="connsiteX131" fmla="*/ 488555 w 1605470"/>
              <a:gd name="connsiteY131" fmla="*/ 2155135 h 6858000"/>
              <a:gd name="connsiteX132" fmla="*/ 486013 w 1605470"/>
              <a:gd name="connsiteY132" fmla="*/ 2118008 h 6858000"/>
              <a:gd name="connsiteX133" fmla="*/ 487006 w 1605470"/>
              <a:gd name="connsiteY133" fmla="*/ 2050531 h 6858000"/>
              <a:gd name="connsiteX134" fmla="*/ 478812 w 1605470"/>
              <a:gd name="connsiteY134" fmla="*/ 1963269 h 6858000"/>
              <a:gd name="connsiteX135" fmla="*/ 442619 w 1605470"/>
              <a:gd name="connsiteY135" fmla="*/ 1910499 h 6858000"/>
              <a:gd name="connsiteX136" fmla="*/ 446785 w 1605470"/>
              <a:gd name="connsiteY136" fmla="*/ 1903212 h 6858000"/>
              <a:gd name="connsiteX137" fmla="*/ 436547 w 1605470"/>
              <a:gd name="connsiteY137" fmla="*/ 1861531 h 6858000"/>
              <a:gd name="connsiteX138" fmla="*/ 390346 w 1605470"/>
              <a:gd name="connsiteY138" fmla="*/ 1732919 h 6858000"/>
              <a:gd name="connsiteX139" fmla="*/ 362657 w 1605470"/>
              <a:gd name="connsiteY139" fmla="*/ 1663540 h 6858000"/>
              <a:gd name="connsiteX140" fmla="*/ 361783 w 1605470"/>
              <a:gd name="connsiteY140" fmla="*/ 1615777 h 6858000"/>
              <a:gd name="connsiteX141" fmla="*/ 342578 w 1605470"/>
              <a:gd name="connsiteY141" fmla="*/ 1563678 h 6858000"/>
              <a:gd name="connsiteX142" fmla="*/ 355658 w 1605470"/>
              <a:gd name="connsiteY142" fmla="*/ 1519474 h 6858000"/>
              <a:gd name="connsiteX143" fmla="*/ 348400 w 1605470"/>
              <a:gd name="connsiteY143" fmla="*/ 1477995 h 6858000"/>
              <a:gd name="connsiteX144" fmla="*/ 334485 w 1605470"/>
              <a:gd name="connsiteY144" fmla="*/ 1373769 h 6858000"/>
              <a:gd name="connsiteX145" fmla="*/ 342792 w 1605470"/>
              <a:gd name="connsiteY145" fmla="*/ 1307086 h 6858000"/>
              <a:gd name="connsiteX146" fmla="*/ 343980 w 1605470"/>
              <a:gd name="connsiteY146" fmla="*/ 1189033 h 6858000"/>
              <a:gd name="connsiteX147" fmla="*/ 348665 w 1605470"/>
              <a:gd name="connsiteY147" fmla="*/ 1168288 h 6858000"/>
              <a:gd name="connsiteX148" fmla="*/ 340947 w 1605470"/>
              <a:gd name="connsiteY148" fmla="*/ 1142577 h 6858000"/>
              <a:gd name="connsiteX149" fmla="*/ 330253 w 1605470"/>
              <a:gd name="connsiteY149" fmla="*/ 1088484 h 6858000"/>
              <a:gd name="connsiteX150" fmla="*/ 318989 w 1605470"/>
              <a:gd name="connsiteY150" fmla="*/ 1016103 h 6858000"/>
              <a:gd name="connsiteX151" fmla="*/ 320445 w 1605470"/>
              <a:gd name="connsiteY151" fmla="*/ 932283 h 6858000"/>
              <a:gd name="connsiteX152" fmla="*/ 322681 w 1605470"/>
              <a:gd name="connsiteY152" fmla="*/ 915925 h 6858000"/>
              <a:gd name="connsiteX153" fmla="*/ 315310 w 1605470"/>
              <a:gd name="connsiteY153" fmla="*/ 896999 h 6858000"/>
              <a:gd name="connsiteX154" fmla="*/ 284718 w 1605470"/>
              <a:gd name="connsiteY154" fmla="*/ 821517 h 6858000"/>
              <a:gd name="connsiteX155" fmla="*/ 263668 w 1605470"/>
              <a:gd name="connsiteY155" fmla="*/ 751353 h 6858000"/>
              <a:gd name="connsiteX156" fmla="*/ 263226 w 1605470"/>
              <a:gd name="connsiteY156" fmla="*/ 721230 h 6858000"/>
              <a:gd name="connsiteX157" fmla="*/ 248897 w 1605470"/>
              <a:gd name="connsiteY157" fmla="*/ 681659 h 6858000"/>
              <a:gd name="connsiteX158" fmla="*/ 234316 w 1605470"/>
              <a:gd name="connsiteY158" fmla="*/ 635218 h 6858000"/>
              <a:gd name="connsiteX159" fmla="*/ 239327 w 1605470"/>
              <a:gd name="connsiteY159" fmla="*/ 613763 h 6858000"/>
              <a:gd name="connsiteX160" fmla="*/ 225269 w 1605470"/>
              <a:gd name="connsiteY160" fmla="*/ 598582 h 6858000"/>
              <a:gd name="connsiteX161" fmla="*/ 224950 w 1605470"/>
              <a:gd name="connsiteY161" fmla="*/ 576846 h 6858000"/>
              <a:gd name="connsiteX162" fmla="*/ 204576 w 1605470"/>
              <a:gd name="connsiteY162" fmla="*/ 530055 h 6858000"/>
              <a:gd name="connsiteX163" fmla="*/ 219064 w 1605470"/>
              <a:gd name="connsiteY163" fmla="*/ 469651 h 6858000"/>
              <a:gd name="connsiteX164" fmla="*/ 195012 w 1605470"/>
              <a:gd name="connsiteY164" fmla="*/ 448559 h 6858000"/>
              <a:gd name="connsiteX165" fmla="*/ 201434 w 1605470"/>
              <a:gd name="connsiteY165" fmla="*/ 441529 h 6858000"/>
              <a:gd name="connsiteX166" fmla="*/ 200655 w 1605470"/>
              <a:gd name="connsiteY166" fmla="*/ 428927 h 6858000"/>
              <a:gd name="connsiteX167" fmla="*/ 190059 w 1605470"/>
              <a:gd name="connsiteY167" fmla="*/ 430161 h 6858000"/>
              <a:gd name="connsiteX168" fmla="*/ 167079 w 1605470"/>
              <a:gd name="connsiteY168" fmla="*/ 367211 h 6858000"/>
              <a:gd name="connsiteX169" fmla="*/ 124571 w 1605470"/>
              <a:gd name="connsiteY169" fmla="*/ 302178 h 6858000"/>
              <a:gd name="connsiteX170" fmla="*/ 103243 w 1605470"/>
              <a:gd name="connsiteY170" fmla="*/ 211375 h 6858000"/>
              <a:gd name="connsiteX171" fmla="*/ 94571 w 1605470"/>
              <a:gd name="connsiteY171" fmla="*/ 184179 h 6858000"/>
              <a:gd name="connsiteX172" fmla="*/ 13437 w 1605470"/>
              <a:gd name="connsiteY172" fmla="*/ 19287 h 6858000"/>
              <a:gd name="connsiteX173" fmla="*/ 0 w 1605470"/>
              <a:gd name="connsiteY17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63084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56542 w 1605470"/>
              <a:gd name="connsiteY70" fmla="*/ 4350346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46785 w 1605470"/>
              <a:gd name="connsiteY135" fmla="*/ 1903212 h 6858000"/>
              <a:gd name="connsiteX136" fmla="*/ 436547 w 1605470"/>
              <a:gd name="connsiteY136" fmla="*/ 1861531 h 6858000"/>
              <a:gd name="connsiteX137" fmla="*/ 390346 w 1605470"/>
              <a:gd name="connsiteY137" fmla="*/ 1732919 h 6858000"/>
              <a:gd name="connsiteX138" fmla="*/ 362657 w 1605470"/>
              <a:gd name="connsiteY138" fmla="*/ 1663540 h 6858000"/>
              <a:gd name="connsiteX139" fmla="*/ 361783 w 1605470"/>
              <a:gd name="connsiteY139" fmla="*/ 1615777 h 6858000"/>
              <a:gd name="connsiteX140" fmla="*/ 342578 w 1605470"/>
              <a:gd name="connsiteY140" fmla="*/ 1563678 h 6858000"/>
              <a:gd name="connsiteX141" fmla="*/ 355658 w 1605470"/>
              <a:gd name="connsiteY141" fmla="*/ 1519474 h 6858000"/>
              <a:gd name="connsiteX142" fmla="*/ 348400 w 1605470"/>
              <a:gd name="connsiteY142" fmla="*/ 1477995 h 6858000"/>
              <a:gd name="connsiteX143" fmla="*/ 334485 w 1605470"/>
              <a:gd name="connsiteY143" fmla="*/ 1373769 h 6858000"/>
              <a:gd name="connsiteX144" fmla="*/ 342792 w 1605470"/>
              <a:gd name="connsiteY144" fmla="*/ 1307086 h 6858000"/>
              <a:gd name="connsiteX145" fmla="*/ 343980 w 1605470"/>
              <a:gd name="connsiteY145" fmla="*/ 1189033 h 6858000"/>
              <a:gd name="connsiteX146" fmla="*/ 348665 w 1605470"/>
              <a:gd name="connsiteY146" fmla="*/ 1168288 h 6858000"/>
              <a:gd name="connsiteX147" fmla="*/ 340947 w 1605470"/>
              <a:gd name="connsiteY147" fmla="*/ 1142577 h 6858000"/>
              <a:gd name="connsiteX148" fmla="*/ 330253 w 1605470"/>
              <a:gd name="connsiteY148" fmla="*/ 1088484 h 6858000"/>
              <a:gd name="connsiteX149" fmla="*/ 318989 w 1605470"/>
              <a:gd name="connsiteY149" fmla="*/ 1016103 h 6858000"/>
              <a:gd name="connsiteX150" fmla="*/ 320445 w 1605470"/>
              <a:gd name="connsiteY150" fmla="*/ 932283 h 6858000"/>
              <a:gd name="connsiteX151" fmla="*/ 322681 w 1605470"/>
              <a:gd name="connsiteY151" fmla="*/ 915925 h 6858000"/>
              <a:gd name="connsiteX152" fmla="*/ 315310 w 1605470"/>
              <a:gd name="connsiteY152" fmla="*/ 896999 h 6858000"/>
              <a:gd name="connsiteX153" fmla="*/ 284718 w 1605470"/>
              <a:gd name="connsiteY153" fmla="*/ 821517 h 6858000"/>
              <a:gd name="connsiteX154" fmla="*/ 263668 w 1605470"/>
              <a:gd name="connsiteY154" fmla="*/ 751353 h 6858000"/>
              <a:gd name="connsiteX155" fmla="*/ 263226 w 1605470"/>
              <a:gd name="connsiteY155" fmla="*/ 721230 h 6858000"/>
              <a:gd name="connsiteX156" fmla="*/ 248897 w 1605470"/>
              <a:gd name="connsiteY156" fmla="*/ 681659 h 6858000"/>
              <a:gd name="connsiteX157" fmla="*/ 234316 w 1605470"/>
              <a:gd name="connsiteY157" fmla="*/ 635218 h 6858000"/>
              <a:gd name="connsiteX158" fmla="*/ 239327 w 1605470"/>
              <a:gd name="connsiteY158" fmla="*/ 613763 h 6858000"/>
              <a:gd name="connsiteX159" fmla="*/ 225269 w 1605470"/>
              <a:gd name="connsiteY159" fmla="*/ 598582 h 6858000"/>
              <a:gd name="connsiteX160" fmla="*/ 224950 w 1605470"/>
              <a:gd name="connsiteY160" fmla="*/ 576846 h 6858000"/>
              <a:gd name="connsiteX161" fmla="*/ 204576 w 1605470"/>
              <a:gd name="connsiteY161" fmla="*/ 530055 h 6858000"/>
              <a:gd name="connsiteX162" fmla="*/ 219064 w 1605470"/>
              <a:gd name="connsiteY162" fmla="*/ 469651 h 6858000"/>
              <a:gd name="connsiteX163" fmla="*/ 195012 w 1605470"/>
              <a:gd name="connsiteY163" fmla="*/ 448559 h 6858000"/>
              <a:gd name="connsiteX164" fmla="*/ 201434 w 1605470"/>
              <a:gd name="connsiteY164" fmla="*/ 441529 h 6858000"/>
              <a:gd name="connsiteX165" fmla="*/ 200655 w 1605470"/>
              <a:gd name="connsiteY165" fmla="*/ 428927 h 6858000"/>
              <a:gd name="connsiteX166" fmla="*/ 190059 w 1605470"/>
              <a:gd name="connsiteY166" fmla="*/ 430161 h 6858000"/>
              <a:gd name="connsiteX167" fmla="*/ 167079 w 1605470"/>
              <a:gd name="connsiteY167" fmla="*/ 367211 h 6858000"/>
              <a:gd name="connsiteX168" fmla="*/ 124571 w 1605470"/>
              <a:gd name="connsiteY168" fmla="*/ 302178 h 6858000"/>
              <a:gd name="connsiteX169" fmla="*/ 103243 w 1605470"/>
              <a:gd name="connsiteY169" fmla="*/ 211375 h 6858000"/>
              <a:gd name="connsiteX170" fmla="*/ 94571 w 1605470"/>
              <a:gd name="connsiteY170" fmla="*/ 184179 h 6858000"/>
              <a:gd name="connsiteX171" fmla="*/ 13437 w 1605470"/>
              <a:gd name="connsiteY171" fmla="*/ 19287 h 6858000"/>
              <a:gd name="connsiteX172" fmla="*/ 0 w 1605470"/>
              <a:gd name="connsiteY17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56542 w 1605470"/>
              <a:gd name="connsiteY70" fmla="*/ 4350346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46785 w 1605470"/>
              <a:gd name="connsiteY135" fmla="*/ 1903212 h 6858000"/>
              <a:gd name="connsiteX136" fmla="*/ 436547 w 1605470"/>
              <a:gd name="connsiteY136" fmla="*/ 1861531 h 6858000"/>
              <a:gd name="connsiteX137" fmla="*/ 390346 w 1605470"/>
              <a:gd name="connsiteY137" fmla="*/ 1732919 h 6858000"/>
              <a:gd name="connsiteX138" fmla="*/ 362657 w 1605470"/>
              <a:gd name="connsiteY138" fmla="*/ 1663540 h 6858000"/>
              <a:gd name="connsiteX139" fmla="*/ 361783 w 1605470"/>
              <a:gd name="connsiteY139" fmla="*/ 1615777 h 6858000"/>
              <a:gd name="connsiteX140" fmla="*/ 342578 w 1605470"/>
              <a:gd name="connsiteY140" fmla="*/ 1563678 h 6858000"/>
              <a:gd name="connsiteX141" fmla="*/ 355658 w 1605470"/>
              <a:gd name="connsiteY141" fmla="*/ 1519474 h 6858000"/>
              <a:gd name="connsiteX142" fmla="*/ 348400 w 1605470"/>
              <a:gd name="connsiteY142" fmla="*/ 1477995 h 6858000"/>
              <a:gd name="connsiteX143" fmla="*/ 334485 w 1605470"/>
              <a:gd name="connsiteY143" fmla="*/ 1373769 h 6858000"/>
              <a:gd name="connsiteX144" fmla="*/ 342792 w 1605470"/>
              <a:gd name="connsiteY144" fmla="*/ 1307086 h 6858000"/>
              <a:gd name="connsiteX145" fmla="*/ 343980 w 1605470"/>
              <a:gd name="connsiteY145" fmla="*/ 1189033 h 6858000"/>
              <a:gd name="connsiteX146" fmla="*/ 348665 w 1605470"/>
              <a:gd name="connsiteY146" fmla="*/ 1168288 h 6858000"/>
              <a:gd name="connsiteX147" fmla="*/ 340947 w 1605470"/>
              <a:gd name="connsiteY147" fmla="*/ 1142577 h 6858000"/>
              <a:gd name="connsiteX148" fmla="*/ 330253 w 1605470"/>
              <a:gd name="connsiteY148" fmla="*/ 1088484 h 6858000"/>
              <a:gd name="connsiteX149" fmla="*/ 318989 w 1605470"/>
              <a:gd name="connsiteY149" fmla="*/ 1016103 h 6858000"/>
              <a:gd name="connsiteX150" fmla="*/ 320445 w 1605470"/>
              <a:gd name="connsiteY150" fmla="*/ 932283 h 6858000"/>
              <a:gd name="connsiteX151" fmla="*/ 322681 w 1605470"/>
              <a:gd name="connsiteY151" fmla="*/ 915925 h 6858000"/>
              <a:gd name="connsiteX152" fmla="*/ 315310 w 1605470"/>
              <a:gd name="connsiteY152" fmla="*/ 896999 h 6858000"/>
              <a:gd name="connsiteX153" fmla="*/ 284718 w 1605470"/>
              <a:gd name="connsiteY153" fmla="*/ 821517 h 6858000"/>
              <a:gd name="connsiteX154" fmla="*/ 263668 w 1605470"/>
              <a:gd name="connsiteY154" fmla="*/ 751353 h 6858000"/>
              <a:gd name="connsiteX155" fmla="*/ 263226 w 1605470"/>
              <a:gd name="connsiteY155" fmla="*/ 721230 h 6858000"/>
              <a:gd name="connsiteX156" fmla="*/ 248897 w 1605470"/>
              <a:gd name="connsiteY156" fmla="*/ 681659 h 6858000"/>
              <a:gd name="connsiteX157" fmla="*/ 234316 w 1605470"/>
              <a:gd name="connsiteY157" fmla="*/ 635218 h 6858000"/>
              <a:gd name="connsiteX158" fmla="*/ 239327 w 1605470"/>
              <a:gd name="connsiteY158" fmla="*/ 613763 h 6858000"/>
              <a:gd name="connsiteX159" fmla="*/ 225269 w 1605470"/>
              <a:gd name="connsiteY159" fmla="*/ 598582 h 6858000"/>
              <a:gd name="connsiteX160" fmla="*/ 224950 w 1605470"/>
              <a:gd name="connsiteY160" fmla="*/ 576846 h 6858000"/>
              <a:gd name="connsiteX161" fmla="*/ 204576 w 1605470"/>
              <a:gd name="connsiteY161" fmla="*/ 530055 h 6858000"/>
              <a:gd name="connsiteX162" fmla="*/ 219064 w 1605470"/>
              <a:gd name="connsiteY162" fmla="*/ 469651 h 6858000"/>
              <a:gd name="connsiteX163" fmla="*/ 195012 w 1605470"/>
              <a:gd name="connsiteY163" fmla="*/ 448559 h 6858000"/>
              <a:gd name="connsiteX164" fmla="*/ 201434 w 1605470"/>
              <a:gd name="connsiteY164" fmla="*/ 441529 h 6858000"/>
              <a:gd name="connsiteX165" fmla="*/ 200655 w 1605470"/>
              <a:gd name="connsiteY165" fmla="*/ 428927 h 6858000"/>
              <a:gd name="connsiteX166" fmla="*/ 190059 w 1605470"/>
              <a:gd name="connsiteY166" fmla="*/ 430161 h 6858000"/>
              <a:gd name="connsiteX167" fmla="*/ 167079 w 1605470"/>
              <a:gd name="connsiteY167" fmla="*/ 367211 h 6858000"/>
              <a:gd name="connsiteX168" fmla="*/ 124571 w 1605470"/>
              <a:gd name="connsiteY168" fmla="*/ 302178 h 6858000"/>
              <a:gd name="connsiteX169" fmla="*/ 103243 w 1605470"/>
              <a:gd name="connsiteY169" fmla="*/ 211375 h 6858000"/>
              <a:gd name="connsiteX170" fmla="*/ 94571 w 1605470"/>
              <a:gd name="connsiteY170" fmla="*/ 184179 h 6858000"/>
              <a:gd name="connsiteX171" fmla="*/ 13437 w 1605470"/>
              <a:gd name="connsiteY171" fmla="*/ 19287 h 6858000"/>
              <a:gd name="connsiteX172" fmla="*/ 0 w 1605470"/>
              <a:gd name="connsiteY17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46785 w 1605470"/>
              <a:gd name="connsiteY135" fmla="*/ 1903212 h 6858000"/>
              <a:gd name="connsiteX136" fmla="*/ 436547 w 1605470"/>
              <a:gd name="connsiteY136" fmla="*/ 1861531 h 6858000"/>
              <a:gd name="connsiteX137" fmla="*/ 390346 w 1605470"/>
              <a:gd name="connsiteY137" fmla="*/ 1732919 h 6858000"/>
              <a:gd name="connsiteX138" fmla="*/ 362657 w 1605470"/>
              <a:gd name="connsiteY138" fmla="*/ 1663540 h 6858000"/>
              <a:gd name="connsiteX139" fmla="*/ 361783 w 1605470"/>
              <a:gd name="connsiteY139" fmla="*/ 1615777 h 6858000"/>
              <a:gd name="connsiteX140" fmla="*/ 342578 w 1605470"/>
              <a:gd name="connsiteY140" fmla="*/ 1563678 h 6858000"/>
              <a:gd name="connsiteX141" fmla="*/ 355658 w 1605470"/>
              <a:gd name="connsiteY141" fmla="*/ 1519474 h 6858000"/>
              <a:gd name="connsiteX142" fmla="*/ 348400 w 1605470"/>
              <a:gd name="connsiteY142" fmla="*/ 1477995 h 6858000"/>
              <a:gd name="connsiteX143" fmla="*/ 334485 w 1605470"/>
              <a:gd name="connsiteY143" fmla="*/ 1373769 h 6858000"/>
              <a:gd name="connsiteX144" fmla="*/ 342792 w 1605470"/>
              <a:gd name="connsiteY144" fmla="*/ 1307086 h 6858000"/>
              <a:gd name="connsiteX145" fmla="*/ 343980 w 1605470"/>
              <a:gd name="connsiteY145" fmla="*/ 1189033 h 6858000"/>
              <a:gd name="connsiteX146" fmla="*/ 348665 w 1605470"/>
              <a:gd name="connsiteY146" fmla="*/ 1168288 h 6858000"/>
              <a:gd name="connsiteX147" fmla="*/ 340947 w 1605470"/>
              <a:gd name="connsiteY147" fmla="*/ 1142577 h 6858000"/>
              <a:gd name="connsiteX148" fmla="*/ 330253 w 1605470"/>
              <a:gd name="connsiteY148" fmla="*/ 1088484 h 6858000"/>
              <a:gd name="connsiteX149" fmla="*/ 318989 w 1605470"/>
              <a:gd name="connsiteY149" fmla="*/ 1016103 h 6858000"/>
              <a:gd name="connsiteX150" fmla="*/ 320445 w 1605470"/>
              <a:gd name="connsiteY150" fmla="*/ 932283 h 6858000"/>
              <a:gd name="connsiteX151" fmla="*/ 322681 w 1605470"/>
              <a:gd name="connsiteY151" fmla="*/ 915925 h 6858000"/>
              <a:gd name="connsiteX152" fmla="*/ 315310 w 1605470"/>
              <a:gd name="connsiteY152" fmla="*/ 896999 h 6858000"/>
              <a:gd name="connsiteX153" fmla="*/ 284718 w 1605470"/>
              <a:gd name="connsiteY153" fmla="*/ 821517 h 6858000"/>
              <a:gd name="connsiteX154" fmla="*/ 263668 w 1605470"/>
              <a:gd name="connsiteY154" fmla="*/ 751353 h 6858000"/>
              <a:gd name="connsiteX155" fmla="*/ 263226 w 1605470"/>
              <a:gd name="connsiteY155" fmla="*/ 721230 h 6858000"/>
              <a:gd name="connsiteX156" fmla="*/ 248897 w 1605470"/>
              <a:gd name="connsiteY156" fmla="*/ 681659 h 6858000"/>
              <a:gd name="connsiteX157" fmla="*/ 234316 w 1605470"/>
              <a:gd name="connsiteY157" fmla="*/ 635218 h 6858000"/>
              <a:gd name="connsiteX158" fmla="*/ 239327 w 1605470"/>
              <a:gd name="connsiteY158" fmla="*/ 613763 h 6858000"/>
              <a:gd name="connsiteX159" fmla="*/ 225269 w 1605470"/>
              <a:gd name="connsiteY159" fmla="*/ 598582 h 6858000"/>
              <a:gd name="connsiteX160" fmla="*/ 224950 w 1605470"/>
              <a:gd name="connsiteY160" fmla="*/ 576846 h 6858000"/>
              <a:gd name="connsiteX161" fmla="*/ 204576 w 1605470"/>
              <a:gd name="connsiteY161" fmla="*/ 530055 h 6858000"/>
              <a:gd name="connsiteX162" fmla="*/ 219064 w 1605470"/>
              <a:gd name="connsiteY162" fmla="*/ 469651 h 6858000"/>
              <a:gd name="connsiteX163" fmla="*/ 195012 w 1605470"/>
              <a:gd name="connsiteY163" fmla="*/ 448559 h 6858000"/>
              <a:gd name="connsiteX164" fmla="*/ 201434 w 1605470"/>
              <a:gd name="connsiteY164" fmla="*/ 441529 h 6858000"/>
              <a:gd name="connsiteX165" fmla="*/ 200655 w 1605470"/>
              <a:gd name="connsiteY165" fmla="*/ 428927 h 6858000"/>
              <a:gd name="connsiteX166" fmla="*/ 190059 w 1605470"/>
              <a:gd name="connsiteY166" fmla="*/ 430161 h 6858000"/>
              <a:gd name="connsiteX167" fmla="*/ 167079 w 1605470"/>
              <a:gd name="connsiteY167" fmla="*/ 367211 h 6858000"/>
              <a:gd name="connsiteX168" fmla="*/ 124571 w 1605470"/>
              <a:gd name="connsiteY168" fmla="*/ 302178 h 6858000"/>
              <a:gd name="connsiteX169" fmla="*/ 103243 w 1605470"/>
              <a:gd name="connsiteY169" fmla="*/ 211375 h 6858000"/>
              <a:gd name="connsiteX170" fmla="*/ 94571 w 1605470"/>
              <a:gd name="connsiteY170" fmla="*/ 184179 h 6858000"/>
              <a:gd name="connsiteX171" fmla="*/ 13437 w 1605470"/>
              <a:gd name="connsiteY171" fmla="*/ 19287 h 6858000"/>
              <a:gd name="connsiteX172" fmla="*/ 0 w 1605470"/>
              <a:gd name="connsiteY17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504338 w 1605470"/>
              <a:gd name="connsiteY129" fmla="*/ 2195378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37964 w 1605470"/>
              <a:gd name="connsiteY61" fmla="*/ 4858827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504338 w 1605470"/>
              <a:gd name="connsiteY129" fmla="*/ 2195378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44206 w 1605470"/>
              <a:gd name="connsiteY39" fmla="*/ 5641620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37964 w 1605470"/>
              <a:gd name="connsiteY61" fmla="*/ 4858827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504338 w 1605470"/>
              <a:gd name="connsiteY129" fmla="*/ 2195378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44206 w 1605470"/>
              <a:gd name="connsiteY39" fmla="*/ 5641620 h 6858000"/>
              <a:gd name="connsiteX40" fmla="*/ 591557 w 1605470"/>
              <a:gd name="connsiteY40" fmla="*/ 5476393 h 6858000"/>
              <a:gd name="connsiteX41" fmla="*/ 622750 w 1605470"/>
              <a:gd name="connsiteY41" fmla="*/ 5396260 h 6858000"/>
              <a:gd name="connsiteX42" fmla="*/ 638731 w 1605470"/>
              <a:gd name="connsiteY42" fmla="*/ 5330009 h 6858000"/>
              <a:gd name="connsiteX43" fmla="*/ 672224 w 1605470"/>
              <a:gd name="connsiteY43" fmla="*/ 5273739 h 6858000"/>
              <a:gd name="connsiteX44" fmla="*/ 681823 w 1605470"/>
              <a:gd name="connsiteY44" fmla="*/ 5241779 h 6858000"/>
              <a:gd name="connsiteX45" fmla="*/ 693049 w 1605470"/>
              <a:gd name="connsiteY45" fmla="*/ 5225268 h 6858000"/>
              <a:gd name="connsiteX46" fmla="*/ 694069 w 1605470"/>
              <a:gd name="connsiteY46" fmla="*/ 5217684 h 6858000"/>
              <a:gd name="connsiteX47" fmla="*/ 701410 w 1605470"/>
              <a:gd name="connsiteY47" fmla="*/ 5193377 h 6858000"/>
              <a:gd name="connsiteX48" fmla="*/ 704713 w 1605470"/>
              <a:gd name="connsiteY48" fmla="*/ 5179288 h 6858000"/>
              <a:gd name="connsiteX49" fmla="*/ 705697 w 1605470"/>
              <a:gd name="connsiteY49" fmla="*/ 5173621 h 6858000"/>
              <a:gd name="connsiteX50" fmla="*/ 701331 w 1605470"/>
              <a:gd name="connsiteY50" fmla="*/ 5159961 h 6858000"/>
              <a:gd name="connsiteX51" fmla="*/ 708008 w 1605470"/>
              <a:gd name="connsiteY51" fmla="*/ 5144295 h 6858000"/>
              <a:gd name="connsiteX52" fmla="*/ 704941 w 1605470"/>
              <a:gd name="connsiteY52" fmla="*/ 5125185 h 6858000"/>
              <a:gd name="connsiteX53" fmla="*/ 711771 w 1605470"/>
              <a:gd name="connsiteY53" fmla="*/ 5121884 h 6858000"/>
              <a:gd name="connsiteX54" fmla="*/ 718807 w 1605470"/>
              <a:gd name="connsiteY54" fmla="*/ 5067850 h 6858000"/>
              <a:gd name="connsiteX55" fmla="*/ 721538 w 1605470"/>
              <a:gd name="connsiteY55" fmla="*/ 5060861 h 6858000"/>
              <a:gd name="connsiteX56" fmla="*/ 718242 w 1605470"/>
              <a:gd name="connsiteY56" fmla="*/ 5034192 h 6858000"/>
              <a:gd name="connsiteX57" fmla="*/ 719796 w 1605470"/>
              <a:gd name="connsiteY57" fmla="*/ 4993030 h 6858000"/>
              <a:gd name="connsiteX58" fmla="*/ 726705 w 1605470"/>
              <a:gd name="connsiteY58" fmla="*/ 4946844 h 6858000"/>
              <a:gd name="connsiteX59" fmla="*/ 722561 w 1605470"/>
              <a:gd name="connsiteY59" fmla="*/ 4932692 h 6858000"/>
              <a:gd name="connsiteX60" fmla="*/ 737964 w 1605470"/>
              <a:gd name="connsiteY60" fmla="*/ 4858827 h 6858000"/>
              <a:gd name="connsiteX61" fmla="*/ 732118 w 1605470"/>
              <a:gd name="connsiteY61" fmla="*/ 4801535 h 6858000"/>
              <a:gd name="connsiteX62" fmla="*/ 739787 w 1605470"/>
              <a:gd name="connsiteY62" fmla="*/ 4797794 h 6858000"/>
              <a:gd name="connsiteX63" fmla="*/ 741081 w 1605470"/>
              <a:gd name="connsiteY63" fmla="*/ 4784526 h 6858000"/>
              <a:gd name="connsiteX64" fmla="*/ 742865 w 1605470"/>
              <a:gd name="connsiteY64" fmla="*/ 4781211 h 6858000"/>
              <a:gd name="connsiteX65" fmla="*/ 751652 w 1605470"/>
              <a:gd name="connsiteY65" fmla="*/ 4761984 h 6858000"/>
              <a:gd name="connsiteX66" fmla="*/ 747700 w 1605470"/>
              <a:gd name="connsiteY66" fmla="*/ 4690749 h 6858000"/>
              <a:gd name="connsiteX67" fmla="*/ 743180 w 1605470"/>
              <a:gd name="connsiteY67" fmla="*/ 4584173 h 6858000"/>
              <a:gd name="connsiteX68" fmla="*/ 738263 w 1605470"/>
              <a:gd name="connsiteY68" fmla="*/ 4444346 h 6858000"/>
              <a:gd name="connsiteX69" fmla="*/ 734828 w 1605470"/>
              <a:gd name="connsiteY69" fmla="*/ 4375228 h 6858000"/>
              <a:gd name="connsiteX70" fmla="*/ 715481 w 1605470"/>
              <a:gd name="connsiteY70" fmla="*/ 4214165 h 6858000"/>
              <a:gd name="connsiteX71" fmla="*/ 719554 w 1605470"/>
              <a:gd name="connsiteY71" fmla="*/ 4090296 h 6858000"/>
              <a:gd name="connsiteX72" fmla="*/ 704810 w 1605470"/>
              <a:gd name="connsiteY72" fmla="*/ 4033999 h 6858000"/>
              <a:gd name="connsiteX73" fmla="*/ 705959 w 1605470"/>
              <a:gd name="connsiteY73" fmla="*/ 4031933 h 6858000"/>
              <a:gd name="connsiteX74" fmla="*/ 704535 w 1605470"/>
              <a:gd name="connsiteY74" fmla="*/ 4013953 h 6858000"/>
              <a:gd name="connsiteX75" fmla="*/ 700443 w 1605470"/>
              <a:gd name="connsiteY75" fmla="*/ 4010511 h 6858000"/>
              <a:gd name="connsiteX76" fmla="*/ 698282 w 1605470"/>
              <a:gd name="connsiteY76" fmla="*/ 3998331 h 6858000"/>
              <a:gd name="connsiteX77" fmla="*/ 690830 w 1605470"/>
              <a:gd name="connsiteY77" fmla="*/ 3974753 h 6858000"/>
              <a:gd name="connsiteX78" fmla="*/ 692428 w 1605470"/>
              <a:gd name="connsiteY78" fmla="*/ 3969950 h 6858000"/>
              <a:gd name="connsiteX79" fmla="*/ 685850 w 1605470"/>
              <a:gd name="connsiteY79" fmla="*/ 3933779 h 6858000"/>
              <a:gd name="connsiteX80" fmla="*/ 687181 w 1605470"/>
              <a:gd name="connsiteY80" fmla="*/ 3933093 h 6858000"/>
              <a:gd name="connsiteX81" fmla="*/ 691535 w 1605470"/>
              <a:gd name="connsiteY81" fmla="*/ 3922082 h 6858000"/>
              <a:gd name="connsiteX82" fmla="*/ 696613 w 1605470"/>
              <a:gd name="connsiteY82" fmla="*/ 3901461 h 6858000"/>
              <a:gd name="connsiteX83" fmla="*/ 719207 w 1605470"/>
              <a:gd name="connsiteY83" fmla="*/ 3813873 h 6858000"/>
              <a:gd name="connsiteX84" fmla="*/ 718632 w 1605470"/>
              <a:gd name="connsiteY84" fmla="*/ 3806161 h 6858000"/>
              <a:gd name="connsiteX85" fmla="*/ 718939 w 1605470"/>
              <a:gd name="connsiteY85" fmla="*/ 3805957 h 6858000"/>
              <a:gd name="connsiteX86" fmla="*/ 718966 w 1605470"/>
              <a:gd name="connsiteY86" fmla="*/ 3797724 h 6858000"/>
              <a:gd name="connsiteX87" fmla="*/ 717581 w 1605470"/>
              <a:gd name="connsiteY87" fmla="*/ 3792098 h 6858000"/>
              <a:gd name="connsiteX88" fmla="*/ 716465 w 1605470"/>
              <a:gd name="connsiteY88" fmla="*/ 3777135 h 6858000"/>
              <a:gd name="connsiteX89" fmla="*/ 718198 w 1605470"/>
              <a:gd name="connsiteY89" fmla="*/ 3771656 h 6858000"/>
              <a:gd name="connsiteX90" fmla="*/ 721941 w 1605470"/>
              <a:gd name="connsiteY90" fmla="*/ 3769007 h 6858000"/>
              <a:gd name="connsiteX91" fmla="*/ 721407 w 1605470"/>
              <a:gd name="connsiteY91" fmla="*/ 3767709 h 6858000"/>
              <a:gd name="connsiteX92" fmla="*/ 730103 w 1605470"/>
              <a:gd name="connsiteY92" fmla="*/ 3738082 h 6858000"/>
              <a:gd name="connsiteX93" fmla="*/ 737449 w 1605470"/>
              <a:gd name="connsiteY93" fmla="*/ 3673397 h 6858000"/>
              <a:gd name="connsiteX94" fmla="*/ 736745 w 1605470"/>
              <a:gd name="connsiteY94" fmla="*/ 3637109 h 6858000"/>
              <a:gd name="connsiteX95" fmla="*/ 740188 w 1605470"/>
              <a:gd name="connsiteY95" fmla="*/ 3536883 h 6858000"/>
              <a:gd name="connsiteX96" fmla="*/ 747726 w 1605470"/>
              <a:gd name="connsiteY96" fmla="*/ 3435652 h 6858000"/>
              <a:gd name="connsiteX97" fmla="*/ 774383 w 1605470"/>
              <a:gd name="connsiteY97" fmla="*/ 3381564 h 6858000"/>
              <a:gd name="connsiteX98" fmla="*/ 774870 w 1605470"/>
              <a:gd name="connsiteY98" fmla="*/ 3375761 h 6858000"/>
              <a:gd name="connsiteX99" fmla="*/ 770510 w 1605470"/>
              <a:gd name="connsiteY99" fmla="*/ 3361844 h 6858000"/>
              <a:gd name="connsiteX100" fmla="*/ 767933 w 1605470"/>
              <a:gd name="connsiteY100" fmla="*/ 3356929 h 6858000"/>
              <a:gd name="connsiteX101" fmla="*/ 766158 w 1605470"/>
              <a:gd name="connsiteY101" fmla="*/ 3349058 h 6858000"/>
              <a:gd name="connsiteX102" fmla="*/ 766414 w 1605470"/>
              <a:gd name="connsiteY102" fmla="*/ 3348763 h 6858000"/>
              <a:gd name="connsiteX103" fmla="*/ 764166 w 1605470"/>
              <a:gd name="connsiteY103" fmla="*/ 3341588 h 6858000"/>
              <a:gd name="connsiteX104" fmla="*/ 749397 w 1605470"/>
              <a:gd name="connsiteY104" fmla="*/ 3307769 h 6858000"/>
              <a:gd name="connsiteX105" fmla="*/ 766960 w 1605470"/>
              <a:gd name="connsiteY105" fmla="*/ 3250522 h 6858000"/>
              <a:gd name="connsiteX106" fmla="*/ 767385 w 1605470"/>
              <a:gd name="connsiteY106" fmla="*/ 3229163 h 6858000"/>
              <a:gd name="connsiteX107" fmla="*/ 769208 w 1605470"/>
              <a:gd name="connsiteY107" fmla="*/ 3217217 h 6858000"/>
              <a:gd name="connsiteX108" fmla="*/ 770350 w 1605470"/>
              <a:gd name="connsiteY108" fmla="*/ 3216125 h 6858000"/>
              <a:gd name="connsiteX109" fmla="*/ 756043 w 1605470"/>
              <a:gd name="connsiteY109" fmla="*/ 3183755 h 6858000"/>
              <a:gd name="connsiteX110" fmla="*/ 756544 w 1605470"/>
              <a:gd name="connsiteY110" fmla="*/ 3178642 h 6858000"/>
              <a:gd name="connsiteX111" fmla="*/ 744144 w 1605470"/>
              <a:gd name="connsiteY111" fmla="*/ 3158586 h 6858000"/>
              <a:gd name="connsiteX112" fmla="*/ 739378 w 1605470"/>
              <a:gd name="connsiteY112" fmla="*/ 3147669 h 6858000"/>
              <a:gd name="connsiteX113" fmla="*/ 734648 w 1605470"/>
              <a:gd name="connsiteY113" fmla="*/ 3145733 h 6858000"/>
              <a:gd name="connsiteX114" fmla="*/ 729329 w 1605470"/>
              <a:gd name="connsiteY114" fmla="*/ 3129034 h 6858000"/>
              <a:gd name="connsiteX115" fmla="*/ 729994 w 1605470"/>
              <a:gd name="connsiteY115" fmla="*/ 3126682 h 6858000"/>
              <a:gd name="connsiteX116" fmla="*/ 720862 w 1605470"/>
              <a:gd name="connsiteY116" fmla="*/ 3114519 h 6858000"/>
              <a:gd name="connsiteX117" fmla="*/ 707471 w 1605470"/>
              <a:gd name="connsiteY117" fmla="*/ 3106272 h 6858000"/>
              <a:gd name="connsiteX118" fmla="*/ 680201 w 1605470"/>
              <a:gd name="connsiteY118" fmla="*/ 2958185 h 6858000"/>
              <a:gd name="connsiteX119" fmla="*/ 622815 w 1605470"/>
              <a:gd name="connsiteY119" fmla="*/ 2762989 h 6858000"/>
              <a:gd name="connsiteX120" fmla="*/ 571733 w 1605470"/>
              <a:gd name="connsiteY120" fmla="*/ 2554718 h 6858000"/>
              <a:gd name="connsiteX121" fmla="*/ 551827 w 1605470"/>
              <a:gd name="connsiteY121" fmla="*/ 2485734 h 6858000"/>
              <a:gd name="connsiteX122" fmla="*/ 542550 w 1605470"/>
              <a:gd name="connsiteY122" fmla="*/ 2447068 h 6858000"/>
              <a:gd name="connsiteX123" fmla="*/ 529511 w 1605470"/>
              <a:gd name="connsiteY123" fmla="*/ 2425819 h 6858000"/>
              <a:gd name="connsiteX124" fmla="*/ 528878 w 1605470"/>
              <a:gd name="connsiteY124" fmla="*/ 2408971 h 6858000"/>
              <a:gd name="connsiteX125" fmla="*/ 535510 w 1605470"/>
              <a:gd name="connsiteY125" fmla="*/ 2402874 h 6858000"/>
              <a:gd name="connsiteX126" fmla="*/ 538122 w 1605470"/>
              <a:gd name="connsiteY126" fmla="*/ 2381443 h 6858000"/>
              <a:gd name="connsiteX127" fmla="*/ 514451 w 1605470"/>
              <a:gd name="connsiteY127" fmla="*/ 2261920 h 6858000"/>
              <a:gd name="connsiteX128" fmla="*/ 504338 w 1605470"/>
              <a:gd name="connsiteY128" fmla="*/ 2195378 h 6858000"/>
              <a:gd name="connsiteX129" fmla="*/ 488555 w 1605470"/>
              <a:gd name="connsiteY129" fmla="*/ 2155135 h 6858000"/>
              <a:gd name="connsiteX130" fmla="*/ 486013 w 1605470"/>
              <a:gd name="connsiteY130" fmla="*/ 2118008 h 6858000"/>
              <a:gd name="connsiteX131" fmla="*/ 487006 w 1605470"/>
              <a:gd name="connsiteY131" fmla="*/ 2050531 h 6858000"/>
              <a:gd name="connsiteX132" fmla="*/ 478812 w 1605470"/>
              <a:gd name="connsiteY132" fmla="*/ 1963269 h 6858000"/>
              <a:gd name="connsiteX133" fmla="*/ 459990 w 1605470"/>
              <a:gd name="connsiteY133" fmla="*/ 1906352 h 6858000"/>
              <a:gd name="connsiteX134" fmla="*/ 436547 w 1605470"/>
              <a:gd name="connsiteY134" fmla="*/ 1861531 h 6858000"/>
              <a:gd name="connsiteX135" fmla="*/ 390346 w 1605470"/>
              <a:gd name="connsiteY135" fmla="*/ 1732919 h 6858000"/>
              <a:gd name="connsiteX136" fmla="*/ 362657 w 1605470"/>
              <a:gd name="connsiteY136" fmla="*/ 1663540 h 6858000"/>
              <a:gd name="connsiteX137" fmla="*/ 361783 w 1605470"/>
              <a:gd name="connsiteY137" fmla="*/ 1615777 h 6858000"/>
              <a:gd name="connsiteX138" fmla="*/ 342578 w 1605470"/>
              <a:gd name="connsiteY138" fmla="*/ 1563678 h 6858000"/>
              <a:gd name="connsiteX139" fmla="*/ 355658 w 1605470"/>
              <a:gd name="connsiteY139" fmla="*/ 1519474 h 6858000"/>
              <a:gd name="connsiteX140" fmla="*/ 348400 w 1605470"/>
              <a:gd name="connsiteY140" fmla="*/ 1477995 h 6858000"/>
              <a:gd name="connsiteX141" fmla="*/ 334485 w 1605470"/>
              <a:gd name="connsiteY141" fmla="*/ 1373769 h 6858000"/>
              <a:gd name="connsiteX142" fmla="*/ 342792 w 1605470"/>
              <a:gd name="connsiteY142" fmla="*/ 1307086 h 6858000"/>
              <a:gd name="connsiteX143" fmla="*/ 343980 w 1605470"/>
              <a:gd name="connsiteY143" fmla="*/ 1189033 h 6858000"/>
              <a:gd name="connsiteX144" fmla="*/ 348665 w 1605470"/>
              <a:gd name="connsiteY144" fmla="*/ 1168288 h 6858000"/>
              <a:gd name="connsiteX145" fmla="*/ 340947 w 1605470"/>
              <a:gd name="connsiteY145" fmla="*/ 1142577 h 6858000"/>
              <a:gd name="connsiteX146" fmla="*/ 330253 w 1605470"/>
              <a:gd name="connsiteY146" fmla="*/ 1088484 h 6858000"/>
              <a:gd name="connsiteX147" fmla="*/ 318989 w 1605470"/>
              <a:gd name="connsiteY147" fmla="*/ 1016103 h 6858000"/>
              <a:gd name="connsiteX148" fmla="*/ 320445 w 1605470"/>
              <a:gd name="connsiteY148" fmla="*/ 932283 h 6858000"/>
              <a:gd name="connsiteX149" fmla="*/ 322681 w 1605470"/>
              <a:gd name="connsiteY149" fmla="*/ 915925 h 6858000"/>
              <a:gd name="connsiteX150" fmla="*/ 315310 w 1605470"/>
              <a:gd name="connsiteY150" fmla="*/ 896999 h 6858000"/>
              <a:gd name="connsiteX151" fmla="*/ 284718 w 1605470"/>
              <a:gd name="connsiteY151" fmla="*/ 821517 h 6858000"/>
              <a:gd name="connsiteX152" fmla="*/ 263668 w 1605470"/>
              <a:gd name="connsiteY152" fmla="*/ 751353 h 6858000"/>
              <a:gd name="connsiteX153" fmla="*/ 263226 w 1605470"/>
              <a:gd name="connsiteY153" fmla="*/ 721230 h 6858000"/>
              <a:gd name="connsiteX154" fmla="*/ 248897 w 1605470"/>
              <a:gd name="connsiteY154" fmla="*/ 681659 h 6858000"/>
              <a:gd name="connsiteX155" fmla="*/ 234316 w 1605470"/>
              <a:gd name="connsiteY155" fmla="*/ 635218 h 6858000"/>
              <a:gd name="connsiteX156" fmla="*/ 239327 w 1605470"/>
              <a:gd name="connsiteY156" fmla="*/ 613763 h 6858000"/>
              <a:gd name="connsiteX157" fmla="*/ 225269 w 1605470"/>
              <a:gd name="connsiteY157" fmla="*/ 598582 h 6858000"/>
              <a:gd name="connsiteX158" fmla="*/ 224950 w 1605470"/>
              <a:gd name="connsiteY158" fmla="*/ 576846 h 6858000"/>
              <a:gd name="connsiteX159" fmla="*/ 204576 w 1605470"/>
              <a:gd name="connsiteY159" fmla="*/ 530055 h 6858000"/>
              <a:gd name="connsiteX160" fmla="*/ 219064 w 1605470"/>
              <a:gd name="connsiteY160" fmla="*/ 469651 h 6858000"/>
              <a:gd name="connsiteX161" fmla="*/ 195012 w 1605470"/>
              <a:gd name="connsiteY161" fmla="*/ 448559 h 6858000"/>
              <a:gd name="connsiteX162" fmla="*/ 201434 w 1605470"/>
              <a:gd name="connsiteY162" fmla="*/ 441529 h 6858000"/>
              <a:gd name="connsiteX163" fmla="*/ 200655 w 1605470"/>
              <a:gd name="connsiteY163" fmla="*/ 428927 h 6858000"/>
              <a:gd name="connsiteX164" fmla="*/ 190059 w 1605470"/>
              <a:gd name="connsiteY164" fmla="*/ 430161 h 6858000"/>
              <a:gd name="connsiteX165" fmla="*/ 167079 w 1605470"/>
              <a:gd name="connsiteY165" fmla="*/ 367211 h 6858000"/>
              <a:gd name="connsiteX166" fmla="*/ 124571 w 1605470"/>
              <a:gd name="connsiteY166" fmla="*/ 302178 h 6858000"/>
              <a:gd name="connsiteX167" fmla="*/ 103243 w 1605470"/>
              <a:gd name="connsiteY167" fmla="*/ 211375 h 6858000"/>
              <a:gd name="connsiteX168" fmla="*/ 94571 w 1605470"/>
              <a:gd name="connsiteY168" fmla="*/ 184179 h 6858000"/>
              <a:gd name="connsiteX169" fmla="*/ 13437 w 1605470"/>
              <a:gd name="connsiteY169" fmla="*/ 19287 h 6858000"/>
              <a:gd name="connsiteX170" fmla="*/ 0 w 1605470"/>
              <a:gd name="connsiteY17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4870 w 1605470"/>
              <a:gd name="connsiteY97" fmla="*/ 3375761 h 6858000"/>
              <a:gd name="connsiteX98" fmla="*/ 770510 w 1605470"/>
              <a:gd name="connsiteY98" fmla="*/ 3361844 h 6858000"/>
              <a:gd name="connsiteX99" fmla="*/ 767933 w 1605470"/>
              <a:gd name="connsiteY99" fmla="*/ 3356929 h 6858000"/>
              <a:gd name="connsiteX100" fmla="*/ 766158 w 1605470"/>
              <a:gd name="connsiteY100" fmla="*/ 3349058 h 6858000"/>
              <a:gd name="connsiteX101" fmla="*/ 766414 w 1605470"/>
              <a:gd name="connsiteY101" fmla="*/ 3348763 h 6858000"/>
              <a:gd name="connsiteX102" fmla="*/ 764166 w 1605470"/>
              <a:gd name="connsiteY102" fmla="*/ 3341588 h 6858000"/>
              <a:gd name="connsiteX103" fmla="*/ 749397 w 1605470"/>
              <a:gd name="connsiteY103" fmla="*/ 3307769 h 6858000"/>
              <a:gd name="connsiteX104" fmla="*/ 766960 w 1605470"/>
              <a:gd name="connsiteY104" fmla="*/ 3250522 h 6858000"/>
              <a:gd name="connsiteX105" fmla="*/ 767385 w 1605470"/>
              <a:gd name="connsiteY105" fmla="*/ 3229163 h 6858000"/>
              <a:gd name="connsiteX106" fmla="*/ 769208 w 1605470"/>
              <a:gd name="connsiteY106" fmla="*/ 3217217 h 6858000"/>
              <a:gd name="connsiteX107" fmla="*/ 770350 w 1605470"/>
              <a:gd name="connsiteY107" fmla="*/ 3216125 h 6858000"/>
              <a:gd name="connsiteX108" fmla="*/ 756043 w 1605470"/>
              <a:gd name="connsiteY108" fmla="*/ 3183755 h 6858000"/>
              <a:gd name="connsiteX109" fmla="*/ 756544 w 1605470"/>
              <a:gd name="connsiteY109" fmla="*/ 3178642 h 6858000"/>
              <a:gd name="connsiteX110" fmla="*/ 744144 w 1605470"/>
              <a:gd name="connsiteY110" fmla="*/ 3158586 h 6858000"/>
              <a:gd name="connsiteX111" fmla="*/ 739378 w 1605470"/>
              <a:gd name="connsiteY111" fmla="*/ 3147669 h 6858000"/>
              <a:gd name="connsiteX112" fmla="*/ 734648 w 1605470"/>
              <a:gd name="connsiteY112" fmla="*/ 3145733 h 6858000"/>
              <a:gd name="connsiteX113" fmla="*/ 729329 w 1605470"/>
              <a:gd name="connsiteY113" fmla="*/ 3129034 h 6858000"/>
              <a:gd name="connsiteX114" fmla="*/ 729994 w 1605470"/>
              <a:gd name="connsiteY114" fmla="*/ 3126682 h 6858000"/>
              <a:gd name="connsiteX115" fmla="*/ 720862 w 1605470"/>
              <a:gd name="connsiteY115" fmla="*/ 3114519 h 6858000"/>
              <a:gd name="connsiteX116" fmla="*/ 707471 w 1605470"/>
              <a:gd name="connsiteY116" fmla="*/ 3106272 h 6858000"/>
              <a:gd name="connsiteX117" fmla="*/ 680201 w 1605470"/>
              <a:gd name="connsiteY117" fmla="*/ 2958185 h 6858000"/>
              <a:gd name="connsiteX118" fmla="*/ 622815 w 1605470"/>
              <a:gd name="connsiteY118" fmla="*/ 2762989 h 6858000"/>
              <a:gd name="connsiteX119" fmla="*/ 571733 w 1605470"/>
              <a:gd name="connsiteY119" fmla="*/ 2554718 h 6858000"/>
              <a:gd name="connsiteX120" fmla="*/ 551827 w 1605470"/>
              <a:gd name="connsiteY120" fmla="*/ 2485734 h 6858000"/>
              <a:gd name="connsiteX121" fmla="*/ 542550 w 1605470"/>
              <a:gd name="connsiteY121" fmla="*/ 2447068 h 6858000"/>
              <a:gd name="connsiteX122" fmla="*/ 529511 w 1605470"/>
              <a:gd name="connsiteY122" fmla="*/ 2425819 h 6858000"/>
              <a:gd name="connsiteX123" fmla="*/ 528878 w 1605470"/>
              <a:gd name="connsiteY123" fmla="*/ 2408971 h 6858000"/>
              <a:gd name="connsiteX124" fmla="*/ 535510 w 1605470"/>
              <a:gd name="connsiteY124" fmla="*/ 2402874 h 6858000"/>
              <a:gd name="connsiteX125" fmla="*/ 538122 w 1605470"/>
              <a:gd name="connsiteY125" fmla="*/ 2381443 h 6858000"/>
              <a:gd name="connsiteX126" fmla="*/ 514451 w 1605470"/>
              <a:gd name="connsiteY126" fmla="*/ 2261920 h 6858000"/>
              <a:gd name="connsiteX127" fmla="*/ 504338 w 1605470"/>
              <a:gd name="connsiteY127" fmla="*/ 2195378 h 6858000"/>
              <a:gd name="connsiteX128" fmla="*/ 488555 w 1605470"/>
              <a:gd name="connsiteY128" fmla="*/ 2155135 h 6858000"/>
              <a:gd name="connsiteX129" fmla="*/ 486013 w 1605470"/>
              <a:gd name="connsiteY129" fmla="*/ 2118008 h 6858000"/>
              <a:gd name="connsiteX130" fmla="*/ 487006 w 1605470"/>
              <a:gd name="connsiteY130" fmla="*/ 2050531 h 6858000"/>
              <a:gd name="connsiteX131" fmla="*/ 478812 w 1605470"/>
              <a:gd name="connsiteY131" fmla="*/ 1963269 h 6858000"/>
              <a:gd name="connsiteX132" fmla="*/ 459990 w 1605470"/>
              <a:gd name="connsiteY132" fmla="*/ 1906352 h 6858000"/>
              <a:gd name="connsiteX133" fmla="*/ 436547 w 1605470"/>
              <a:gd name="connsiteY133" fmla="*/ 1861531 h 6858000"/>
              <a:gd name="connsiteX134" fmla="*/ 390346 w 1605470"/>
              <a:gd name="connsiteY134" fmla="*/ 1732919 h 6858000"/>
              <a:gd name="connsiteX135" fmla="*/ 362657 w 1605470"/>
              <a:gd name="connsiteY135" fmla="*/ 1663540 h 6858000"/>
              <a:gd name="connsiteX136" fmla="*/ 361783 w 1605470"/>
              <a:gd name="connsiteY136" fmla="*/ 1615777 h 6858000"/>
              <a:gd name="connsiteX137" fmla="*/ 342578 w 1605470"/>
              <a:gd name="connsiteY137" fmla="*/ 1563678 h 6858000"/>
              <a:gd name="connsiteX138" fmla="*/ 355658 w 1605470"/>
              <a:gd name="connsiteY138" fmla="*/ 1519474 h 6858000"/>
              <a:gd name="connsiteX139" fmla="*/ 348400 w 1605470"/>
              <a:gd name="connsiteY139" fmla="*/ 1477995 h 6858000"/>
              <a:gd name="connsiteX140" fmla="*/ 334485 w 1605470"/>
              <a:gd name="connsiteY140" fmla="*/ 1373769 h 6858000"/>
              <a:gd name="connsiteX141" fmla="*/ 342792 w 1605470"/>
              <a:gd name="connsiteY141" fmla="*/ 1307086 h 6858000"/>
              <a:gd name="connsiteX142" fmla="*/ 343980 w 1605470"/>
              <a:gd name="connsiteY142" fmla="*/ 1189033 h 6858000"/>
              <a:gd name="connsiteX143" fmla="*/ 348665 w 1605470"/>
              <a:gd name="connsiteY143" fmla="*/ 1168288 h 6858000"/>
              <a:gd name="connsiteX144" fmla="*/ 340947 w 1605470"/>
              <a:gd name="connsiteY144" fmla="*/ 1142577 h 6858000"/>
              <a:gd name="connsiteX145" fmla="*/ 330253 w 1605470"/>
              <a:gd name="connsiteY145" fmla="*/ 1088484 h 6858000"/>
              <a:gd name="connsiteX146" fmla="*/ 318989 w 1605470"/>
              <a:gd name="connsiteY146" fmla="*/ 1016103 h 6858000"/>
              <a:gd name="connsiteX147" fmla="*/ 320445 w 1605470"/>
              <a:gd name="connsiteY147" fmla="*/ 932283 h 6858000"/>
              <a:gd name="connsiteX148" fmla="*/ 322681 w 1605470"/>
              <a:gd name="connsiteY148" fmla="*/ 915925 h 6858000"/>
              <a:gd name="connsiteX149" fmla="*/ 315310 w 1605470"/>
              <a:gd name="connsiteY149" fmla="*/ 896999 h 6858000"/>
              <a:gd name="connsiteX150" fmla="*/ 284718 w 1605470"/>
              <a:gd name="connsiteY150" fmla="*/ 821517 h 6858000"/>
              <a:gd name="connsiteX151" fmla="*/ 263668 w 1605470"/>
              <a:gd name="connsiteY151" fmla="*/ 751353 h 6858000"/>
              <a:gd name="connsiteX152" fmla="*/ 263226 w 1605470"/>
              <a:gd name="connsiteY152" fmla="*/ 721230 h 6858000"/>
              <a:gd name="connsiteX153" fmla="*/ 248897 w 1605470"/>
              <a:gd name="connsiteY153" fmla="*/ 681659 h 6858000"/>
              <a:gd name="connsiteX154" fmla="*/ 234316 w 1605470"/>
              <a:gd name="connsiteY154" fmla="*/ 635218 h 6858000"/>
              <a:gd name="connsiteX155" fmla="*/ 239327 w 1605470"/>
              <a:gd name="connsiteY155" fmla="*/ 613763 h 6858000"/>
              <a:gd name="connsiteX156" fmla="*/ 225269 w 1605470"/>
              <a:gd name="connsiteY156" fmla="*/ 598582 h 6858000"/>
              <a:gd name="connsiteX157" fmla="*/ 224950 w 1605470"/>
              <a:gd name="connsiteY157" fmla="*/ 576846 h 6858000"/>
              <a:gd name="connsiteX158" fmla="*/ 204576 w 1605470"/>
              <a:gd name="connsiteY158" fmla="*/ 530055 h 6858000"/>
              <a:gd name="connsiteX159" fmla="*/ 219064 w 1605470"/>
              <a:gd name="connsiteY159" fmla="*/ 469651 h 6858000"/>
              <a:gd name="connsiteX160" fmla="*/ 195012 w 1605470"/>
              <a:gd name="connsiteY160" fmla="*/ 448559 h 6858000"/>
              <a:gd name="connsiteX161" fmla="*/ 201434 w 1605470"/>
              <a:gd name="connsiteY161" fmla="*/ 441529 h 6858000"/>
              <a:gd name="connsiteX162" fmla="*/ 200655 w 1605470"/>
              <a:gd name="connsiteY162" fmla="*/ 428927 h 6858000"/>
              <a:gd name="connsiteX163" fmla="*/ 190059 w 1605470"/>
              <a:gd name="connsiteY163" fmla="*/ 430161 h 6858000"/>
              <a:gd name="connsiteX164" fmla="*/ 167079 w 1605470"/>
              <a:gd name="connsiteY164" fmla="*/ 367211 h 6858000"/>
              <a:gd name="connsiteX165" fmla="*/ 124571 w 1605470"/>
              <a:gd name="connsiteY165" fmla="*/ 302178 h 6858000"/>
              <a:gd name="connsiteX166" fmla="*/ 103243 w 1605470"/>
              <a:gd name="connsiteY166" fmla="*/ 211375 h 6858000"/>
              <a:gd name="connsiteX167" fmla="*/ 94571 w 1605470"/>
              <a:gd name="connsiteY167" fmla="*/ 184179 h 6858000"/>
              <a:gd name="connsiteX168" fmla="*/ 13437 w 1605470"/>
              <a:gd name="connsiteY168" fmla="*/ 19287 h 6858000"/>
              <a:gd name="connsiteX169" fmla="*/ 0 w 1605470"/>
              <a:gd name="connsiteY16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4870 w 1605470"/>
              <a:gd name="connsiteY97" fmla="*/ 3375761 h 6858000"/>
              <a:gd name="connsiteX98" fmla="*/ 770510 w 1605470"/>
              <a:gd name="connsiteY98" fmla="*/ 3361844 h 6858000"/>
              <a:gd name="connsiteX99" fmla="*/ 767933 w 1605470"/>
              <a:gd name="connsiteY99" fmla="*/ 3356929 h 6858000"/>
              <a:gd name="connsiteX100" fmla="*/ 766158 w 1605470"/>
              <a:gd name="connsiteY100" fmla="*/ 3349058 h 6858000"/>
              <a:gd name="connsiteX101" fmla="*/ 766414 w 1605470"/>
              <a:gd name="connsiteY101" fmla="*/ 3348763 h 6858000"/>
              <a:gd name="connsiteX102" fmla="*/ 764166 w 1605470"/>
              <a:gd name="connsiteY102" fmla="*/ 3341588 h 6858000"/>
              <a:gd name="connsiteX103" fmla="*/ 749397 w 1605470"/>
              <a:gd name="connsiteY103" fmla="*/ 3307769 h 6858000"/>
              <a:gd name="connsiteX104" fmla="*/ 766960 w 1605470"/>
              <a:gd name="connsiteY104" fmla="*/ 3250522 h 6858000"/>
              <a:gd name="connsiteX105" fmla="*/ 767385 w 1605470"/>
              <a:gd name="connsiteY105" fmla="*/ 3229163 h 6858000"/>
              <a:gd name="connsiteX106" fmla="*/ 769208 w 1605470"/>
              <a:gd name="connsiteY106" fmla="*/ 3217217 h 6858000"/>
              <a:gd name="connsiteX107" fmla="*/ 770350 w 1605470"/>
              <a:gd name="connsiteY107" fmla="*/ 3216125 h 6858000"/>
              <a:gd name="connsiteX108" fmla="*/ 756043 w 1605470"/>
              <a:gd name="connsiteY108" fmla="*/ 3183755 h 6858000"/>
              <a:gd name="connsiteX109" fmla="*/ 756544 w 1605470"/>
              <a:gd name="connsiteY109" fmla="*/ 3178642 h 6858000"/>
              <a:gd name="connsiteX110" fmla="*/ 744144 w 1605470"/>
              <a:gd name="connsiteY110" fmla="*/ 3158586 h 6858000"/>
              <a:gd name="connsiteX111" fmla="*/ 739378 w 1605470"/>
              <a:gd name="connsiteY111" fmla="*/ 3147669 h 6858000"/>
              <a:gd name="connsiteX112" fmla="*/ 734648 w 1605470"/>
              <a:gd name="connsiteY112" fmla="*/ 3145733 h 6858000"/>
              <a:gd name="connsiteX113" fmla="*/ 729329 w 1605470"/>
              <a:gd name="connsiteY113" fmla="*/ 3129034 h 6858000"/>
              <a:gd name="connsiteX114" fmla="*/ 729994 w 1605470"/>
              <a:gd name="connsiteY114" fmla="*/ 3126682 h 6858000"/>
              <a:gd name="connsiteX115" fmla="*/ 720862 w 1605470"/>
              <a:gd name="connsiteY115" fmla="*/ 3114519 h 6858000"/>
              <a:gd name="connsiteX116" fmla="*/ 707471 w 1605470"/>
              <a:gd name="connsiteY116" fmla="*/ 3106272 h 6858000"/>
              <a:gd name="connsiteX117" fmla="*/ 680201 w 1605470"/>
              <a:gd name="connsiteY117" fmla="*/ 2958185 h 6858000"/>
              <a:gd name="connsiteX118" fmla="*/ 622815 w 1605470"/>
              <a:gd name="connsiteY118" fmla="*/ 2762989 h 6858000"/>
              <a:gd name="connsiteX119" fmla="*/ 571733 w 1605470"/>
              <a:gd name="connsiteY119" fmla="*/ 2554718 h 6858000"/>
              <a:gd name="connsiteX120" fmla="*/ 551827 w 1605470"/>
              <a:gd name="connsiteY120" fmla="*/ 2485734 h 6858000"/>
              <a:gd name="connsiteX121" fmla="*/ 542550 w 1605470"/>
              <a:gd name="connsiteY121" fmla="*/ 2447068 h 6858000"/>
              <a:gd name="connsiteX122" fmla="*/ 529511 w 1605470"/>
              <a:gd name="connsiteY122" fmla="*/ 2425819 h 6858000"/>
              <a:gd name="connsiteX123" fmla="*/ 528878 w 1605470"/>
              <a:gd name="connsiteY123" fmla="*/ 2408971 h 6858000"/>
              <a:gd name="connsiteX124" fmla="*/ 535510 w 1605470"/>
              <a:gd name="connsiteY124" fmla="*/ 2402874 h 6858000"/>
              <a:gd name="connsiteX125" fmla="*/ 538122 w 1605470"/>
              <a:gd name="connsiteY125" fmla="*/ 2381443 h 6858000"/>
              <a:gd name="connsiteX126" fmla="*/ 514451 w 1605470"/>
              <a:gd name="connsiteY126" fmla="*/ 2261920 h 6858000"/>
              <a:gd name="connsiteX127" fmla="*/ 504338 w 1605470"/>
              <a:gd name="connsiteY127" fmla="*/ 2195378 h 6858000"/>
              <a:gd name="connsiteX128" fmla="*/ 488555 w 1605470"/>
              <a:gd name="connsiteY128" fmla="*/ 2155135 h 6858000"/>
              <a:gd name="connsiteX129" fmla="*/ 486013 w 1605470"/>
              <a:gd name="connsiteY129" fmla="*/ 2118008 h 6858000"/>
              <a:gd name="connsiteX130" fmla="*/ 487006 w 1605470"/>
              <a:gd name="connsiteY130" fmla="*/ 2050531 h 6858000"/>
              <a:gd name="connsiteX131" fmla="*/ 478812 w 1605470"/>
              <a:gd name="connsiteY131" fmla="*/ 1963269 h 6858000"/>
              <a:gd name="connsiteX132" fmla="*/ 459990 w 1605470"/>
              <a:gd name="connsiteY132" fmla="*/ 1906352 h 6858000"/>
              <a:gd name="connsiteX133" fmla="*/ 436547 w 1605470"/>
              <a:gd name="connsiteY133" fmla="*/ 1861531 h 6858000"/>
              <a:gd name="connsiteX134" fmla="*/ 390346 w 1605470"/>
              <a:gd name="connsiteY134" fmla="*/ 1732919 h 6858000"/>
              <a:gd name="connsiteX135" fmla="*/ 362657 w 1605470"/>
              <a:gd name="connsiteY135" fmla="*/ 1663540 h 6858000"/>
              <a:gd name="connsiteX136" fmla="*/ 361783 w 1605470"/>
              <a:gd name="connsiteY136" fmla="*/ 1615777 h 6858000"/>
              <a:gd name="connsiteX137" fmla="*/ 342578 w 1605470"/>
              <a:gd name="connsiteY137" fmla="*/ 1563678 h 6858000"/>
              <a:gd name="connsiteX138" fmla="*/ 355658 w 1605470"/>
              <a:gd name="connsiteY138" fmla="*/ 1519474 h 6858000"/>
              <a:gd name="connsiteX139" fmla="*/ 348400 w 1605470"/>
              <a:gd name="connsiteY139" fmla="*/ 1477995 h 6858000"/>
              <a:gd name="connsiteX140" fmla="*/ 334485 w 1605470"/>
              <a:gd name="connsiteY140" fmla="*/ 1373769 h 6858000"/>
              <a:gd name="connsiteX141" fmla="*/ 342792 w 1605470"/>
              <a:gd name="connsiteY141" fmla="*/ 1307086 h 6858000"/>
              <a:gd name="connsiteX142" fmla="*/ 343980 w 1605470"/>
              <a:gd name="connsiteY142" fmla="*/ 1189033 h 6858000"/>
              <a:gd name="connsiteX143" fmla="*/ 348665 w 1605470"/>
              <a:gd name="connsiteY143" fmla="*/ 1168288 h 6858000"/>
              <a:gd name="connsiteX144" fmla="*/ 340947 w 1605470"/>
              <a:gd name="connsiteY144" fmla="*/ 1142577 h 6858000"/>
              <a:gd name="connsiteX145" fmla="*/ 330253 w 1605470"/>
              <a:gd name="connsiteY145" fmla="*/ 1088484 h 6858000"/>
              <a:gd name="connsiteX146" fmla="*/ 318989 w 1605470"/>
              <a:gd name="connsiteY146" fmla="*/ 1016103 h 6858000"/>
              <a:gd name="connsiteX147" fmla="*/ 320445 w 1605470"/>
              <a:gd name="connsiteY147" fmla="*/ 932283 h 6858000"/>
              <a:gd name="connsiteX148" fmla="*/ 322681 w 1605470"/>
              <a:gd name="connsiteY148" fmla="*/ 915925 h 6858000"/>
              <a:gd name="connsiteX149" fmla="*/ 315310 w 1605470"/>
              <a:gd name="connsiteY149" fmla="*/ 896999 h 6858000"/>
              <a:gd name="connsiteX150" fmla="*/ 284718 w 1605470"/>
              <a:gd name="connsiteY150" fmla="*/ 821517 h 6858000"/>
              <a:gd name="connsiteX151" fmla="*/ 263668 w 1605470"/>
              <a:gd name="connsiteY151" fmla="*/ 751353 h 6858000"/>
              <a:gd name="connsiteX152" fmla="*/ 263226 w 1605470"/>
              <a:gd name="connsiteY152" fmla="*/ 721230 h 6858000"/>
              <a:gd name="connsiteX153" fmla="*/ 248897 w 1605470"/>
              <a:gd name="connsiteY153" fmla="*/ 681659 h 6858000"/>
              <a:gd name="connsiteX154" fmla="*/ 234316 w 1605470"/>
              <a:gd name="connsiteY154" fmla="*/ 635218 h 6858000"/>
              <a:gd name="connsiteX155" fmla="*/ 239327 w 1605470"/>
              <a:gd name="connsiteY155" fmla="*/ 613763 h 6858000"/>
              <a:gd name="connsiteX156" fmla="*/ 225269 w 1605470"/>
              <a:gd name="connsiteY156" fmla="*/ 598582 h 6858000"/>
              <a:gd name="connsiteX157" fmla="*/ 224950 w 1605470"/>
              <a:gd name="connsiteY157" fmla="*/ 576846 h 6858000"/>
              <a:gd name="connsiteX158" fmla="*/ 204576 w 1605470"/>
              <a:gd name="connsiteY158" fmla="*/ 530055 h 6858000"/>
              <a:gd name="connsiteX159" fmla="*/ 219064 w 1605470"/>
              <a:gd name="connsiteY159" fmla="*/ 469651 h 6858000"/>
              <a:gd name="connsiteX160" fmla="*/ 195012 w 1605470"/>
              <a:gd name="connsiteY160" fmla="*/ 448559 h 6858000"/>
              <a:gd name="connsiteX161" fmla="*/ 201434 w 1605470"/>
              <a:gd name="connsiteY161" fmla="*/ 441529 h 6858000"/>
              <a:gd name="connsiteX162" fmla="*/ 200655 w 1605470"/>
              <a:gd name="connsiteY162" fmla="*/ 428927 h 6858000"/>
              <a:gd name="connsiteX163" fmla="*/ 190059 w 1605470"/>
              <a:gd name="connsiteY163" fmla="*/ 430161 h 6858000"/>
              <a:gd name="connsiteX164" fmla="*/ 167079 w 1605470"/>
              <a:gd name="connsiteY164" fmla="*/ 367211 h 6858000"/>
              <a:gd name="connsiteX165" fmla="*/ 124571 w 1605470"/>
              <a:gd name="connsiteY165" fmla="*/ 302178 h 6858000"/>
              <a:gd name="connsiteX166" fmla="*/ 103243 w 1605470"/>
              <a:gd name="connsiteY166" fmla="*/ 211375 h 6858000"/>
              <a:gd name="connsiteX167" fmla="*/ 94571 w 1605470"/>
              <a:gd name="connsiteY167" fmla="*/ 184179 h 6858000"/>
              <a:gd name="connsiteX168" fmla="*/ 13437 w 1605470"/>
              <a:gd name="connsiteY168" fmla="*/ 19287 h 6858000"/>
              <a:gd name="connsiteX169" fmla="*/ 0 w 1605470"/>
              <a:gd name="connsiteY16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4870 w 1605470"/>
              <a:gd name="connsiteY97" fmla="*/ 3375761 h 6858000"/>
              <a:gd name="connsiteX98" fmla="*/ 770510 w 1605470"/>
              <a:gd name="connsiteY98" fmla="*/ 3361844 h 6858000"/>
              <a:gd name="connsiteX99" fmla="*/ 767933 w 1605470"/>
              <a:gd name="connsiteY99" fmla="*/ 3356929 h 6858000"/>
              <a:gd name="connsiteX100" fmla="*/ 766158 w 1605470"/>
              <a:gd name="connsiteY100" fmla="*/ 3349058 h 6858000"/>
              <a:gd name="connsiteX101" fmla="*/ 766414 w 1605470"/>
              <a:gd name="connsiteY101" fmla="*/ 3348763 h 6858000"/>
              <a:gd name="connsiteX102" fmla="*/ 764166 w 1605470"/>
              <a:gd name="connsiteY102" fmla="*/ 3341588 h 6858000"/>
              <a:gd name="connsiteX103" fmla="*/ 749397 w 1605470"/>
              <a:gd name="connsiteY103" fmla="*/ 3307769 h 6858000"/>
              <a:gd name="connsiteX104" fmla="*/ 766960 w 1605470"/>
              <a:gd name="connsiteY104" fmla="*/ 3250522 h 6858000"/>
              <a:gd name="connsiteX105" fmla="*/ 767385 w 1605470"/>
              <a:gd name="connsiteY105" fmla="*/ 3229163 h 6858000"/>
              <a:gd name="connsiteX106" fmla="*/ 769208 w 1605470"/>
              <a:gd name="connsiteY106" fmla="*/ 3217217 h 6858000"/>
              <a:gd name="connsiteX107" fmla="*/ 770350 w 1605470"/>
              <a:gd name="connsiteY107" fmla="*/ 3216125 h 6858000"/>
              <a:gd name="connsiteX108" fmla="*/ 756043 w 1605470"/>
              <a:gd name="connsiteY108" fmla="*/ 3183755 h 6858000"/>
              <a:gd name="connsiteX109" fmla="*/ 756544 w 1605470"/>
              <a:gd name="connsiteY109" fmla="*/ 3178642 h 6858000"/>
              <a:gd name="connsiteX110" fmla="*/ 744144 w 1605470"/>
              <a:gd name="connsiteY110" fmla="*/ 3158586 h 6858000"/>
              <a:gd name="connsiteX111" fmla="*/ 739378 w 1605470"/>
              <a:gd name="connsiteY111" fmla="*/ 3147669 h 6858000"/>
              <a:gd name="connsiteX112" fmla="*/ 734648 w 1605470"/>
              <a:gd name="connsiteY112" fmla="*/ 3145733 h 6858000"/>
              <a:gd name="connsiteX113" fmla="*/ 729329 w 1605470"/>
              <a:gd name="connsiteY113" fmla="*/ 3129034 h 6858000"/>
              <a:gd name="connsiteX114" fmla="*/ 729994 w 1605470"/>
              <a:gd name="connsiteY114" fmla="*/ 3126682 h 6858000"/>
              <a:gd name="connsiteX115" fmla="*/ 720862 w 1605470"/>
              <a:gd name="connsiteY115" fmla="*/ 3114519 h 6858000"/>
              <a:gd name="connsiteX116" fmla="*/ 707471 w 1605470"/>
              <a:gd name="connsiteY116" fmla="*/ 3106272 h 6858000"/>
              <a:gd name="connsiteX117" fmla="*/ 680201 w 1605470"/>
              <a:gd name="connsiteY117" fmla="*/ 2958185 h 6858000"/>
              <a:gd name="connsiteX118" fmla="*/ 622815 w 1605470"/>
              <a:gd name="connsiteY118" fmla="*/ 2762989 h 6858000"/>
              <a:gd name="connsiteX119" fmla="*/ 571733 w 1605470"/>
              <a:gd name="connsiteY119" fmla="*/ 2554718 h 6858000"/>
              <a:gd name="connsiteX120" fmla="*/ 551827 w 1605470"/>
              <a:gd name="connsiteY120" fmla="*/ 2485734 h 6858000"/>
              <a:gd name="connsiteX121" fmla="*/ 542550 w 1605470"/>
              <a:gd name="connsiteY121" fmla="*/ 2447068 h 6858000"/>
              <a:gd name="connsiteX122" fmla="*/ 529511 w 1605470"/>
              <a:gd name="connsiteY122" fmla="*/ 2425819 h 6858000"/>
              <a:gd name="connsiteX123" fmla="*/ 528878 w 1605470"/>
              <a:gd name="connsiteY123" fmla="*/ 2408971 h 6858000"/>
              <a:gd name="connsiteX124" fmla="*/ 535510 w 1605470"/>
              <a:gd name="connsiteY124" fmla="*/ 2402874 h 6858000"/>
              <a:gd name="connsiteX125" fmla="*/ 538122 w 1605470"/>
              <a:gd name="connsiteY125" fmla="*/ 2381443 h 6858000"/>
              <a:gd name="connsiteX126" fmla="*/ 514451 w 1605470"/>
              <a:gd name="connsiteY126" fmla="*/ 2261920 h 6858000"/>
              <a:gd name="connsiteX127" fmla="*/ 504338 w 1605470"/>
              <a:gd name="connsiteY127" fmla="*/ 2195378 h 6858000"/>
              <a:gd name="connsiteX128" fmla="*/ 488555 w 1605470"/>
              <a:gd name="connsiteY128" fmla="*/ 2155135 h 6858000"/>
              <a:gd name="connsiteX129" fmla="*/ 486013 w 1605470"/>
              <a:gd name="connsiteY129" fmla="*/ 2118008 h 6858000"/>
              <a:gd name="connsiteX130" fmla="*/ 487006 w 1605470"/>
              <a:gd name="connsiteY130" fmla="*/ 2050531 h 6858000"/>
              <a:gd name="connsiteX131" fmla="*/ 478812 w 1605470"/>
              <a:gd name="connsiteY131" fmla="*/ 1963269 h 6858000"/>
              <a:gd name="connsiteX132" fmla="*/ 459990 w 1605470"/>
              <a:gd name="connsiteY132" fmla="*/ 1906352 h 6858000"/>
              <a:gd name="connsiteX133" fmla="*/ 436547 w 1605470"/>
              <a:gd name="connsiteY133" fmla="*/ 1861531 h 6858000"/>
              <a:gd name="connsiteX134" fmla="*/ 390346 w 1605470"/>
              <a:gd name="connsiteY134" fmla="*/ 1732919 h 6858000"/>
              <a:gd name="connsiteX135" fmla="*/ 362657 w 1605470"/>
              <a:gd name="connsiteY135" fmla="*/ 1663540 h 6858000"/>
              <a:gd name="connsiteX136" fmla="*/ 361783 w 1605470"/>
              <a:gd name="connsiteY136" fmla="*/ 1615777 h 6858000"/>
              <a:gd name="connsiteX137" fmla="*/ 342578 w 1605470"/>
              <a:gd name="connsiteY137" fmla="*/ 1563678 h 6858000"/>
              <a:gd name="connsiteX138" fmla="*/ 355658 w 1605470"/>
              <a:gd name="connsiteY138" fmla="*/ 1519474 h 6858000"/>
              <a:gd name="connsiteX139" fmla="*/ 348400 w 1605470"/>
              <a:gd name="connsiteY139" fmla="*/ 1477995 h 6858000"/>
              <a:gd name="connsiteX140" fmla="*/ 334485 w 1605470"/>
              <a:gd name="connsiteY140" fmla="*/ 1373769 h 6858000"/>
              <a:gd name="connsiteX141" fmla="*/ 342792 w 1605470"/>
              <a:gd name="connsiteY141" fmla="*/ 1307086 h 6858000"/>
              <a:gd name="connsiteX142" fmla="*/ 343980 w 1605470"/>
              <a:gd name="connsiteY142" fmla="*/ 1189033 h 6858000"/>
              <a:gd name="connsiteX143" fmla="*/ 348665 w 1605470"/>
              <a:gd name="connsiteY143" fmla="*/ 1168288 h 6858000"/>
              <a:gd name="connsiteX144" fmla="*/ 340947 w 1605470"/>
              <a:gd name="connsiteY144" fmla="*/ 1142577 h 6858000"/>
              <a:gd name="connsiteX145" fmla="*/ 330253 w 1605470"/>
              <a:gd name="connsiteY145" fmla="*/ 1088484 h 6858000"/>
              <a:gd name="connsiteX146" fmla="*/ 318989 w 1605470"/>
              <a:gd name="connsiteY146" fmla="*/ 1016103 h 6858000"/>
              <a:gd name="connsiteX147" fmla="*/ 320445 w 1605470"/>
              <a:gd name="connsiteY147" fmla="*/ 932283 h 6858000"/>
              <a:gd name="connsiteX148" fmla="*/ 322681 w 1605470"/>
              <a:gd name="connsiteY148" fmla="*/ 915925 h 6858000"/>
              <a:gd name="connsiteX149" fmla="*/ 315310 w 1605470"/>
              <a:gd name="connsiteY149" fmla="*/ 896999 h 6858000"/>
              <a:gd name="connsiteX150" fmla="*/ 284718 w 1605470"/>
              <a:gd name="connsiteY150" fmla="*/ 821517 h 6858000"/>
              <a:gd name="connsiteX151" fmla="*/ 263668 w 1605470"/>
              <a:gd name="connsiteY151" fmla="*/ 751353 h 6858000"/>
              <a:gd name="connsiteX152" fmla="*/ 263226 w 1605470"/>
              <a:gd name="connsiteY152" fmla="*/ 721230 h 6858000"/>
              <a:gd name="connsiteX153" fmla="*/ 248897 w 1605470"/>
              <a:gd name="connsiteY153" fmla="*/ 681659 h 6858000"/>
              <a:gd name="connsiteX154" fmla="*/ 234316 w 1605470"/>
              <a:gd name="connsiteY154" fmla="*/ 635218 h 6858000"/>
              <a:gd name="connsiteX155" fmla="*/ 239327 w 1605470"/>
              <a:gd name="connsiteY155" fmla="*/ 613763 h 6858000"/>
              <a:gd name="connsiteX156" fmla="*/ 225269 w 1605470"/>
              <a:gd name="connsiteY156" fmla="*/ 598582 h 6858000"/>
              <a:gd name="connsiteX157" fmla="*/ 224950 w 1605470"/>
              <a:gd name="connsiteY157" fmla="*/ 576846 h 6858000"/>
              <a:gd name="connsiteX158" fmla="*/ 204576 w 1605470"/>
              <a:gd name="connsiteY158" fmla="*/ 530055 h 6858000"/>
              <a:gd name="connsiteX159" fmla="*/ 219064 w 1605470"/>
              <a:gd name="connsiteY159" fmla="*/ 469651 h 6858000"/>
              <a:gd name="connsiteX160" fmla="*/ 195012 w 1605470"/>
              <a:gd name="connsiteY160" fmla="*/ 448559 h 6858000"/>
              <a:gd name="connsiteX161" fmla="*/ 201434 w 1605470"/>
              <a:gd name="connsiteY161" fmla="*/ 441529 h 6858000"/>
              <a:gd name="connsiteX162" fmla="*/ 200655 w 1605470"/>
              <a:gd name="connsiteY162" fmla="*/ 428927 h 6858000"/>
              <a:gd name="connsiteX163" fmla="*/ 190059 w 1605470"/>
              <a:gd name="connsiteY163" fmla="*/ 430161 h 6858000"/>
              <a:gd name="connsiteX164" fmla="*/ 167079 w 1605470"/>
              <a:gd name="connsiteY164" fmla="*/ 367211 h 6858000"/>
              <a:gd name="connsiteX165" fmla="*/ 124571 w 1605470"/>
              <a:gd name="connsiteY165" fmla="*/ 302178 h 6858000"/>
              <a:gd name="connsiteX166" fmla="*/ 103243 w 1605470"/>
              <a:gd name="connsiteY166" fmla="*/ 211375 h 6858000"/>
              <a:gd name="connsiteX167" fmla="*/ 94571 w 1605470"/>
              <a:gd name="connsiteY167" fmla="*/ 184179 h 6858000"/>
              <a:gd name="connsiteX168" fmla="*/ 13437 w 1605470"/>
              <a:gd name="connsiteY168" fmla="*/ 19287 h 6858000"/>
              <a:gd name="connsiteX169" fmla="*/ 0 w 1605470"/>
              <a:gd name="connsiteY16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0510 w 1605470"/>
              <a:gd name="connsiteY97" fmla="*/ 3361844 h 6858000"/>
              <a:gd name="connsiteX98" fmla="*/ 767933 w 1605470"/>
              <a:gd name="connsiteY98" fmla="*/ 3356929 h 6858000"/>
              <a:gd name="connsiteX99" fmla="*/ 766158 w 1605470"/>
              <a:gd name="connsiteY99" fmla="*/ 3349058 h 6858000"/>
              <a:gd name="connsiteX100" fmla="*/ 766414 w 1605470"/>
              <a:gd name="connsiteY100" fmla="*/ 3348763 h 6858000"/>
              <a:gd name="connsiteX101" fmla="*/ 764166 w 1605470"/>
              <a:gd name="connsiteY101" fmla="*/ 3341588 h 6858000"/>
              <a:gd name="connsiteX102" fmla="*/ 749397 w 1605470"/>
              <a:gd name="connsiteY102" fmla="*/ 3307769 h 6858000"/>
              <a:gd name="connsiteX103" fmla="*/ 766960 w 1605470"/>
              <a:gd name="connsiteY103" fmla="*/ 3250522 h 6858000"/>
              <a:gd name="connsiteX104" fmla="*/ 767385 w 1605470"/>
              <a:gd name="connsiteY104" fmla="*/ 3229163 h 6858000"/>
              <a:gd name="connsiteX105" fmla="*/ 769208 w 1605470"/>
              <a:gd name="connsiteY105" fmla="*/ 3217217 h 6858000"/>
              <a:gd name="connsiteX106" fmla="*/ 770350 w 1605470"/>
              <a:gd name="connsiteY106" fmla="*/ 3216125 h 6858000"/>
              <a:gd name="connsiteX107" fmla="*/ 756043 w 1605470"/>
              <a:gd name="connsiteY107" fmla="*/ 3183755 h 6858000"/>
              <a:gd name="connsiteX108" fmla="*/ 756544 w 1605470"/>
              <a:gd name="connsiteY108" fmla="*/ 3178642 h 6858000"/>
              <a:gd name="connsiteX109" fmla="*/ 744144 w 1605470"/>
              <a:gd name="connsiteY109" fmla="*/ 3158586 h 6858000"/>
              <a:gd name="connsiteX110" fmla="*/ 739378 w 1605470"/>
              <a:gd name="connsiteY110" fmla="*/ 3147669 h 6858000"/>
              <a:gd name="connsiteX111" fmla="*/ 734648 w 1605470"/>
              <a:gd name="connsiteY111" fmla="*/ 3145733 h 6858000"/>
              <a:gd name="connsiteX112" fmla="*/ 729329 w 1605470"/>
              <a:gd name="connsiteY112" fmla="*/ 3129034 h 6858000"/>
              <a:gd name="connsiteX113" fmla="*/ 729994 w 1605470"/>
              <a:gd name="connsiteY113" fmla="*/ 3126682 h 6858000"/>
              <a:gd name="connsiteX114" fmla="*/ 720862 w 1605470"/>
              <a:gd name="connsiteY114" fmla="*/ 3114519 h 6858000"/>
              <a:gd name="connsiteX115" fmla="*/ 707471 w 1605470"/>
              <a:gd name="connsiteY115" fmla="*/ 3106272 h 6858000"/>
              <a:gd name="connsiteX116" fmla="*/ 680201 w 1605470"/>
              <a:gd name="connsiteY116" fmla="*/ 2958185 h 6858000"/>
              <a:gd name="connsiteX117" fmla="*/ 622815 w 1605470"/>
              <a:gd name="connsiteY117" fmla="*/ 2762989 h 6858000"/>
              <a:gd name="connsiteX118" fmla="*/ 571733 w 1605470"/>
              <a:gd name="connsiteY118" fmla="*/ 2554718 h 6858000"/>
              <a:gd name="connsiteX119" fmla="*/ 551827 w 1605470"/>
              <a:gd name="connsiteY119" fmla="*/ 2485734 h 6858000"/>
              <a:gd name="connsiteX120" fmla="*/ 542550 w 1605470"/>
              <a:gd name="connsiteY120" fmla="*/ 2447068 h 6858000"/>
              <a:gd name="connsiteX121" fmla="*/ 529511 w 1605470"/>
              <a:gd name="connsiteY121" fmla="*/ 2425819 h 6858000"/>
              <a:gd name="connsiteX122" fmla="*/ 528878 w 1605470"/>
              <a:gd name="connsiteY122" fmla="*/ 2408971 h 6858000"/>
              <a:gd name="connsiteX123" fmla="*/ 535510 w 1605470"/>
              <a:gd name="connsiteY123" fmla="*/ 2402874 h 6858000"/>
              <a:gd name="connsiteX124" fmla="*/ 538122 w 1605470"/>
              <a:gd name="connsiteY124" fmla="*/ 2381443 h 6858000"/>
              <a:gd name="connsiteX125" fmla="*/ 514451 w 1605470"/>
              <a:gd name="connsiteY125" fmla="*/ 2261920 h 6858000"/>
              <a:gd name="connsiteX126" fmla="*/ 504338 w 1605470"/>
              <a:gd name="connsiteY126" fmla="*/ 2195378 h 6858000"/>
              <a:gd name="connsiteX127" fmla="*/ 488555 w 1605470"/>
              <a:gd name="connsiteY127" fmla="*/ 2155135 h 6858000"/>
              <a:gd name="connsiteX128" fmla="*/ 486013 w 1605470"/>
              <a:gd name="connsiteY128" fmla="*/ 2118008 h 6858000"/>
              <a:gd name="connsiteX129" fmla="*/ 487006 w 1605470"/>
              <a:gd name="connsiteY129" fmla="*/ 2050531 h 6858000"/>
              <a:gd name="connsiteX130" fmla="*/ 478812 w 1605470"/>
              <a:gd name="connsiteY130" fmla="*/ 1963269 h 6858000"/>
              <a:gd name="connsiteX131" fmla="*/ 459990 w 1605470"/>
              <a:gd name="connsiteY131" fmla="*/ 1906352 h 6858000"/>
              <a:gd name="connsiteX132" fmla="*/ 436547 w 1605470"/>
              <a:gd name="connsiteY132" fmla="*/ 1861531 h 6858000"/>
              <a:gd name="connsiteX133" fmla="*/ 390346 w 1605470"/>
              <a:gd name="connsiteY133" fmla="*/ 1732919 h 6858000"/>
              <a:gd name="connsiteX134" fmla="*/ 362657 w 1605470"/>
              <a:gd name="connsiteY134" fmla="*/ 1663540 h 6858000"/>
              <a:gd name="connsiteX135" fmla="*/ 361783 w 1605470"/>
              <a:gd name="connsiteY135" fmla="*/ 1615777 h 6858000"/>
              <a:gd name="connsiteX136" fmla="*/ 342578 w 1605470"/>
              <a:gd name="connsiteY136" fmla="*/ 1563678 h 6858000"/>
              <a:gd name="connsiteX137" fmla="*/ 355658 w 1605470"/>
              <a:gd name="connsiteY137" fmla="*/ 1519474 h 6858000"/>
              <a:gd name="connsiteX138" fmla="*/ 348400 w 1605470"/>
              <a:gd name="connsiteY138" fmla="*/ 1477995 h 6858000"/>
              <a:gd name="connsiteX139" fmla="*/ 334485 w 1605470"/>
              <a:gd name="connsiteY139" fmla="*/ 1373769 h 6858000"/>
              <a:gd name="connsiteX140" fmla="*/ 342792 w 1605470"/>
              <a:gd name="connsiteY140" fmla="*/ 1307086 h 6858000"/>
              <a:gd name="connsiteX141" fmla="*/ 343980 w 1605470"/>
              <a:gd name="connsiteY141" fmla="*/ 1189033 h 6858000"/>
              <a:gd name="connsiteX142" fmla="*/ 348665 w 1605470"/>
              <a:gd name="connsiteY142" fmla="*/ 1168288 h 6858000"/>
              <a:gd name="connsiteX143" fmla="*/ 340947 w 1605470"/>
              <a:gd name="connsiteY143" fmla="*/ 1142577 h 6858000"/>
              <a:gd name="connsiteX144" fmla="*/ 330253 w 1605470"/>
              <a:gd name="connsiteY144" fmla="*/ 1088484 h 6858000"/>
              <a:gd name="connsiteX145" fmla="*/ 318989 w 1605470"/>
              <a:gd name="connsiteY145" fmla="*/ 1016103 h 6858000"/>
              <a:gd name="connsiteX146" fmla="*/ 320445 w 1605470"/>
              <a:gd name="connsiteY146" fmla="*/ 932283 h 6858000"/>
              <a:gd name="connsiteX147" fmla="*/ 322681 w 1605470"/>
              <a:gd name="connsiteY147" fmla="*/ 915925 h 6858000"/>
              <a:gd name="connsiteX148" fmla="*/ 315310 w 1605470"/>
              <a:gd name="connsiteY148" fmla="*/ 896999 h 6858000"/>
              <a:gd name="connsiteX149" fmla="*/ 284718 w 1605470"/>
              <a:gd name="connsiteY149" fmla="*/ 821517 h 6858000"/>
              <a:gd name="connsiteX150" fmla="*/ 263668 w 1605470"/>
              <a:gd name="connsiteY150" fmla="*/ 751353 h 6858000"/>
              <a:gd name="connsiteX151" fmla="*/ 263226 w 1605470"/>
              <a:gd name="connsiteY151" fmla="*/ 721230 h 6858000"/>
              <a:gd name="connsiteX152" fmla="*/ 248897 w 1605470"/>
              <a:gd name="connsiteY152" fmla="*/ 681659 h 6858000"/>
              <a:gd name="connsiteX153" fmla="*/ 234316 w 1605470"/>
              <a:gd name="connsiteY153" fmla="*/ 635218 h 6858000"/>
              <a:gd name="connsiteX154" fmla="*/ 239327 w 1605470"/>
              <a:gd name="connsiteY154" fmla="*/ 613763 h 6858000"/>
              <a:gd name="connsiteX155" fmla="*/ 225269 w 1605470"/>
              <a:gd name="connsiteY155" fmla="*/ 598582 h 6858000"/>
              <a:gd name="connsiteX156" fmla="*/ 224950 w 1605470"/>
              <a:gd name="connsiteY156" fmla="*/ 576846 h 6858000"/>
              <a:gd name="connsiteX157" fmla="*/ 204576 w 1605470"/>
              <a:gd name="connsiteY157" fmla="*/ 530055 h 6858000"/>
              <a:gd name="connsiteX158" fmla="*/ 219064 w 1605470"/>
              <a:gd name="connsiteY158" fmla="*/ 469651 h 6858000"/>
              <a:gd name="connsiteX159" fmla="*/ 195012 w 1605470"/>
              <a:gd name="connsiteY159" fmla="*/ 448559 h 6858000"/>
              <a:gd name="connsiteX160" fmla="*/ 201434 w 1605470"/>
              <a:gd name="connsiteY160" fmla="*/ 441529 h 6858000"/>
              <a:gd name="connsiteX161" fmla="*/ 200655 w 1605470"/>
              <a:gd name="connsiteY161" fmla="*/ 428927 h 6858000"/>
              <a:gd name="connsiteX162" fmla="*/ 190059 w 1605470"/>
              <a:gd name="connsiteY162" fmla="*/ 430161 h 6858000"/>
              <a:gd name="connsiteX163" fmla="*/ 167079 w 1605470"/>
              <a:gd name="connsiteY163" fmla="*/ 367211 h 6858000"/>
              <a:gd name="connsiteX164" fmla="*/ 124571 w 1605470"/>
              <a:gd name="connsiteY164" fmla="*/ 302178 h 6858000"/>
              <a:gd name="connsiteX165" fmla="*/ 103243 w 1605470"/>
              <a:gd name="connsiteY165" fmla="*/ 211375 h 6858000"/>
              <a:gd name="connsiteX166" fmla="*/ 94571 w 1605470"/>
              <a:gd name="connsiteY166" fmla="*/ 184179 h 6858000"/>
              <a:gd name="connsiteX167" fmla="*/ 13437 w 1605470"/>
              <a:gd name="connsiteY167" fmla="*/ 19287 h 6858000"/>
              <a:gd name="connsiteX168" fmla="*/ 0 w 1605470"/>
              <a:gd name="connsiteY16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0510 w 1605470"/>
              <a:gd name="connsiteY97" fmla="*/ 3361844 h 6858000"/>
              <a:gd name="connsiteX98" fmla="*/ 766158 w 1605470"/>
              <a:gd name="connsiteY98" fmla="*/ 3349058 h 6858000"/>
              <a:gd name="connsiteX99" fmla="*/ 766414 w 1605470"/>
              <a:gd name="connsiteY99" fmla="*/ 3348763 h 6858000"/>
              <a:gd name="connsiteX100" fmla="*/ 764166 w 1605470"/>
              <a:gd name="connsiteY100" fmla="*/ 3341588 h 6858000"/>
              <a:gd name="connsiteX101" fmla="*/ 749397 w 1605470"/>
              <a:gd name="connsiteY101" fmla="*/ 3307769 h 6858000"/>
              <a:gd name="connsiteX102" fmla="*/ 766960 w 1605470"/>
              <a:gd name="connsiteY102" fmla="*/ 3250522 h 6858000"/>
              <a:gd name="connsiteX103" fmla="*/ 767385 w 1605470"/>
              <a:gd name="connsiteY103" fmla="*/ 3229163 h 6858000"/>
              <a:gd name="connsiteX104" fmla="*/ 769208 w 1605470"/>
              <a:gd name="connsiteY104" fmla="*/ 3217217 h 6858000"/>
              <a:gd name="connsiteX105" fmla="*/ 770350 w 1605470"/>
              <a:gd name="connsiteY105" fmla="*/ 3216125 h 6858000"/>
              <a:gd name="connsiteX106" fmla="*/ 756043 w 1605470"/>
              <a:gd name="connsiteY106" fmla="*/ 3183755 h 6858000"/>
              <a:gd name="connsiteX107" fmla="*/ 756544 w 1605470"/>
              <a:gd name="connsiteY107" fmla="*/ 3178642 h 6858000"/>
              <a:gd name="connsiteX108" fmla="*/ 744144 w 1605470"/>
              <a:gd name="connsiteY108" fmla="*/ 3158586 h 6858000"/>
              <a:gd name="connsiteX109" fmla="*/ 739378 w 1605470"/>
              <a:gd name="connsiteY109" fmla="*/ 3147669 h 6858000"/>
              <a:gd name="connsiteX110" fmla="*/ 734648 w 1605470"/>
              <a:gd name="connsiteY110" fmla="*/ 3145733 h 6858000"/>
              <a:gd name="connsiteX111" fmla="*/ 729329 w 1605470"/>
              <a:gd name="connsiteY111" fmla="*/ 3129034 h 6858000"/>
              <a:gd name="connsiteX112" fmla="*/ 729994 w 1605470"/>
              <a:gd name="connsiteY112" fmla="*/ 3126682 h 6858000"/>
              <a:gd name="connsiteX113" fmla="*/ 720862 w 1605470"/>
              <a:gd name="connsiteY113" fmla="*/ 3114519 h 6858000"/>
              <a:gd name="connsiteX114" fmla="*/ 707471 w 1605470"/>
              <a:gd name="connsiteY114" fmla="*/ 3106272 h 6858000"/>
              <a:gd name="connsiteX115" fmla="*/ 680201 w 1605470"/>
              <a:gd name="connsiteY115" fmla="*/ 2958185 h 6858000"/>
              <a:gd name="connsiteX116" fmla="*/ 622815 w 1605470"/>
              <a:gd name="connsiteY116" fmla="*/ 2762989 h 6858000"/>
              <a:gd name="connsiteX117" fmla="*/ 571733 w 1605470"/>
              <a:gd name="connsiteY117" fmla="*/ 2554718 h 6858000"/>
              <a:gd name="connsiteX118" fmla="*/ 551827 w 1605470"/>
              <a:gd name="connsiteY118" fmla="*/ 2485734 h 6858000"/>
              <a:gd name="connsiteX119" fmla="*/ 542550 w 1605470"/>
              <a:gd name="connsiteY119" fmla="*/ 2447068 h 6858000"/>
              <a:gd name="connsiteX120" fmla="*/ 529511 w 1605470"/>
              <a:gd name="connsiteY120" fmla="*/ 2425819 h 6858000"/>
              <a:gd name="connsiteX121" fmla="*/ 528878 w 1605470"/>
              <a:gd name="connsiteY121" fmla="*/ 2408971 h 6858000"/>
              <a:gd name="connsiteX122" fmla="*/ 535510 w 1605470"/>
              <a:gd name="connsiteY122" fmla="*/ 2402874 h 6858000"/>
              <a:gd name="connsiteX123" fmla="*/ 538122 w 1605470"/>
              <a:gd name="connsiteY123" fmla="*/ 2381443 h 6858000"/>
              <a:gd name="connsiteX124" fmla="*/ 514451 w 1605470"/>
              <a:gd name="connsiteY124" fmla="*/ 2261920 h 6858000"/>
              <a:gd name="connsiteX125" fmla="*/ 504338 w 1605470"/>
              <a:gd name="connsiteY125" fmla="*/ 2195378 h 6858000"/>
              <a:gd name="connsiteX126" fmla="*/ 488555 w 1605470"/>
              <a:gd name="connsiteY126" fmla="*/ 2155135 h 6858000"/>
              <a:gd name="connsiteX127" fmla="*/ 486013 w 1605470"/>
              <a:gd name="connsiteY127" fmla="*/ 2118008 h 6858000"/>
              <a:gd name="connsiteX128" fmla="*/ 487006 w 1605470"/>
              <a:gd name="connsiteY128" fmla="*/ 2050531 h 6858000"/>
              <a:gd name="connsiteX129" fmla="*/ 478812 w 1605470"/>
              <a:gd name="connsiteY129" fmla="*/ 1963269 h 6858000"/>
              <a:gd name="connsiteX130" fmla="*/ 459990 w 1605470"/>
              <a:gd name="connsiteY130" fmla="*/ 1906352 h 6858000"/>
              <a:gd name="connsiteX131" fmla="*/ 436547 w 1605470"/>
              <a:gd name="connsiteY131" fmla="*/ 1861531 h 6858000"/>
              <a:gd name="connsiteX132" fmla="*/ 390346 w 1605470"/>
              <a:gd name="connsiteY132" fmla="*/ 1732919 h 6858000"/>
              <a:gd name="connsiteX133" fmla="*/ 362657 w 1605470"/>
              <a:gd name="connsiteY133" fmla="*/ 1663540 h 6858000"/>
              <a:gd name="connsiteX134" fmla="*/ 361783 w 1605470"/>
              <a:gd name="connsiteY134" fmla="*/ 1615777 h 6858000"/>
              <a:gd name="connsiteX135" fmla="*/ 342578 w 1605470"/>
              <a:gd name="connsiteY135" fmla="*/ 1563678 h 6858000"/>
              <a:gd name="connsiteX136" fmla="*/ 355658 w 1605470"/>
              <a:gd name="connsiteY136" fmla="*/ 1519474 h 6858000"/>
              <a:gd name="connsiteX137" fmla="*/ 348400 w 1605470"/>
              <a:gd name="connsiteY137" fmla="*/ 1477995 h 6858000"/>
              <a:gd name="connsiteX138" fmla="*/ 334485 w 1605470"/>
              <a:gd name="connsiteY138" fmla="*/ 1373769 h 6858000"/>
              <a:gd name="connsiteX139" fmla="*/ 342792 w 1605470"/>
              <a:gd name="connsiteY139" fmla="*/ 1307086 h 6858000"/>
              <a:gd name="connsiteX140" fmla="*/ 343980 w 1605470"/>
              <a:gd name="connsiteY140" fmla="*/ 1189033 h 6858000"/>
              <a:gd name="connsiteX141" fmla="*/ 348665 w 1605470"/>
              <a:gd name="connsiteY141" fmla="*/ 1168288 h 6858000"/>
              <a:gd name="connsiteX142" fmla="*/ 340947 w 1605470"/>
              <a:gd name="connsiteY142" fmla="*/ 1142577 h 6858000"/>
              <a:gd name="connsiteX143" fmla="*/ 330253 w 1605470"/>
              <a:gd name="connsiteY143" fmla="*/ 1088484 h 6858000"/>
              <a:gd name="connsiteX144" fmla="*/ 318989 w 1605470"/>
              <a:gd name="connsiteY144" fmla="*/ 1016103 h 6858000"/>
              <a:gd name="connsiteX145" fmla="*/ 320445 w 1605470"/>
              <a:gd name="connsiteY145" fmla="*/ 932283 h 6858000"/>
              <a:gd name="connsiteX146" fmla="*/ 322681 w 1605470"/>
              <a:gd name="connsiteY146" fmla="*/ 915925 h 6858000"/>
              <a:gd name="connsiteX147" fmla="*/ 315310 w 1605470"/>
              <a:gd name="connsiteY147" fmla="*/ 896999 h 6858000"/>
              <a:gd name="connsiteX148" fmla="*/ 284718 w 1605470"/>
              <a:gd name="connsiteY148" fmla="*/ 821517 h 6858000"/>
              <a:gd name="connsiteX149" fmla="*/ 263668 w 1605470"/>
              <a:gd name="connsiteY149" fmla="*/ 751353 h 6858000"/>
              <a:gd name="connsiteX150" fmla="*/ 263226 w 1605470"/>
              <a:gd name="connsiteY150" fmla="*/ 721230 h 6858000"/>
              <a:gd name="connsiteX151" fmla="*/ 248897 w 1605470"/>
              <a:gd name="connsiteY151" fmla="*/ 681659 h 6858000"/>
              <a:gd name="connsiteX152" fmla="*/ 234316 w 1605470"/>
              <a:gd name="connsiteY152" fmla="*/ 635218 h 6858000"/>
              <a:gd name="connsiteX153" fmla="*/ 239327 w 1605470"/>
              <a:gd name="connsiteY153" fmla="*/ 613763 h 6858000"/>
              <a:gd name="connsiteX154" fmla="*/ 225269 w 1605470"/>
              <a:gd name="connsiteY154" fmla="*/ 598582 h 6858000"/>
              <a:gd name="connsiteX155" fmla="*/ 224950 w 1605470"/>
              <a:gd name="connsiteY155" fmla="*/ 576846 h 6858000"/>
              <a:gd name="connsiteX156" fmla="*/ 204576 w 1605470"/>
              <a:gd name="connsiteY156" fmla="*/ 530055 h 6858000"/>
              <a:gd name="connsiteX157" fmla="*/ 219064 w 1605470"/>
              <a:gd name="connsiteY157" fmla="*/ 469651 h 6858000"/>
              <a:gd name="connsiteX158" fmla="*/ 195012 w 1605470"/>
              <a:gd name="connsiteY158" fmla="*/ 448559 h 6858000"/>
              <a:gd name="connsiteX159" fmla="*/ 201434 w 1605470"/>
              <a:gd name="connsiteY159" fmla="*/ 441529 h 6858000"/>
              <a:gd name="connsiteX160" fmla="*/ 200655 w 1605470"/>
              <a:gd name="connsiteY160" fmla="*/ 428927 h 6858000"/>
              <a:gd name="connsiteX161" fmla="*/ 190059 w 1605470"/>
              <a:gd name="connsiteY161" fmla="*/ 430161 h 6858000"/>
              <a:gd name="connsiteX162" fmla="*/ 167079 w 1605470"/>
              <a:gd name="connsiteY162" fmla="*/ 367211 h 6858000"/>
              <a:gd name="connsiteX163" fmla="*/ 124571 w 1605470"/>
              <a:gd name="connsiteY163" fmla="*/ 302178 h 6858000"/>
              <a:gd name="connsiteX164" fmla="*/ 103243 w 1605470"/>
              <a:gd name="connsiteY164" fmla="*/ 211375 h 6858000"/>
              <a:gd name="connsiteX165" fmla="*/ 94571 w 1605470"/>
              <a:gd name="connsiteY165" fmla="*/ 184179 h 6858000"/>
              <a:gd name="connsiteX166" fmla="*/ 13437 w 1605470"/>
              <a:gd name="connsiteY166" fmla="*/ 19287 h 6858000"/>
              <a:gd name="connsiteX167" fmla="*/ 0 w 1605470"/>
              <a:gd name="connsiteY16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66158 w 1605470"/>
              <a:gd name="connsiteY97" fmla="*/ 3349058 h 6858000"/>
              <a:gd name="connsiteX98" fmla="*/ 766414 w 1605470"/>
              <a:gd name="connsiteY98" fmla="*/ 3348763 h 6858000"/>
              <a:gd name="connsiteX99" fmla="*/ 764166 w 1605470"/>
              <a:gd name="connsiteY99" fmla="*/ 3341588 h 6858000"/>
              <a:gd name="connsiteX100" fmla="*/ 749397 w 1605470"/>
              <a:gd name="connsiteY100" fmla="*/ 3307769 h 6858000"/>
              <a:gd name="connsiteX101" fmla="*/ 766960 w 1605470"/>
              <a:gd name="connsiteY101" fmla="*/ 3250522 h 6858000"/>
              <a:gd name="connsiteX102" fmla="*/ 767385 w 1605470"/>
              <a:gd name="connsiteY102" fmla="*/ 3229163 h 6858000"/>
              <a:gd name="connsiteX103" fmla="*/ 769208 w 1605470"/>
              <a:gd name="connsiteY103" fmla="*/ 3217217 h 6858000"/>
              <a:gd name="connsiteX104" fmla="*/ 770350 w 1605470"/>
              <a:gd name="connsiteY104" fmla="*/ 3216125 h 6858000"/>
              <a:gd name="connsiteX105" fmla="*/ 756043 w 1605470"/>
              <a:gd name="connsiteY105" fmla="*/ 3183755 h 6858000"/>
              <a:gd name="connsiteX106" fmla="*/ 756544 w 1605470"/>
              <a:gd name="connsiteY106" fmla="*/ 3178642 h 6858000"/>
              <a:gd name="connsiteX107" fmla="*/ 744144 w 1605470"/>
              <a:gd name="connsiteY107" fmla="*/ 3158586 h 6858000"/>
              <a:gd name="connsiteX108" fmla="*/ 739378 w 1605470"/>
              <a:gd name="connsiteY108" fmla="*/ 3147669 h 6858000"/>
              <a:gd name="connsiteX109" fmla="*/ 734648 w 1605470"/>
              <a:gd name="connsiteY109" fmla="*/ 3145733 h 6858000"/>
              <a:gd name="connsiteX110" fmla="*/ 729329 w 1605470"/>
              <a:gd name="connsiteY110" fmla="*/ 3129034 h 6858000"/>
              <a:gd name="connsiteX111" fmla="*/ 729994 w 1605470"/>
              <a:gd name="connsiteY111" fmla="*/ 3126682 h 6858000"/>
              <a:gd name="connsiteX112" fmla="*/ 720862 w 1605470"/>
              <a:gd name="connsiteY112" fmla="*/ 3114519 h 6858000"/>
              <a:gd name="connsiteX113" fmla="*/ 707471 w 1605470"/>
              <a:gd name="connsiteY113" fmla="*/ 3106272 h 6858000"/>
              <a:gd name="connsiteX114" fmla="*/ 680201 w 1605470"/>
              <a:gd name="connsiteY114" fmla="*/ 2958185 h 6858000"/>
              <a:gd name="connsiteX115" fmla="*/ 622815 w 1605470"/>
              <a:gd name="connsiteY115" fmla="*/ 2762989 h 6858000"/>
              <a:gd name="connsiteX116" fmla="*/ 571733 w 1605470"/>
              <a:gd name="connsiteY116" fmla="*/ 2554718 h 6858000"/>
              <a:gd name="connsiteX117" fmla="*/ 551827 w 1605470"/>
              <a:gd name="connsiteY117" fmla="*/ 2485734 h 6858000"/>
              <a:gd name="connsiteX118" fmla="*/ 542550 w 1605470"/>
              <a:gd name="connsiteY118" fmla="*/ 2447068 h 6858000"/>
              <a:gd name="connsiteX119" fmla="*/ 529511 w 1605470"/>
              <a:gd name="connsiteY119" fmla="*/ 2425819 h 6858000"/>
              <a:gd name="connsiteX120" fmla="*/ 528878 w 1605470"/>
              <a:gd name="connsiteY120" fmla="*/ 2408971 h 6858000"/>
              <a:gd name="connsiteX121" fmla="*/ 535510 w 1605470"/>
              <a:gd name="connsiteY121" fmla="*/ 2402874 h 6858000"/>
              <a:gd name="connsiteX122" fmla="*/ 538122 w 1605470"/>
              <a:gd name="connsiteY122" fmla="*/ 2381443 h 6858000"/>
              <a:gd name="connsiteX123" fmla="*/ 514451 w 1605470"/>
              <a:gd name="connsiteY123" fmla="*/ 2261920 h 6858000"/>
              <a:gd name="connsiteX124" fmla="*/ 504338 w 1605470"/>
              <a:gd name="connsiteY124" fmla="*/ 2195378 h 6858000"/>
              <a:gd name="connsiteX125" fmla="*/ 488555 w 1605470"/>
              <a:gd name="connsiteY125" fmla="*/ 2155135 h 6858000"/>
              <a:gd name="connsiteX126" fmla="*/ 486013 w 1605470"/>
              <a:gd name="connsiteY126" fmla="*/ 2118008 h 6858000"/>
              <a:gd name="connsiteX127" fmla="*/ 487006 w 1605470"/>
              <a:gd name="connsiteY127" fmla="*/ 2050531 h 6858000"/>
              <a:gd name="connsiteX128" fmla="*/ 478812 w 1605470"/>
              <a:gd name="connsiteY128" fmla="*/ 1963269 h 6858000"/>
              <a:gd name="connsiteX129" fmla="*/ 459990 w 1605470"/>
              <a:gd name="connsiteY129" fmla="*/ 1906352 h 6858000"/>
              <a:gd name="connsiteX130" fmla="*/ 436547 w 1605470"/>
              <a:gd name="connsiteY130" fmla="*/ 1861531 h 6858000"/>
              <a:gd name="connsiteX131" fmla="*/ 390346 w 1605470"/>
              <a:gd name="connsiteY131" fmla="*/ 1732919 h 6858000"/>
              <a:gd name="connsiteX132" fmla="*/ 362657 w 1605470"/>
              <a:gd name="connsiteY132" fmla="*/ 1663540 h 6858000"/>
              <a:gd name="connsiteX133" fmla="*/ 361783 w 1605470"/>
              <a:gd name="connsiteY133" fmla="*/ 1615777 h 6858000"/>
              <a:gd name="connsiteX134" fmla="*/ 342578 w 1605470"/>
              <a:gd name="connsiteY134" fmla="*/ 1563678 h 6858000"/>
              <a:gd name="connsiteX135" fmla="*/ 355658 w 1605470"/>
              <a:gd name="connsiteY135" fmla="*/ 1519474 h 6858000"/>
              <a:gd name="connsiteX136" fmla="*/ 348400 w 1605470"/>
              <a:gd name="connsiteY136" fmla="*/ 1477995 h 6858000"/>
              <a:gd name="connsiteX137" fmla="*/ 334485 w 1605470"/>
              <a:gd name="connsiteY137" fmla="*/ 1373769 h 6858000"/>
              <a:gd name="connsiteX138" fmla="*/ 342792 w 1605470"/>
              <a:gd name="connsiteY138" fmla="*/ 1307086 h 6858000"/>
              <a:gd name="connsiteX139" fmla="*/ 343980 w 1605470"/>
              <a:gd name="connsiteY139" fmla="*/ 1189033 h 6858000"/>
              <a:gd name="connsiteX140" fmla="*/ 348665 w 1605470"/>
              <a:gd name="connsiteY140" fmla="*/ 1168288 h 6858000"/>
              <a:gd name="connsiteX141" fmla="*/ 340947 w 1605470"/>
              <a:gd name="connsiteY141" fmla="*/ 1142577 h 6858000"/>
              <a:gd name="connsiteX142" fmla="*/ 330253 w 1605470"/>
              <a:gd name="connsiteY142" fmla="*/ 1088484 h 6858000"/>
              <a:gd name="connsiteX143" fmla="*/ 318989 w 1605470"/>
              <a:gd name="connsiteY143" fmla="*/ 1016103 h 6858000"/>
              <a:gd name="connsiteX144" fmla="*/ 320445 w 1605470"/>
              <a:gd name="connsiteY144" fmla="*/ 932283 h 6858000"/>
              <a:gd name="connsiteX145" fmla="*/ 322681 w 1605470"/>
              <a:gd name="connsiteY145" fmla="*/ 915925 h 6858000"/>
              <a:gd name="connsiteX146" fmla="*/ 315310 w 1605470"/>
              <a:gd name="connsiteY146" fmla="*/ 896999 h 6858000"/>
              <a:gd name="connsiteX147" fmla="*/ 284718 w 1605470"/>
              <a:gd name="connsiteY147" fmla="*/ 821517 h 6858000"/>
              <a:gd name="connsiteX148" fmla="*/ 263668 w 1605470"/>
              <a:gd name="connsiteY148" fmla="*/ 751353 h 6858000"/>
              <a:gd name="connsiteX149" fmla="*/ 263226 w 1605470"/>
              <a:gd name="connsiteY149" fmla="*/ 721230 h 6858000"/>
              <a:gd name="connsiteX150" fmla="*/ 248897 w 1605470"/>
              <a:gd name="connsiteY150" fmla="*/ 681659 h 6858000"/>
              <a:gd name="connsiteX151" fmla="*/ 234316 w 1605470"/>
              <a:gd name="connsiteY151" fmla="*/ 635218 h 6858000"/>
              <a:gd name="connsiteX152" fmla="*/ 239327 w 1605470"/>
              <a:gd name="connsiteY152" fmla="*/ 613763 h 6858000"/>
              <a:gd name="connsiteX153" fmla="*/ 225269 w 1605470"/>
              <a:gd name="connsiteY153" fmla="*/ 598582 h 6858000"/>
              <a:gd name="connsiteX154" fmla="*/ 224950 w 1605470"/>
              <a:gd name="connsiteY154" fmla="*/ 576846 h 6858000"/>
              <a:gd name="connsiteX155" fmla="*/ 204576 w 1605470"/>
              <a:gd name="connsiteY155" fmla="*/ 530055 h 6858000"/>
              <a:gd name="connsiteX156" fmla="*/ 219064 w 1605470"/>
              <a:gd name="connsiteY156" fmla="*/ 469651 h 6858000"/>
              <a:gd name="connsiteX157" fmla="*/ 195012 w 1605470"/>
              <a:gd name="connsiteY157" fmla="*/ 448559 h 6858000"/>
              <a:gd name="connsiteX158" fmla="*/ 201434 w 1605470"/>
              <a:gd name="connsiteY158" fmla="*/ 441529 h 6858000"/>
              <a:gd name="connsiteX159" fmla="*/ 200655 w 1605470"/>
              <a:gd name="connsiteY159" fmla="*/ 428927 h 6858000"/>
              <a:gd name="connsiteX160" fmla="*/ 190059 w 1605470"/>
              <a:gd name="connsiteY160" fmla="*/ 430161 h 6858000"/>
              <a:gd name="connsiteX161" fmla="*/ 167079 w 1605470"/>
              <a:gd name="connsiteY161" fmla="*/ 367211 h 6858000"/>
              <a:gd name="connsiteX162" fmla="*/ 124571 w 1605470"/>
              <a:gd name="connsiteY162" fmla="*/ 302178 h 6858000"/>
              <a:gd name="connsiteX163" fmla="*/ 103243 w 1605470"/>
              <a:gd name="connsiteY163" fmla="*/ 211375 h 6858000"/>
              <a:gd name="connsiteX164" fmla="*/ 94571 w 1605470"/>
              <a:gd name="connsiteY164" fmla="*/ 184179 h 6858000"/>
              <a:gd name="connsiteX165" fmla="*/ 13437 w 1605470"/>
              <a:gd name="connsiteY165" fmla="*/ 19287 h 6858000"/>
              <a:gd name="connsiteX166" fmla="*/ 0 w 1605470"/>
              <a:gd name="connsiteY16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66158 w 1605470"/>
              <a:gd name="connsiteY97" fmla="*/ 3349058 h 6858000"/>
              <a:gd name="connsiteX98" fmla="*/ 764166 w 1605470"/>
              <a:gd name="connsiteY98" fmla="*/ 3341588 h 6858000"/>
              <a:gd name="connsiteX99" fmla="*/ 749397 w 1605470"/>
              <a:gd name="connsiteY99" fmla="*/ 3307769 h 6858000"/>
              <a:gd name="connsiteX100" fmla="*/ 766960 w 1605470"/>
              <a:gd name="connsiteY100" fmla="*/ 3250522 h 6858000"/>
              <a:gd name="connsiteX101" fmla="*/ 767385 w 1605470"/>
              <a:gd name="connsiteY101" fmla="*/ 3229163 h 6858000"/>
              <a:gd name="connsiteX102" fmla="*/ 769208 w 1605470"/>
              <a:gd name="connsiteY102" fmla="*/ 3217217 h 6858000"/>
              <a:gd name="connsiteX103" fmla="*/ 770350 w 1605470"/>
              <a:gd name="connsiteY103" fmla="*/ 3216125 h 6858000"/>
              <a:gd name="connsiteX104" fmla="*/ 756043 w 1605470"/>
              <a:gd name="connsiteY104" fmla="*/ 3183755 h 6858000"/>
              <a:gd name="connsiteX105" fmla="*/ 756544 w 1605470"/>
              <a:gd name="connsiteY105" fmla="*/ 3178642 h 6858000"/>
              <a:gd name="connsiteX106" fmla="*/ 744144 w 1605470"/>
              <a:gd name="connsiteY106" fmla="*/ 3158586 h 6858000"/>
              <a:gd name="connsiteX107" fmla="*/ 739378 w 1605470"/>
              <a:gd name="connsiteY107" fmla="*/ 3147669 h 6858000"/>
              <a:gd name="connsiteX108" fmla="*/ 734648 w 1605470"/>
              <a:gd name="connsiteY108" fmla="*/ 3145733 h 6858000"/>
              <a:gd name="connsiteX109" fmla="*/ 729329 w 1605470"/>
              <a:gd name="connsiteY109" fmla="*/ 3129034 h 6858000"/>
              <a:gd name="connsiteX110" fmla="*/ 729994 w 1605470"/>
              <a:gd name="connsiteY110" fmla="*/ 3126682 h 6858000"/>
              <a:gd name="connsiteX111" fmla="*/ 720862 w 1605470"/>
              <a:gd name="connsiteY111" fmla="*/ 3114519 h 6858000"/>
              <a:gd name="connsiteX112" fmla="*/ 707471 w 1605470"/>
              <a:gd name="connsiteY112" fmla="*/ 3106272 h 6858000"/>
              <a:gd name="connsiteX113" fmla="*/ 680201 w 1605470"/>
              <a:gd name="connsiteY113" fmla="*/ 2958185 h 6858000"/>
              <a:gd name="connsiteX114" fmla="*/ 622815 w 1605470"/>
              <a:gd name="connsiteY114" fmla="*/ 2762989 h 6858000"/>
              <a:gd name="connsiteX115" fmla="*/ 571733 w 1605470"/>
              <a:gd name="connsiteY115" fmla="*/ 2554718 h 6858000"/>
              <a:gd name="connsiteX116" fmla="*/ 551827 w 1605470"/>
              <a:gd name="connsiteY116" fmla="*/ 2485734 h 6858000"/>
              <a:gd name="connsiteX117" fmla="*/ 542550 w 1605470"/>
              <a:gd name="connsiteY117" fmla="*/ 2447068 h 6858000"/>
              <a:gd name="connsiteX118" fmla="*/ 529511 w 1605470"/>
              <a:gd name="connsiteY118" fmla="*/ 2425819 h 6858000"/>
              <a:gd name="connsiteX119" fmla="*/ 528878 w 1605470"/>
              <a:gd name="connsiteY119" fmla="*/ 2408971 h 6858000"/>
              <a:gd name="connsiteX120" fmla="*/ 535510 w 1605470"/>
              <a:gd name="connsiteY120" fmla="*/ 2402874 h 6858000"/>
              <a:gd name="connsiteX121" fmla="*/ 538122 w 1605470"/>
              <a:gd name="connsiteY121" fmla="*/ 2381443 h 6858000"/>
              <a:gd name="connsiteX122" fmla="*/ 514451 w 1605470"/>
              <a:gd name="connsiteY122" fmla="*/ 2261920 h 6858000"/>
              <a:gd name="connsiteX123" fmla="*/ 504338 w 1605470"/>
              <a:gd name="connsiteY123" fmla="*/ 2195378 h 6858000"/>
              <a:gd name="connsiteX124" fmla="*/ 488555 w 1605470"/>
              <a:gd name="connsiteY124" fmla="*/ 2155135 h 6858000"/>
              <a:gd name="connsiteX125" fmla="*/ 486013 w 1605470"/>
              <a:gd name="connsiteY125" fmla="*/ 2118008 h 6858000"/>
              <a:gd name="connsiteX126" fmla="*/ 487006 w 1605470"/>
              <a:gd name="connsiteY126" fmla="*/ 2050531 h 6858000"/>
              <a:gd name="connsiteX127" fmla="*/ 478812 w 1605470"/>
              <a:gd name="connsiteY127" fmla="*/ 1963269 h 6858000"/>
              <a:gd name="connsiteX128" fmla="*/ 459990 w 1605470"/>
              <a:gd name="connsiteY128" fmla="*/ 1906352 h 6858000"/>
              <a:gd name="connsiteX129" fmla="*/ 436547 w 1605470"/>
              <a:gd name="connsiteY129" fmla="*/ 1861531 h 6858000"/>
              <a:gd name="connsiteX130" fmla="*/ 390346 w 1605470"/>
              <a:gd name="connsiteY130" fmla="*/ 1732919 h 6858000"/>
              <a:gd name="connsiteX131" fmla="*/ 362657 w 1605470"/>
              <a:gd name="connsiteY131" fmla="*/ 1663540 h 6858000"/>
              <a:gd name="connsiteX132" fmla="*/ 361783 w 1605470"/>
              <a:gd name="connsiteY132" fmla="*/ 1615777 h 6858000"/>
              <a:gd name="connsiteX133" fmla="*/ 342578 w 1605470"/>
              <a:gd name="connsiteY133" fmla="*/ 1563678 h 6858000"/>
              <a:gd name="connsiteX134" fmla="*/ 355658 w 1605470"/>
              <a:gd name="connsiteY134" fmla="*/ 1519474 h 6858000"/>
              <a:gd name="connsiteX135" fmla="*/ 348400 w 1605470"/>
              <a:gd name="connsiteY135" fmla="*/ 1477995 h 6858000"/>
              <a:gd name="connsiteX136" fmla="*/ 334485 w 1605470"/>
              <a:gd name="connsiteY136" fmla="*/ 1373769 h 6858000"/>
              <a:gd name="connsiteX137" fmla="*/ 342792 w 1605470"/>
              <a:gd name="connsiteY137" fmla="*/ 1307086 h 6858000"/>
              <a:gd name="connsiteX138" fmla="*/ 343980 w 1605470"/>
              <a:gd name="connsiteY138" fmla="*/ 1189033 h 6858000"/>
              <a:gd name="connsiteX139" fmla="*/ 348665 w 1605470"/>
              <a:gd name="connsiteY139" fmla="*/ 1168288 h 6858000"/>
              <a:gd name="connsiteX140" fmla="*/ 340947 w 1605470"/>
              <a:gd name="connsiteY140" fmla="*/ 1142577 h 6858000"/>
              <a:gd name="connsiteX141" fmla="*/ 330253 w 1605470"/>
              <a:gd name="connsiteY141" fmla="*/ 1088484 h 6858000"/>
              <a:gd name="connsiteX142" fmla="*/ 318989 w 1605470"/>
              <a:gd name="connsiteY142" fmla="*/ 1016103 h 6858000"/>
              <a:gd name="connsiteX143" fmla="*/ 320445 w 1605470"/>
              <a:gd name="connsiteY143" fmla="*/ 932283 h 6858000"/>
              <a:gd name="connsiteX144" fmla="*/ 322681 w 1605470"/>
              <a:gd name="connsiteY144" fmla="*/ 915925 h 6858000"/>
              <a:gd name="connsiteX145" fmla="*/ 315310 w 1605470"/>
              <a:gd name="connsiteY145" fmla="*/ 896999 h 6858000"/>
              <a:gd name="connsiteX146" fmla="*/ 284718 w 1605470"/>
              <a:gd name="connsiteY146" fmla="*/ 821517 h 6858000"/>
              <a:gd name="connsiteX147" fmla="*/ 263668 w 1605470"/>
              <a:gd name="connsiteY147" fmla="*/ 751353 h 6858000"/>
              <a:gd name="connsiteX148" fmla="*/ 263226 w 1605470"/>
              <a:gd name="connsiteY148" fmla="*/ 721230 h 6858000"/>
              <a:gd name="connsiteX149" fmla="*/ 248897 w 1605470"/>
              <a:gd name="connsiteY149" fmla="*/ 681659 h 6858000"/>
              <a:gd name="connsiteX150" fmla="*/ 234316 w 1605470"/>
              <a:gd name="connsiteY150" fmla="*/ 635218 h 6858000"/>
              <a:gd name="connsiteX151" fmla="*/ 239327 w 1605470"/>
              <a:gd name="connsiteY151" fmla="*/ 613763 h 6858000"/>
              <a:gd name="connsiteX152" fmla="*/ 225269 w 1605470"/>
              <a:gd name="connsiteY152" fmla="*/ 598582 h 6858000"/>
              <a:gd name="connsiteX153" fmla="*/ 224950 w 1605470"/>
              <a:gd name="connsiteY153" fmla="*/ 576846 h 6858000"/>
              <a:gd name="connsiteX154" fmla="*/ 204576 w 1605470"/>
              <a:gd name="connsiteY154" fmla="*/ 530055 h 6858000"/>
              <a:gd name="connsiteX155" fmla="*/ 219064 w 1605470"/>
              <a:gd name="connsiteY155" fmla="*/ 469651 h 6858000"/>
              <a:gd name="connsiteX156" fmla="*/ 195012 w 1605470"/>
              <a:gd name="connsiteY156" fmla="*/ 448559 h 6858000"/>
              <a:gd name="connsiteX157" fmla="*/ 201434 w 1605470"/>
              <a:gd name="connsiteY157" fmla="*/ 441529 h 6858000"/>
              <a:gd name="connsiteX158" fmla="*/ 200655 w 1605470"/>
              <a:gd name="connsiteY158" fmla="*/ 428927 h 6858000"/>
              <a:gd name="connsiteX159" fmla="*/ 190059 w 1605470"/>
              <a:gd name="connsiteY159" fmla="*/ 430161 h 6858000"/>
              <a:gd name="connsiteX160" fmla="*/ 167079 w 1605470"/>
              <a:gd name="connsiteY160" fmla="*/ 367211 h 6858000"/>
              <a:gd name="connsiteX161" fmla="*/ 124571 w 1605470"/>
              <a:gd name="connsiteY161" fmla="*/ 302178 h 6858000"/>
              <a:gd name="connsiteX162" fmla="*/ 103243 w 1605470"/>
              <a:gd name="connsiteY162" fmla="*/ 211375 h 6858000"/>
              <a:gd name="connsiteX163" fmla="*/ 94571 w 1605470"/>
              <a:gd name="connsiteY163" fmla="*/ 184179 h 6858000"/>
              <a:gd name="connsiteX164" fmla="*/ 13437 w 1605470"/>
              <a:gd name="connsiteY164" fmla="*/ 19287 h 6858000"/>
              <a:gd name="connsiteX165" fmla="*/ 0 w 1605470"/>
              <a:gd name="connsiteY16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66158 w 1605470"/>
              <a:gd name="connsiteY97" fmla="*/ 3349058 h 6858000"/>
              <a:gd name="connsiteX98" fmla="*/ 749397 w 1605470"/>
              <a:gd name="connsiteY98" fmla="*/ 3307769 h 6858000"/>
              <a:gd name="connsiteX99" fmla="*/ 766960 w 1605470"/>
              <a:gd name="connsiteY99" fmla="*/ 3250522 h 6858000"/>
              <a:gd name="connsiteX100" fmla="*/ 767385 w 1605470"/>
              <a:gd name="connsiteY100" fmla="*/ 3229163 h 6858000"/>
              <a:gd name="connsiteX101" fmla="*/ 769208 w 1605470"/>
              <a:gd name="connsiteY101" fmla="*/ 3217217 h 6858000"/>
              <a:gd name="connsiteX102" fmla="*/ 770350 w 1605470"/>
              <a:gd name="connsiteY102" fmla="*/ 3216125 h 6858000"/>
              <a:gd name="connsiteX103" fmla="*/ 756043 w 1605470"/>
              <a:gd name="connsiteY103" fmla="*/ 3183755 h 6858000"/>
              <a:gd name="connsiteX104" fmla="*/ 756544 w 1605470"/>
              <a:gd name="connsiteY104" fmla="*/ 3178642 h 6858000"/>
              <a:gd name="connsiteX105" fmla="*/ 744144 w 1605470"/>
              <a:gd name="connsiteY105" fmla="*/ 3158586 h 6858000"/>
              <a:gd name="connsiteX106" fmla="*/ 739378 w 1605470"/>
              <a:gd name="connsiteY106" fmla="*/ 3147669 h 6858000"/>
              <a:gd name="connsiteX107" fmla="*/ 734648 w 1605470"/>
              <a:gd name="connsiteY107" fmla="*/ 3145733 h 6858000"/>
              <a:gd name="connsiteX108" fmla="*/ 729329 w 1605470"/>
              <a:gd name="connsiteY108" fmla="*/ 3129034 h 6858000"/>
              <a:gd name="connsiteX109" fmla="*/ 729994 w 1605470"/>
              <a:gd name="connsiteY109" fmla="*/ 3126682 h 6858000"/>
              <a:gd name="connsiteX110" fmla="*/ 720862 w 1605470"/>
              <a:gd name="connsiteY110" fmla="*/ 3114519 h 6858000"/>
              <a:gd name="connsiteX111" fmla="*/ 707471 w 1605470"/>
              <a:gd name="connsiteY111" fmla="*/ 3106272 h 6858000"/>
              <a:gd name="connsiteX112" fmla="*/ 680201 w 1605470"/>
              <a:gd name="connsiteY112" fmla="*/ 2958185 h 6858000"/>
              <a:gd name="connsiteX113" fmla="*/ 622815 w 1605470"/>
              <a:gd name="connsiteY113" fmla="*/ 2762989 h 6858000"/>
              <a:gd name="connsiteX114" fmla="*/ 571733 w 1605470"/>
              <a:gd name="connsiteY114" fmla="*/ 2554718 h 6858000"/>
              <a:gd name="connsiteX115" fmla="*/ 551827 w 1605470"/>
              <a:gd name="connsiteY115" fmla="*/ 2485734 h 6858000"/>
              <a:gd name="connsiteX116" fmla="*/ 542550 w 1605470"/>
              <a:gd name="connsiteY116" fmla="*/ 2447068 h 6858000"/>
              <a:gd name="connsiteX117" fmla="*/ 529511 w 1605470"/>
              <a:gd name="connsiteY117" fmla="*/ 2425819 h 6858000"/>
              <a:gd name="connsiteX118" fmla="*/ 528878 w 1605470"/>
              <a:gd name="connsiteY118" fmla="*/ 2408971 h 6858000"/>
              <a:gd name="connsiteX119" fmla="*/ 535510 w 1605470"/>
              <a:gd name="connsiteY119" fmla="*/ 2402874 h 6858000"/>
              <a:gd name="connsiteX120" fmla="*/ 538122 w 1605470"/>
              <a:gd name="connsiteY120" fmla="*/ 2381443 h 6858000"/>
              <a:gd name="connsiteX121" fmla="*/ 514451 w 1605470"/>
              <a:gd name="connsiteY121" fmla="*/ 2261920 h 6858000"/>
              <a:gd name="connsiteX122" fmla="*/ 504338 w 1605470"/>
              <a:gd name="connsiteY122" fmla="*/ 2195378 h 6858000"/>
              <a:gd name="connsiteX123" fmla="*/ 488555 w 1605470"/>
              <a:gd name="connsiteY123" fmla="*/ 2155135 h 6858000"/>
              <a:gd name="connsiteX124" fmla="*/ 486013 w 1605470"/>
              <a:gd name="connsiteY124" fmla="*/ 2118008 h 6858000"/>
              <a:gd name="connsiteX125" fmla="*/ 487006 w 1605470"/>
              <a:gd name="connsiteY125" fmla="*/ 2050531 h 6858000"/>
              <a:gd name="connsiteX126" fmla="*/ 478812 w 1605470"/>
              <a:gd name="connsiteY126" fmla="*/ 1963269 h 6858000"/>
              <a:gd name="connsiteX127" fmla="*/ 459990 w 1605470"/>
              <a:gd name="connsiteY127" fmla="*/ 1906352 h 6858000"/>
              <a:gd name="connsiteX128" fmla="*/ 436547 w 1605470"/>
              <a:gd name="connsiteY128" fmla="*/ 1861531 h 6858000"/>
              <a:gd name="connsiteX129" fmla="*/ 390346 w 1605470"/>
              <a:gd name="connsiteY129" fmla="*/ 1732919 h 6858000"/>
              <a:gd name="connsiteX130" fmla="*/ 362657 w 1605470"/>
              <a:gd name="connsiteY130" fmla="*/ 1663540 h 6858000"/>
              <a:gd name="connsiteX131" fmla="*/ 361783 w 1605470"/>
              <a:gd name="connsiteY131" fmla="*/ 1615777 h 6858000"/>
              <a:gd name="connsiteX132" fmla="*/ 342578 w 1605470"/>
              <a:gd name="connsiteY132" fmla="*/ 1563678 h 6858000"/>
              <a:gd name="connsiteX133" fmla="*/ 355658 w 1605470"/>
              <a:gd name="connsiteY133" fmla="*/ 1519474 h 6858000"/>
              <a:gd name="connsiteX134" fmla="*/ 348400 w 1605470"/>
              <a:gd name="connsiteY134" fmla="*/ 1477995 h 6858000"/>
              <a:gd name="connsiteX135" fmla="*/ 334485 w 1605470"/>
              <a:gd name="connsiteY135" fmla="*/ 1373769 h 6858000"/>
              <a:gd name="connsiteX136" fmla="*/ 342792 w 1605470"/>
              <a:gd name="connsiteY136" fmla="*/ 1307086 h 6858000"/>
              <a:gd name="connsiteX137" fmla="*/ 343980 w 1605470"/>
              <a:gd name="connsiteY137" fmla="*/ 1189033 h 6858000"/>
              <a:gd name="connsiteX138" fmla="*/ 348665 w 1605470"/>
              <a:gd name="connsiteY138" fmla="*/ 1168288 h 6858000"/>
              <a:gd name="connsiteX139" fmla="*/ 340947 w 1605470"/>
              <a:gd name="connsiteY139" fmla="*/ 1142577 h 6858000"/>
              <a:gd name="connsiteX140" fmla="*/ 330253 w 1605470"/>
              <a:gd name="connsiteY140" fmla="*/ 1088484 h 6858000"/>
              <a:gd name="connsiteX141" fmla="*/ 318989 w 1605470"/>
              <a:gd name="connsiteY141" fmla="*/ 1016103 h 6858000"/>
              <a:gd name="connsiteX142" fmla="*/ 320445 w 1605470"/>
              <a:gd name="connsiteY142" fmla="*/ 932283 h 6858000"/>
              <a:gd name="connsiteX143" fmla="*/ 322681 w 1605470"/>
              <a:gd name="connsiteY143" fmla="*/ 915925 h 6858000"/>
              <a:gd name="connsiteX144" fmla="*/ 315310 w 1605470"/>
              <a:gd name="connsiteY144" fmla="*/ 896999 h 6858000"/>
              <a:gd name="connsiteX145" fmla="*/ 284718 w 1605470"/>
              <a:gd name="connsiteY145" fmla="*/ 821517 h 6858000"/>
              <a:gd name="connsiteX146" fmla="*/ 263668 w 1605470"/>
              <a:gd name="connsiteY146" fmla="*/ 751353 h 6858000"/>
              <a:gd name="connsiteX147" fmla="*/ 263226 w 1605470"/>
              <a:gd name="connsiteY147" fmla="*/ 721230 h 6858000"/>
              <a:gd name="connsiteX148" fmla="*/ 248897 w 1605470"/>
              <a:gd name="connsiteY148" fmla="*/ 681659 h 6858000"/>
              <a:gd name="connsiteX149" fmla="*/ 234316 w 1605470"/>
              <a:gd name="connsiteY149" fmla="*/ 635218 h 6858000"/>
              <a:gd name="connsiteX150" fmla="*/ 239327 w 1605470"/>
              <a:gd name="connsiteY150" fmla="*/ 613763 h 6858000"/>
              <a:gd name="connsiteX151" fmla="*/ 225269 w 1605470"/>
              <a:gd name="connsiteY151" fmla="*/ 598582 h 6858000"/>
              <a:gd name="connsiteX152" fmla="*/ 224950 w 1605470"/>
              <a:gd name="connsiteY152" fmla="*/ 576846 h 6858000"/>
              <a:gd name="connsiteX153" fmla="*/ 204576 w 1605470"/>
              <a:gd name="connsiteY153" fmla="*/ 530055 h 6858000"/>
              <a:gd name="connsiteX154" fmla="*/ 219064 w 1605470"/>
              <a:gd name="connsiteY154" fmla="*/ 469651 h 6858000"/>
              <a:gd name="connsiteX155" fmla="*/ 195012 w 1605470"/>
              <a:gd name="connsiteY155" fmla="*/ 448559 h 6858000"/>
              <a:gd name="connsiteX156" fmla="*/ 201434 w 1605470"/>
              <a:gd name="connsiteY156" fmla="*/ 441529 h 6858000"/>
              <a:gd name="connsiteX157" fmla="*/ 200655 w 1605470"/>
              <a:gd name="connsiteY157" fmla="*/ 428927 h 6858000"/>
              <a:gd name="connsiteX158" fmla="*/ 190059 w 1605470"/>
              <a:gd name="connsiteY158" fmla="*/ 430161 h 6858000"/>
              <a:gd name="connsiteX159" fmla="*/ 167079 w 1605470"/>
              <a:gd name="connsiteY159" fmla="*/ 367211 h 6858000"/>
              <a:gd name="connsiteX160" fmla="*/ 124571 w 1605470"/>
              <a:gd name="connsiteY160" fmla="*/ 302178 h 6858000"/>
              <a:gd name="connsiteX161" fmla="*/ 103243 w 1605470"/>
              <a:gd name="connsiteY161" fmla="*/ 211375 h 6858000"/>
              <a:gd name="connsiteX162" fmla="*/ 94571 w 1605470"/>
              <a:gd name="connsiteY162" fmla="*/ 184179 h 6858000"/>
              <a:gd name="connsiteX163" fmla="*/ 13437 w 1605470"/>
              <a:gd name="connsiteY163" fmla="*/ 19287 h 6858000"/>
              <a:gd name="connsiteX164" fmla="*/ 0 w 1605470"/>
              <a:gd name="connsiteY16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49397 w 1605470"/>
              <a:gd name="connsiteY97" fmla="*/ 3307769 h 6858000"/>
              <a:gd name="connsiteX98" fmla="*/ 766960 w 1605470"/>
              <a:gd name="connsiteY98" fmla="*/ 3250522 h 6858000"/>
              <a:gd name="connsiteX99" fmla="*/ 767385 w 1605470"/>
              <a:gd name="connsiteY99" fmla="*/ 3229163 h 6858000"/>
              <a:gd name="connsiteX100" fmla="*/ 769208 w 1605470"/>
              <a:gd name="connsiteY100" fmla="*/ 3217217 h 6858000"/>
              <a:gd name="connsiteX101" fmla="*/ 770350 w 1605470"/>
              <a:gd name="connsiteY101" fmla="*/ 3216125 h 6858000"/>
              <a:gd name="connsiteX102" fmla="*/ 756043 w 1605470"/>
              <a:gd name="connsiteY102" fmla="*/ 3183755 h 6858000"/>
              <a:gd name="connsiteX103" fmla="*/ 756544 w 1605470"/>
              <a:gd name="connsiteY103" fmla="*/ 3178642 h 6858000"/>
              <a:gd name="connsiteX104" fmla="*/ 744144 w 1605470"/>
              <a:gd name="connsiteY104" fmla="*/ 3158586 h 6858000"/>
              <a:gd name="connsiteX105" fmla="*/ 739378 w 1605470"/>
              <a:gd name="connsiteY105" fmla="*/ 3147669 h 6858000"/>
              <a:gd name="connsiteX106" fmla="*/ 734648 w 1605470"/>
              <a:gd name="connsiteY106" fmla="*/ 3145733 h 6858000"/>
              <a:gd name="connsiteX107" fmla="*/ 729329 w 1605470"/>
              <a:gd name="connsiteY107" fmla="*/ 3129034 h 6858000"/>
              <a:gd name="connsiteX108" fmla="*/ 729994 w 1605470"/>
              <a:gd name="connsiteY108" fmla="*/ 3126682 h 6858000"/>
              <a:gd name="connsiteX109" fmla="*/ 720862 w 1605470"/>
              <a:gd name="connsiteY109" fmla="*/ 3114519 h 6858000"/>
              <a:gd name="connsiteX110" fmla="*/ 707471 w 1605470"/>
              <a:gd name="connsiteY110" fmla="*/ 3106272 h 6858000"/>
              <a:gd name="connsiteX111" fmla="*/ 680201 w 1605470"/>
              <a:gd name="connsiteY111" fmla="*/ 2958185 h 6858000"/>
              <a:gd name="connsiteX112" fmla="*/ 622815 w 1605470"/>
              <a:gd name="connsiteY112" fmla="*/ 2762989 h 6858000"/>
              <a:gd name="connsiteX113" fmla="*/ 571733 w 1605470"/>
              <a:gd name="connsiteY113" fmla="*/ 2554718 h 6858000"/>
              <a:gd name="connsiteX114" fmla="*/ 551827 w 1605470"/>
              <a:gd name="connsiteY114" fmla="*/ 2485734 h 6858000"/>
              <a:gd name="connsiteX115" fmla="*/ 542550 w 1605470"/>
              <a:gd name="connsiteY115" fmla="*/ 2447068 h 6858000"/>
              <a:gd name="connsiteX116" fmla="*/ 529511 w 1605470"/>
              <a:gd name="connsiteY116" fmla="*/ 2425819 h 6858000"/>
              <a:gd name="connsiteX117" fmla="*/ 528878 w 1605470"/>
              <a:gd name="connsiteY117" fmla="*/ 2408971 h 6858000"/>
              <a:gd name="connsiteX118" fmla="*/ 535510 w 1605470"/>
              <a:gd name="connsiteY118" fmla="*/ 2402874 h 6858000"/>
              <a:gd name="connsiteX119" fmla="*/ 538122 w 1605470"/>
              <a:gd name="connsiteY119" fmla="*/ 2381443 h 6858000"/>
              <a:gd name="connsiteX120" fmla="*/ 514451 w 1605470"/>
              <a:gd name="connsiteY120" fmla="*/ 2261920 h 6858000"/>
              <a:gd name="connsiteX121" fmla="*/ 504338 w 1605470"/>
              <a:gd name="connsiteY121" fmla="*/ 2195378 h 6858000"/>
              <a:gd name="connsiteX122" fmla="*/ 488555 w 1605470"/>
              <a:gd name="connsiteY122" fmla="*/ 2155135 h 6858000"/>
              <a:gd name="connsiteX123" fmla="*/ 486013 w 1605470"/>
              <a:gd name="connsiteY123" fmla="*/ 2118008 h 6858000"/>
              <a:gd name="connsiteX124" fmla="*/ 487006 w 1605470"/>
              <a:gd name="connsiteY124" fmla="*/ 2050531 h 6858000"/>
              <a:gd name="connsiteX125" fmla="*/ 478812 w 1605470"/>
              <a:gd name="connsiteY125" fmla="*/ 1963269 h 6858000"/>
              <a:gd name="connsiteX126" fmla="*/ 459990 w 1605470"/>
              <a:gd name="connsiteY126" fmla="*/ 1906352 h 6858000"/>
              <a:gd name="connsiteX127" fmla="*/ 436547 w 1605470"/>
              <a:gd name="connsiteY127" fmla="*/ 1861531 h 6858000"/>
              <a:gd name="connsiteX128" fmla="*/ 390346 w 1605470"/>
              <a:gd name="connsiteY128" fmla="*/ 1732919 h 6858000"/>
              <a:gd name="connsiteX129" fmla="*/ 362657 w 1605470"/>
              <a:gd name="connsiteY129" fmla="*/ 1663540 h 6858000"/>
              <a:gd name="connsiteX130" fmla="*/ 361783 w 1605470"/>
              <a:gd name="connsiteY130" fmla="*/ 1615777 h 6858000"/>
              <a:gd name="connsiteX131" fmla="*/ 342578 w 1605470"/>
              <a:gd name="connsiteY131" fmla="*/ 1563678 h 6858000"/>
              <a:gd name="connsiteX132" fmla="*/ 355658 w 1605470"/>
              <a:gd name="connsiteY132" fmla="*/ 1519474 h 6858000"/>
              <a:gd name="connsiteX133" fmla="*/ 348400 w 1605470"/>
              <a:gd name="connsiteY133" fmla="*/ 1477995 h 6858000"/>
              <a:gd name="connsiteX134" fmla="*/ 334485 w 1605470"/>
              <a:gd name="connsiteY134" fmla="*/ 1373769 h 6858000"/>
              <a:gd name="connsiteX135" fmla="*/ 342792 w 1605470"/>
              <a:gd name="connsiteY135" fmla="*/ 1307086 h 6858000"/>
              <a:gd name="connsiteX136" fmla="*/ 343980 w 1605470"/>
              <a:gd name="connsiteY136" fmla="*/ 1189033 h 6858000"/>
              <a:gd name="connsiteX137" fmla="*/ 348665 w 1605470"/>
              <a:gd name="connsiteY137" fmla="*/ 1168288 h 6858000"/>
              <a:gd name="connsiteX138" fmla="*/ 340947 w 1605470"/>
              <a:gd name="connsiteY138" fmla="*/ 1142577 h 6858000"/>
              <a:gd name="connsiteX139" fmla="*/ 330253 w 1605470"/>
              <a:gd name="connsiteY139" fmla="*/ 1088484 h 6858000"/>
              <a:gd name="connsiteX140" fmla="*/ 318989 w 1605470"/>
              <a:gd name="connsiteY140" fmla="*/ 1016103 h 6858000"/>
              <a:gd name="connsiteX141" fmla="*/ 320445 w 1605470"/>
              <a:gd name="connsiteY141" fmla="*/ 932283 h 6858000"/>
              <a:gd name="connsiteX142" fmla="*/ 322681 w 1605470"/>
              <a:gd name="connsiteY142" fmla="*/ 915925 h 6858000"/>
              <a:gd name="connsiteX143" fmla="*/ 315310 w 1605470"/>
              <a:gd name="connsiteY143" fmla="*/ 896999 h 6858000"/>
              <a:gd name="connsiteX144" fmla="*/ 284718 w 1605470"/>
              <a:gd name="connsiteY144" fmla="*/ 821517 h 6858000"/>
              <a:gd name="connsiteX145" fmla="*/ 263668 w 1605470"/>
              <a:gd name="connsiteY145" fmla="*/ 751353 h 6858000"/>
              <a:gd name="connsiteX146" fmla="*/ 263226 w 1605470"/>
              <a:gd name="connsiteY146" fmla="*/ 721230 h 6858000"/>
              <a:gd name="connsiteX147" fmla="*/ 248897 w 1605470"/>
              <a:gd name="connsiteY147" fmla="*/ 681659 h 6858000"/>
              <a:gd name="connsiteX148" fmla="*/ 234316 w 1605470"/>
              <a:gd name="connsiteY148" fmla="*/ 635218 h 6858000"/>
              <a:gd name="connsiteX149" fmla="*/ 239327 w 1605470"/>
              <a:gd name="connsiteY149" fmla="*/ 613763 h 6858000"/>
              <a:gd name="connsiteX150" fmla="*/ 225269 w 1605470"/>
              <a:gd name="connsiteY150" fmla="*/ 598582 h 6858000"/>
              <a:gd name="connsiteX151" fmla="*/ 224950 w 1605470"/>
              <a:gd name="connsiteY151" fmla="*/ 576846 h 6858000"/>
              <a:gd name="connsiteX152" fmla="*/ 204576 w 1605470"/>
              <a:gd name="connsiteY152" fmla="*/ 530055 h 6858000"/>
              <a:gd name="connsiteX153" fmla="*/ 219064 w 1605470"/>
              <a:gd name="connsiteY153" fmla="*/ 469651 h 6858000"/>
              <a:gd name="connsiteX154" fmla="*/ 195012 w 1605470"/>
              <a:gd name="connsiteY154" fmla="*/ 448559 h 6858000"/>
              <a:gd name="connsiteX155" fmla="*/ 201434 w 1605470"/>
              <a:gd name="connsiteY155" fmla="*/ 441529 h 6858000"/>
              <a:gd name="connsiteX156" fmla="*/ 200655 w 1605470"/>
              <a:gd name="connsiteY156" fmla="*/ 428927 h 6858000"/>
              <a:gd name="connsiteX157" fmla="*/ 190059 w 1605470"/>
              <a:gd name="connsiteY157" fmla="*/ 430161 h 6858000"/>
              <a:gd name="connsiteX158" fmla="*/ 167079 w 1605470"/>
              <a:gd name="connsiteY158" fmla="*/ 367211 h 6858000"/>
              <a:gd name="connsiteX159" fmla="*/ 124571 w 1605470"/>
              <a:gd name="connsiteY159" fmla="*/ 302178 h 6858000"/>
              <a:gd name="connsiteX160" fmla="*/ 103243 w 1605470"/>
              <a:gd name="connsiteY160" fmla="*/ 211375 h 6858000"/>
              <a:gd name="connsiteX161" fmla="*/ 94571 w 1605470"/>
              <a:gd name="connsiteY161" fmla="*/ 184179 h 6858000"/>
              <a:gd name="connsiteX162" fmla="*/ 13437 w 1605470"/>
              <a:gd name="connsiteY162" fmla="*/ 19287 h 6858000"/>
              <a:gd name="connsiteX163" fmla="*/ 0 w 1605470"/>
              <a:gd name="connsiteY16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70350 w 1605470"/>
              <a:gd name="connsiteY100" fmla="*/ 3216125 h 6858000"/>
              <a:gd name="connsiteX101" fmla="*/ 756043 w 1605470"/>
              <a:gd name="connsiteY101" fmla="*/ 3183755 h 6858000"/>
              <a:gd name="connsiteX102" fmla="*/ 756544 w 1605470"/>
              <a:gd name="connsiteY102" fmla="*/ 3178642 h 6858000"/>
              <a:gd name="connsiteX103" fmla="*/ 744144 w 1605470"/>
              <a:gd name="connsiteY103" fmla="*/ 3158586 h 6858000"/>
              <a:gd name="connsiteX104" fmla="*/ 739378 w 1605470"/>
              <a:gd name="connsiteY104" fmla="*/ 3147669 h 6858000"/>
              <a:gd name="connsiteX105" fmla="*/ 734648 w 1605470"/>
              <a:gd name="connsiteY105" fmla="*/ 3145733 h 6858000"/>
              <a:gd name="connsiteX106" fmla="*/ 729329 w 1605470"/>
              <a:gd name="connsiteY106" fmla="*/ 3129034 h 6858000"/>
              <a:gd name="connsiteX107" fmla="*/ 729994 w 1605470"/>
              <a:gd name="connsiteY107" fmla="*/ 3126682 h 6858000"/>
              <a:gd name="connsiteX108" fmla="*/ 720862 w 1605470"/>
              <a:gd name="connsiteY108" fmla="*/ 3114519 h 6858000"/>
              <a:gd name="connsiteX109" fmla="*/ 707471 w 1605470"/>
              <a:gd name="connsiteY109" fmla="*/ 3106272 h 6858000"/>
              <a:gd name="connsiteX110" fmla="*/ 680201 w 1605470"/>
              <a:gd name="connsiteY110" fmla="*/ 2958185 h 6858000"/>
              <a:gd name="connsiteX111" fmla="*/ 622815 w 1605470"/>
              <a:gd name="connsiteY111" fmla="*/ 2762989 h 6858000"/>
              <a:gd name="connsiteX112" fmla="*/ 571733 w 1605470"/>
              <a:gd name="connsiteY112" fmla="*/ 2554718 h 6858000"/>
              <a:gd name="connsiteX113" fmla="*/ 551827 w 1605470"/>
              <a:gd name="connsiteY113" fmla="*/ 2485734 h 6858000"/>
              <a:gd name="connsiteX114" fmla="*/ 542550 w 1605470"/>
              <a:gd name="connsiteY114" fmla="*/ 2447068 h 6858000"/>
              <a:gd name="connsiteX115" fmla="*/ 529511 w 1605470"/>
              <a:gd name="connsiteY115" fmla="*/ 2425819 h 6858000"/>
              <a:gd name="connsiteX116" fmla="*/ 528878 w 1605470"/>
              <a:gd name="connsiteY116" fmla="*/ 2408971 h 6858000"/>
              <a:gd name="connsiteX117" fmla="*/ 535510 w 1605470"/>
              <a:gd name="connsiteY117" fmla="*/ 2402874 h 6858000"/>
              <a:gd name="connsiteX118" fmla="*/ 538122 w 1605470"/>
              <a:gd name="connsiteY118" fmla="*/ 2381443 h 6858000"/>
              <a:gd name="connsiteX119" fmla="*/ 514451 w 1605470"/>
              <a:gd name="connsiteY119" fmla="*/ 2261920 h 6858000"/>
              <a:gd name="connsiteX120" fmla="*/ 504338 w 1605470"/>
              <a:gd name="connsiteY120" fmla="*/ 2195378 h 6858000"/>
              <a:gd name="connsiteX121" fmla="*/ 488555 w 1605470"/>
              <a:gd name="connsiteY121" fmla="*/ 2155135 h 6858000"/>
              <a:gd name="connsiteX122" fmla="*/ 486013 w 1605470"/>
              <a:gd name="connsiteY122" fmla="*/ 2118008 h 6858000"/>
              <a:gd name="connsiteX123" fmla="*/ 487006 w 1605470"/>
              <a:gd name="connsiteY123" fmla="*/ 2050531 h 6858000"/>
              <a:gd name="connsiteX124" fmla="*/ 478812 w 1605470"/>
              <a:gd name="connsiteY124" fmla="*/ 1963269 h 6858000"/>
              <a:gd name="connsiteX125" fmla="*/ 459990 w 1605470"/>
              <a:gd name="connsiteY125" fmla="*/ 1906352 h 6858000"/>
              <a:gd name="connsiteX126" fmla="*/ 436547 w 1605470"/>
              <a:gd name="connsiteY126" fmla="*/ 1861531 h 6858000"/>
              <a:gd name="connsiteX127" fmla="*/ 390346 w 1605470"/>
              <a:gd name="connsiteY127" fmla="*/ 1732919 h 6858000"/>
              <a:gd name="connsiteX128" fmla="*/ 362657 w 1605470"/>
              <a:gd name="connsiteY128" fmla="*/ 1663540 h 6858000"/>
              <a:gd name="connsiteX129" fmla="*/ 361783 w 1605470"/>
              <a:gd name="connsiteY129" fmla="*/ 1615777 h 6858000"/>
              <a:gd name="connsiteX130" fmla="*/ 342578 w 1605470"/>
              <a:gd name="connsiteY130" fmla="*/ 1563678 h 6858000"/>
              <a:gd name="connsiteX131" fmla="*/ 355658 w 1605470"/>
              <a:gd name="connsiteY131" fmla="*/ 1519474 h 6858000"/>
              <a:gd name="connsiteX132" fmla="*/ 348400 w 1605470"/>
              <a:gd name="connsiteY132" fmla="*/ 1477995 h 6858000"/>
              <a:gd name="connsiteX133" fmla="*/ 334485 w 1605470"/>
              <a:gd name="connsiteY133" fmla="*/ 1373769 h 6858000"/>
              <a:gd name="connsiteX134" fmla="*/ 342792 w 1605470"/>
              <a:gd name="connsiteY134" fmla="*/ 1307086 h 6858000"/>
              <a:gd name="connsiteX135" fmla="*/ 343980 w 1605470"/>
              <a:gd name="connsiteY135" fmla="*/ 1189033 h 6858000"/>
              <a:gd name="connsiteX136" fmla="*/ 348665 w 1605470"/>
              <a:gd name="connsiteY136" fmla="*/ 1168288 h 6858000"/>
              <a:gd name="connsiteX137" fmla="*/ 340947 w 1605470"/>
              <a:gd name="connsiteY137" fmla="*/ 1142577 h 6858000"/>
              <a:gd name="connsiteX138" fmla="*/ 330253 w 1605470"/>
              <a:gd name="connsiteY138" fmla="*/ 1088484 h 6858000"/>
              <a:gd name="connsiteX139" fmla="*/ 318989 w 1605470"/>
              <a:gd name="connsiteY139" fmla="*/ 1016103 h 6858000"/>
              <a:gd name="connsiteX140" fmla="*/ 320445 w 1605470"/>
              <a:gd name="connsiteY140" fmla="*/ 932283 h 6858000"/>
              <a:gd name="connsiteX141" fmla="*/ 322681 w 1605470"/>
              <a:gd name="connsiteY141" fmla="*/ 915925 h 6858000"/>
              <a:gd name="connsiteX142" fmla="*/ 315310 w 1605470"/>
              <a:gd name="connsiteY142" fmla="*/ 896999 h 6858000"/>
              <a:gd name="connsiteX143" fmla="*/ 284718 w 1605470"/>
              <a:gd name="connsiteY143" fmla="*/ 821517 h 6858000"/>
              <a:gd name="connsiteX144" fmla="*/ 263668 w 1605470"/>
              <a:gd name="connsiteY144" fmla="*/ 751353 h 6858000"/>
              <a:gd name="connsiteX145" fmla="*/ 263226 w 1605470"/>
              <a:gd name="connsiteY145" fmla="*/ 721230 h 6858000"/>
              <a:gd name="connsiteX146" fmla="*/ 248897 w 1605470"/>
              <a:gd name="connsiteY146" fmla="*/ 681659 h 6858000"/>
              <a:gd name="connsiteX147" fmla="*/ 234316 w 1605470"/>
              <a:gd name="connsiteY147" fmla="*/ 635218 h 6858000"/>
              <a:gd name="connsiteX148" fmla="*/ 239327 w 1605470"/>
              <a:gd name="connsiteY148" fmla="*/ 613763 h 6858000"/>
              <a:gd name="connsiteX149" fmla="*/ 225269 w 1605470"/>
              <a:gd name="connsiteY149" fmla="*/ 598582 h 6858000"/>
              <a:gd name="connsiteX150" fmla="*/ 224950 w 1605470"/>
              <a:gd name="connsiteY150" fmla="*/ 576846 h 6858000"/>
              <a:gd name="connsiteX151" fmla="*/ 204576 w 1605470"/>
              <a:gd name="connsiteY151" fmla="*/ 530055 h 6858000"/>
              <a:gd name="connsiteX152" fmla="*/ 219064 w 1605470"/>
              <a:gd name="connsiteY152" fmla="*/ 469651 h 6858000"/>
              <a:gd name="connsiteX153" fmla="*/ 195012 w 1605470"/>
              <a:gd name="connsiteY153" fmla="*/ 448559 h 6858000"/>
              <a:gd name="connsiteX154" fmla="*/ 201434 w 1605470"/>
              <a:gd name="connsiteY154" fmla="*/ 441529 h 6858000"/>
              <a:gd name="connsiteX155" fmla="*/ 200655 w 1605470"/>
              <a:gd name="connsiteY155" fmla="*/ 428927 h 6858000"/>
              <a:gd name="connsiteX156" fmla="*/ 190059 w 1605470"/>
              <a:gd name="connsiteY156" fmla="*/ 430161 h 6858000"/>
              <a:gd name="connsiteX157" fmla="*/ 167079 w 1605470"/>
              <a:gd name="connsiteY157" fmla="*/ 367211 h 6858000"/>
              <a:gd name="connsiteX158" fmla="*/ 124571 w 1605470"/>
              <a:gd name="connsiteY158" fmla="*/ 302178 h 6858000"/>
              <a:gd name="connsiteX159" fmla="*/ 103243 w 1605470"/>
              <a:gd name="connsiteY159" fmla="*/ 211375 h 6858000"/>
              <a:gd name="connsiteX160" fmla="*/ 94571 w 1605470"/>
              <a:gd name="connsiteY160" fmla="*/ 184179 h 6858000"/>
              <a:gd name="connsiteX161" fmla="*/ 13437 w 1605470"/>
              <a:gd name="connsiteY161" fmla="*/ 19287 h 6858000"/>
              <a:gd name="connsiteX162" fmla="*/ 0 w 1605470"/>
              <a:gd name="connsiteY16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70350 w 1605470"/>
              <a:gd name="connsiteY100" fmla="*/ 3216125 h 6858000"/>
              <a:gd name="connsiteX101" fmla="*/ 756043 w 1605470"/>
              <a:gd name="connsiteY101" fmla="*/ 3183755 h 6858000"/>
              <a:gd name="connsiteX102" fmla="*/ 756544 w 1605470"/>
              <a:gd name="connsiteY102" fmla="*/ 3178642 h 6858000"/>
              <a:gd name="connsiteX103" fmla="*/ 744144 w 1605470"/>
              <a:gd name="connsiteY103" fmla="*/ 3158586 h 6858000"/>
              <a:gd name="connsiteX104" fmla="*/ 739378 w 1605470"/>
              <a:gd name="connsiteY104" fmla="*/ 3147669 h 6858000"/>
              <a:gd name="connsiteX105" fmla="*/ 734648 w 1605470"/>
              <a:gd name="connsiteY105" fmla="*/ 3145733 h 6858000"/>
              <a:gd name="connsiteX106" fmla="*/ 729329 w 1605470"/>
              <a:gd name="connsiteY106" fmla="*/ 3129034 h 6858000"/>
              <a:gd name="connsiteX107" fmla="*/ 729994 w 1605470"/>
              <a:gd name="connsiteY107" fmla="*/ 3126682 h 6858000"/>
              <a:gd name="connsiteX108" fmla="*/ 720862 w 1605470"/>
              <a:gd name="connsiteY108" fmla="*/ 3114519 h 6858000"/>
              <a:gd name="connsiteX109" fmla="*/ 707471 w 1605470"/>
              <a:gd name="connsiteY109" fmla="*/ 3106272 h 6858000"/>
              <a:gd name="connsiteX110" fmla="*/ 680201 w 1605470"/>
              <a:gd name="connsiteY110" fmla="*/ 2958185 h 6858000"/>
              <a:gd name="connsiteX111" fmla="*/ 622815 w 1605470"/>
              <a:gd name="connsiteY111" fmla="*/ 2762989 h 6858000"/>
              <a:gd name="connsiteX112" fmla="*/ 571733 w 1605470"/>
              <a:gd name="connsiteY112" fmla="*/ 2554718 h 6858000"/>
              <a:gd name="connsiteX113" fmla="*/ 551827 w 1605470"/>
              <a:gd name="connsiteY113" fmla="*/ 2485734 h 6858000"/>
              <a:gd name="connsiteX114" fmla="*/ 542550 w 1605470"/>
              <a:gd name="connsiteY114" fmla="*/ 2447068 h 6858000"/>
              <a:gd name="connsiteX115" fmla="*/ 529511 w 1605470"/>
              <a:gd name="connsiteY115" fmla="*/ 2425819 h 6858000"/>
              <a:gd name="connsiteX116" fmla="*/ 535510 w 1605470"/>
              <a:gd name="connsiteY116" fmla="*/ 2402874 h 6858000"/>
              <a:gd name="connsiteX117" fmla="*/ 538122 w 1605470"/>
              <a:gd name="connsiteY117" fmla="*/ 2381443 h 6858000"/>
              <a:gd name="connsiteX118" fmla="*/ 514451 w 1605470"/>
              <a:gd name="connsiteY118" fmla="*/ 2261920 h 6858000"/>
              <a:gd name="connsiteX119" fmla="*/ 504338 w 1605470"/>
              <a:gd name="connsiteY119" fmla="*/ 2195378 h 6858000"/>
              <a:gd name="connsiteX120" fmla="*/ 488555 w 1605470"/>
              <a:gd name="connsiteY120" fmla="*/ 2155135 h 6858000"/>
              <a:gd name="connsiteX121" fmla="*/ 486013 w 1605470"/>
              <a:gd name="connsiteY121" fmla="*/ 2118008 h 6858000"/>
              <a:gd name="connsiteX122" fmla="*/ 487006 w 1605470"/>
              <a:gd name="connsiteY122" fmla="*/ 2050531 h 6858000"/>
              <a:gd name="connsiteX123" fmla="*/ 478812 w 1605470"/>
              <a:gd name="connsiteY123" fmla="*/ 1963269 h 6858000"/>
              <a:gd name="connsiteX124" fmla="*/ 459990 w 1605470"/>
              <a:gd name="connsiteY124" fmla="*/ 1906352 h 6858000"/>
              <a:gd name="connsiteX125" fmla="*/ 436547 w 1605470"/>
              <a:gd name="connsiteY125" fmla="*/ 1861531 h 6858000"/>
              <a:gd name="connsiteX126" fmla="*/ 390346 w 1605470"/>
              <a:gd name="connsiteY126" fmla="*/ 1732919 h 6858000"/>
              <a:gd name="connsiteX127" fmla="*/ 362657 w 1605470"/>
              <a:gd name="connsiteY127" fmla="*/ 1663540 h 6858000"/>
              <a:gd name="connsiteX128" fmla="*/ 361783 w 1605470"/>
              <a:gd name="connsiteY128" fmla="*/ 1615777 h 6858000"/>
              <a:gd name="connsiteX129" fmla="*/ 342578 w 1605470"/>
              <a:gd name="connsiteY129" fmla="*/ 1563678 h 6858000"/>
              <a:gd name="connsiteX130" fmla="*/ 355658 w 1605470"/>
              <a:gd name="connsiteY130" fmla="*/ 1519474 h 6858000"/>
              <a:gd name="connsiteX131" fmla="*/ 348400 w 1605470"/>
              <a:gd name="connsiteY131" fmla="*/ 1477995 h 6858000"/>
              <a:gd name="connsiteX132" fmla="*/ 334485 w 1605470"/>
              <a:gd name="connsiteY132" fmla="*/ 1373769 h 6858000"/>
              <a:gd name="connsiteX133" fmla="*/ 342792 w 1605470"/>
              <a:gd name="connsiteY133" fmla="*/ 1307086 h 6858000"/>
              <a:gd name="connsiteX134" fmla="*/ 343980 w 1605470"/>
              <a:gd name="connsiteY134" fmla="*/ 1189033 h 6858000"/>
              <a:gd name="connsiteX135" fmla="*/ 348665 w 1605470"/>
              <a:gd name="connsiteY135" fmla="*/ 1168288 h 6858000"/>
              <a:gd name="connsiteX136" fmla="*/ 340947 w 1605470"/>
              <a:gd name="connsiteY136" fmla="*/ 1142577 h 6858000"/>
              <a:gd name="connsiteX137" fmla="*/ 330253 w 1605470"/>
              <a:gd name="connsiteY137" fmla="*/ 1088484 h 6858000"/>
              <a:gd name="connsiteX138" fmla="*/ 318989 w 1605470"/>
              <a:gd name="connsiteY138" fmla="*/ 1016103 h 6858000"/>
              <a:gd name="connsiteX139" fmla="*/ 320445 w 1605470"/>
              <a:gd name="connsiteY139" fmla="*/ 932283 h 6858000"/>
              <a:gd name="connsiteX140" fmla="*/ 322681 w 1605470"/>
              <a:gd name="connsiteY140" fmla="*/ 915925 h 6858000"/>
              <a:gd name="connsiteX141" fmla="*/ 315310 w 1605470"/>
              <a:gd name="connsiteY141" fmla="*/ 896999 h 6858000"/>
              <a:gd name="connsiteX142" fmla="*/ 284718 w 1605470"/>
              <a:gd name="connsiteY142" fmla="*/ 821517 h 6858000"/>
              <a:gd name="connsiteX143" fmla="*/ 263668 w 1605470"/>
              <a:gd name="connsiteY143" fmla="*/ 751353 h 6858000"/>
              <a:gd name="connsiteX144" fmla="*/ 263226 w 1605470"/>
              <a:gd name="connsiteY144" fmla="*/ 721230 h 6858000"/>
              <a:gd name="connsiteX145" fmla="*/ 248897 w 1605470"/>
              <a:gd name="connsiteY145" fmla="*/ 681659 h 6858000"/>
              <a:gd name="connsiteX146" fmla="*/ 234316 w 1605470"/>
              <a:gd name="connsiteY146" fmla="*/ 635218 h 6858000"/>
              <a:gd name="connsiteX147" fmla="*/ 239327 w 1605470"/>
              <a:gd name="connsiteY147" fmla="*/ 613763 h 6858000"/>
              <a:gd name="connsiteX148" fmla="*/ 225269 w 1605470"/>
              <a:gd name="connsiteY148" fmla="*/ 598582 h 6858000"/>
              <a:gd name="connsiteX149" fmla="*/ 224950 w 1605470"/>
              <a:gd name="connsiteY149" fmla="*/ 576846 h 6858000"/>
              <a:gd name="connsiteX150" fmla="*/ 204576 w 1605470"/>
              <a:gd name="connsiteY150" fmla="*/ 530055 h 6858000"/>
              <a:gd name="connsiteX151" fmla="*/ 219064 w 1605470"/>
              <a:gd name="connsiteY151" fmla="*/ 469651 h 6858000"/>
              <a:gd name="connsiteX152" fmla="*/ 195012 w 1605470"/>
              <a:gd name="connsiteY152" fmla="*/ 448559 h 6858000"/>
              <a:gd name="connsiteX153" fmla="*/ 201434 w 1605470"/>
              <a:gd name="connsiteY153" fmla="*/ 441529 h 6858000"/>
              <a:gd name="connsiteX154" fmla="*/ 200655 w 1605470"/>
              <a:gd name="connsiteY154" fmla="*/ 428927 h 6858000"/>
              <a:gd name="connsiteX155" fmla="*/ 190059 w 1605470"/>
              <a:gd name="connsiteY155" fmla="*/ 430161 h 6858000"/>
              <a:gd name="connsiteX156" fmla="*/ 167079 w 1605470"/>
              <a:gd name="connsiteY156" fmla="*/ 367211 h 6858000"/>
              <a:gd name="connsiteX157" fmla="*/ 124571 w 1605470"/>
              <a:gd name="connsiteY157" fmla="*/ 302178 h 6858000"/>
              <a:gd name="connsiteX158" fmla="*/ 103243 w 1605470"/>
              <a:gd name="connsiteY158" fmla="*/ 211375 h 6858000"/>
              <a:gd name="connsiteX159" fmla="*/ 94571 w 1605470"/>
              <a:gd name="connsiteY159" fmla="*/ 184179 h 6858000"/>
              <a:gd name="connsiteX160" fmla="*/ 13437 w 1605470"/>
              <a:gd name="connsiteY160" fmla="*/ 19287 h 6858000"/>
              <a:gd name="connsiteX161" fmla="*/ 0 w 1605470"/>
              <a:gd name="connsiteY16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56043 w 1605470"/>
              <a:gd name="connsiteY100" fmla="*/ 3183755 h 6858000"/>
              <a:gd name="connsiteX101" fmla="*/ 756544 w 1605470"/>
              <a:gd name="connsiteY101" fmla="*/ 3178642 h 6858000"/>
              <a:gd name="connsiteX102" fmla="*/ 744144 w 1605470"/>
              <a:gd name="connsiteY102" fmla="*/ 3158586 h 6858000"/>
              <a:gd name="connsiteX103" fmla="*/ 739378 w 1605470"/>
              <a:gd name="connsiteY103" fmla="*/ 3147669 h 6858000"/>
              <a:gd name="connsiteX104" fmla="*/ 734648 w 1605470"/>
              <a:gd name="connsiteY104" fmla="*/ 3145733 h 6858000"/>
              <a:gd name="connsiteX105" fmla="*/ 729329 w 1605470"/>
              <a:gd name="connsiteY105" fmla="*/ 3129034 h 6858000"/>
              <a:gd name="connsiteX106" fmla="*/ 729994 w 1605470"/>
              <a:gd name="connsiteY106" fmla="*/ 3126682 h 6858000"/>
              <a:gd name="connsiteX107" fmla="*/ 720862 w 1605470"/>
              <a:gd name="connsiteY107" fmla="*/ 3114519 h 6858000"/>
              <a:gd name="connsiteX108" fmla="*/ 707471 w 1605470"/>
              <a:gd name="connsiteY108" fmla="*/ 3106272 h 6858000"/>
              <a:gd name="connsiteX109" fmla="*/ 680201 w 1605470"/>
              <a:gd name="connsiteY109" fmla="*/ 2958185 h 6858000"/>
              <a:gd name="connsiteX110" fmla="*/ 622815 w 1605470"/>
              <a:gd name="connsiteY110" fmla="*/ 2762989 h 6858000"/>
              <a:gd name="connsiteX111" fmla="*/ 571733 w 1605470"/>
              <a:gd name="connsiteY111" fmla="*/ 2554718 h 6858000"/>
              <a:gd name="connsiteX112" fmla="*/ 551827 w 1605470"/>
              <a:gd name="connsiteY112" fmla="*/ 2485734 h 6858000"/>
              <a:gd name="connsiteX113" fmla="*/ 542550 w 1605470"/>
              <a:gd name="connsiteY113" fmla="*/ 2447068 h 6858000"/>
              <a:gd name="connsiteX114" fmla="*/ 529511 w 1605470"/>
              <a:gd name="connsiteY114" fmla="*/ 2425819 h 6858000"/>
              <a:gd name="connsiteX115" fmla="*/ 535510 w 1605470"/>
              <a:gd name="connsiteY115" fmla="*/ 2402874 h 6858000"/>
              <a:gd name="connsiteX116" fmla="*/ 538122 w 1605470"/>
              <a:gd name="connsiteY116" fmla="*/ 2381443 h 6858000"/>
              <a:gd name="connsiteX117" fmla="*/ 514451 w 1605470"/>
              <a:gd name="connsiteY117" fmla="*/ 2261920 h 6858000"/>
              <a:gd name="connsiteX118" fmla="*/ 504338 w 1605470"/>
              <a:gd name="connsiteY118" fmla="*/ 2195378 h 6858000"/>
              <a:gd name="connsiteX119" fmla="*/ 488555 w 1605470"/>
              <a:gd name="connsiteY119" fmla="*/ 2155135 h 6858000"/>
              <a:gd name="connsiteX120" fmla="*/ 486013 w 1605470"/>
              <a:gd name="connsiteY120" fmla="*/ 2118008 h 6858000"/>
              <a:gd name="connsiteX121" fmla="*/ 487006 w 1605470"/>
              <a:gd name="connsiteY121" fmla="*/ 2050531 h 6858000"/>
              <a:gd name="connsiteX122" fmla="*/ 478812 w 1605470"/>
              <a:gd name="connsiteY122" fmla="*/ 1963269 h 6858000"/>
              <a:gd name="connsiteX123" fmla="*/ 459990 w 1605470"/>
              <a:gd name="connsiteY123" fmla="*/ 1906352 h 6858000"/>
              <a:gd name="connsiteX124" fmla="*/ 436547 w 1605470"/>
              <a:gd name="connsiteY124" fmla="*/ 1861531 h 6858000"/>
              <a:gd name="connsiteX125" fmla="*/ 390346 w 1605470"/>
              <a:gd name="connsiteY125" fmla="*/ 1732919 h 6858000"/>
              <a:gd name="connsiteX126" fmla="*/ 362657 w 1605470"/>
              <a:gd name="connsiteY126" fmla="*/ 1663540 h 6858000"/>
              <a:gd name="connsiteX127" fmla="*/ 361783 w 1605470"/>
              <a:gd name="connsiteY127" fmla="*/ 1615777 h 6858000"/>
              <a:gd name="connsiteX128" fmla="*/ 342578 w 1605470"/>
              <a:gd name="connsiteY128" fmla="*/ 1563678 h 6858000"/>
              <a:gd name="connsiteX129" fmla="*/ 355658 w 1605470"/>
              <a:gd name="connsiteY129" fmla="*/ 1519474 h 6858000"/>
              <a:gd name="connsiteX130" fmla="*/ 348400 w 1605470"/>
              <a:gd name="connsiteY130" fmla="*/ 1477995 h 6858000"/>
              <a:gd name="connsiteX131" fmla="*/ 334485 w 1605470"/>
              <a:gd name="connsiteY131" fmla="*/ 1373769 h 6858000"/>
              <a:gd name="connsiteX132" fmla="*/ 342792 w 1605470"/>
              <a:gd name="connsiteY132" fmla="*/ 1307086 h 6858000"/>
              <a:gd name="connsiteX133" fmla="*/ 343980 w 1605470"/>
              <a:gd name="connsiteY133" fmla="*/ 1189033 h 6858000"/>
              <a:gd name="connsiteX134" fmla="*/ 348665 w 1605470"/>
              <a:gd name="connsiteY134" fmla="*/ 1168288 h 6858000"/>
              <a:gd name="connsiteX135" fmla="*/ 340947 w 1605470"/>
              <a:gd name="connsiteY135" fmla="*/ 1142577 h 6858000"/>
              <a:gd name="connsiteX136" fmla="*/ 330253 w 1605470"/>
              <a:gd name="connsiteY136" fmla="*/ 1088484 h 6858000"/>
              <a:gd name="connsiteX137" fmla="*/ 318989 w 1605470"/>
              <a:gd name="connsiteY137" fmla="*/ 1016103 h 6858000"/>
              <a:gd name="connsiteX138" fmla="*/ 320445 w 1605470"/>
              <a:gd name="connsiteY138" fmla="*/ 932283 h 6858000"/>
              <a:gd name="connsiteX139" fmla="*/ 322681 w 1605470"/>
              <a:gd name="connsiteY139" fmla="*/ 915925 h 6858000"/>
              <a:gd name="connsiteX140" fmla="*/ 315310 w 1605470"/>
              <a:gd name="connsiteY140" fmla="*/ 896999 h 6858000"/>
              <a:gd name="connsiteX141" fmla="*/ 284718 w 1605470"/>
              <a:gd name="connsiteY141" fmla="*/ 821517 h 6858000"/>
              <a:gd name="connsiteX142" fmla="*/ 263668 w 1605470"/>
              <a:gd name="connsiteY142" fmla="*/ 751353 h 6858000"/>
              <a:gd name="connsiteX143" fmla="*/ 263226 w 1605470"/>
              <a:gd name="connsiteY143" fmla="*/ 721230 h 6858000"/>
              <a:gd name="connsiteX144" fmla="*/ 248897 w 1605470"/>
              <a:gd name="connsiteY144" fmla="*/ 681659 h 6858000"/>
              <a:gd name="connsiteX145" fmla="*/ 234316 w 1605470"/>
              <a:gd name="connsiteY145" fmla="*/ 635218 h 6858000"/>
              <a:gd name="connsiteX146" fmla="*/ 239327 w 1605470"/>
              <a:gd name="connsiteY146" fmla="*/ 613763 h 6858000"/>
              <a:gd name="connsiteX147" fmla="*/ 225269 w 1605470"/>
              <a:gd name="connsiteY147" fmla="*/ 598582 h 6858000"/>
              <a:gd name="connsiteX148" fmla="*/ 224950 w 1605470"/>
              <a:gd name="connsiteY148" fmla="*/ 576846 h 6858000"/>
              <a:gd name="connsiteX149" fmla="*/ 204576 w 1605470"/>
              <a:gd name="connsiteY149" fmla="*/ 530055 h 6858000"/>
              <a:gd name="connsiteX150" fmla="*/ 219064 w 1605470"/>
              <a:gd name="connsiteY150" fmla="*/ 469651 h 6858000"/>
              <a:gd name="connsiteX151" fmla="*/ 195012 w 1605470"/>
              <a:gd name="connsiteY151" fmla="*/ 448559 h 6858000"/>
              <a:gd name="connsiteX152" fmla="*/ 201434 w 1605470"/>
              <a:gd name="connsiteY152" fmla="*/ 441529 h 6858000"/>
              <a:gd name="connsiteX153" fmla="*/ 200655 w 1605470"/>
              <a:gd name="connsiteY153" fmla="*/ 428927 h 6858000"/>
              <a:gd name="connsiteX154" fmla="*/ 190059 w 1605470"/>
              <a:gd name="connsiteY154" fmla="*/ 430161 h 6858000"/>
              <a:gd name="connsiteX155" fmla="*/ 167079 w 1605470"/>
              <a:gd name="connsiteY155" fmla="*/ 367211 h 6858000"/>
              <a:gd name="connsiteX156" fmla="*/ 124571 w 1605470"/>
              <a:gd name="connsiteY156" fmla="*/ 302178 h 6858000"/>
              <a:gd name="connsiteX157" fmla="*/ 103243 w 1605470"/>
              <a:gd name="connsiteY157" fmla="*/ 211375 h 6858000"/>
              <a:gd name="connsiteX158" fmla="*/ 94571 w 1605470"/>
              <a:gd name="connsiteY158" fmla="*/ 184179 h 6858000"/>
              <a:gd name="connsiteX159" fmla="*/ 13437 w 1605470"/>
              <a:gd name="connsiteY159" fmla="*/ 19287 h 6858000"/>
              <a:gd name="connsiteX160" fmla="*/ 0 w 1605470"/>
              <a:gd name="connsiteY16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56043 w 1605470"/>
              <a:gd name="connsiteY100" fmla="*/ 3183755 h 6858000"/>
              <a:gd name="connsiteX101" fmla="*/ 756544 w 1605470"/>
              <a:gd name="connsiteY101" fmla="*/ 3178642 h 6858000"/>
              <a:gd name="connsiteX102" fmla="*/ 744144 w 1605470"/>
              <a:gd name="connsiteY102" fmla="*/ 3158586 h 6858000"/>
              <a:gd name="connsiteX103" fmla="*/ 739378 w 1605470"/>
              <a:gd name="connsiteY103" fmla="*/ 3147669 h 6858000"/>
              <a:gd name="connsiteX104" fmla="*/ 729329 w 1605470"/>
              <a:gd name="connsiteY104" fmla="*/ 3129034 h 6858000"/>
              <a:gd name="connsiteX105" fmla="*/ 729994 w 1605470"/>
              <a:gd name="connsiteY105" fmla="*/ 3126682 h 6858000"/>
              <a:gd name="connsiteX106" fmla="*/ 720862 w 1605470"/>
              <a:gd name="connsiteY106" fmla="*/ 3114519 h 6858000"/>
              <a:gd name="connsiteX107" fmla="*/ 707471 w 1605470"/>
              <a:gd name="connsiteY107" fmla="*/ 3106272 h 6858000"/>
              <a:gd name="connsiteX108" fmla="*/ 680201 w 1605470"/>
              <a:gd name="connsiteY108" fmla="*/ 2958185 h 6858000"/>
              <a:gd name="connsiteX109" fmla="*/ 622815 w 1605470"/>
              <a:gd name="connsiteY109" fmla="*/ 2762989 h 6858000"/>
              <a:gd name="connsiteX110" fmla="*/ 571733 w 1605470"/>
              <a:gd name="connsiteY110" fmla="*/ 2554718 h 6858000"/>
              <a:gd name="connsiteX111" fmla="*/ 551827 w 1605470"/>
              <a:gd name="connsiteY111" fmla="*/ 2485734 h 6858000"/>
              <a:gd name="connsiteX112" fmla="*/ 542550 w 1605470"/>
              <a:gd name="connsiteY112" fmla="*/ 2447068 h 6858000"/>
              <a:gd name="connsiteX113" fmla="*/ 529511 w 1605470"/>
              <a:gd name="connsiteY113" fmla="*/ 2425819 h 6858000"/>
              <a:gd name="connsiteX114" fmla="*/ 535510 w 1605470"/>
              <a:gd name="connsiteY114" fmla="*/ 2402874 h 6858000"/>
              <a:gd name="connsiteX115" fmla="*/ 538122 w 1605470"/>
              <a:gd name="connsiteY115" fmla="*/ 2381443 h 6858000"/>
              <a:gd name="connsiteX116" fmla="*/ 514451 w 1605470"/>
              <a:gd name="connsiteY116" fmla="*/ 2261920 h 6858000"/>
              <a:gd name="connsiteX117" fmla="*/ 504338 w 1605470"/>
              <a:gd name="connsiteY117" fmla="*/ 2195378 h 6858000"/>
              <a:gd name="connsiteX118" fmla="*/ 488555 w 1605470"/>
              <a:gd name="connsiteY118" fmla="*/ 2155135 h 6858000"/>
              <a:gd name="connsiteX119" fmla="*/ 486013 w 1605470"/>
              <a:gd name="connsiteY119" fmla="*/ 2118008 h 6858000"/>
              <a:gd name="connsiteX120" fmla="*/ 487006 w 1605470"/>
              <a:gd name="connsiteY120" fmla="*/ 2050531 h 6858000"/>
              <a:gd name="connsiteX121" fmla="*/ 478812 w 1605470"/>
              <a:gd name="connsiteY121" fmla="*/ 1963269 h 6858000"/>
              <a:gd name="connsiteX122" fmla="*/ 459990 w 1605470"/>
              <a:gd name="connsiteY122" fmla="*/ 1906352 h 6858000"/>
              <a:gd name="connsiteX123" fmla="*/ 436547 w 1605470"/>
              <a:gd name="connsiteY123" fmla="*/ 1861531 h 6858000"/>
              <a:gd name="connsiteX124" fmla="*/ 390346 w 1605470"/>
              <a:gd name="connsiteY124" fmla="*/ 1732919 h 6858000"/>
              <a:gd name="connsiteX125" fmla="*/ 362657 w 1605470"/>
              <a:gd name="connsiteY125" fmla="*/ 1663540 h 6858000"/>
              <a:gd name="connsiteX126" fmla="*/ 361783 w 1605470"/>
              <a:gd name="connsiteY126" fmla="*/ 1615777 h 6858000"/>
              <a:gd name="connsiteX127" fmla="*/ 342578 w 1605470"/>
              <a:gd name="connsiteY127" fmla="*/ 1563678 h 6858000"/>
              <a:gd name="connsiteX128" fmla="*/ 355658 w 1605470"/>
              <a:gd name="connsiteY128" fmla="*/ 1519474 h 6858000"/>
              <a:gd name="connsiteX129" fmla="*/ 348400 w 1605470"/>
              <a:gd name="connsiteY129" fmla="*/ 1477995 h 6858000"/>
              <a:gd name="connsiteX130" fmla="*/ 334485 w 1605470"/>
              <a:gd name="connsiteY130" fmla="*/ 1373769 h 6858000"/>
              <a:gd name="connsiteX131" fmla="*/ 342792 w 1605470"/>
              <a:gd name="connsiteY131" fmla="*/ 1307086 h 6858000"/>
              <a:gd name="connsiteX132" fmla="*/ 343980 w 1605470"/>
              <a:gd name="connsiteY132" fmla="*/ 1189033 h 6858000"/>
              <a:gd name="connsiteX133" fmla="*/ 348665 w 1605470"/>
              <a:gd name="connsiteY133" fmla="*/ 1168288 h 6858000"/>
              <a:gd name="connsiteX134" fmla="*/ 340947 w 1605470"/>
              <a:gd name="connsiteY134" fmla="*/ 1142577 h 6858000"/>
              <a:gd name="connsiteX135" fmla="*/ 330253 w 1605470"/>
              <a:gd name="connsiteY135" fmla="*/ 1088484 h 6858000"/>
              <a:gd name="connsiteX136" fmla="*/ 318989 w 1605470"/>
              <a:gd name="connsiteY136" fmla="*/ 1016103 h 6858000"/>
              <a:gd name="connsiteX137" fmla="*/ 320445 w 1605470"/>
              <a:gd name="connsiteY137" fmla="*/ 932283 h 6858000"/>
              <a:gd name="connsiteX138" fmla="*/ 322681 w 1605470"/>
              <a:gd name="connsiteY138" fmla="*/ 915925 h 6858000"/>
              <a:gd name="connsiteX139" fmla="*/ 315310 w 1605470"/>
              <a:gd name="connsiteY139" fmla="*/ 896999 h 6858000"/>
              <a:gd name="connsiteX140" fmla="*/ 284718 w 1605470"/>
              <a:gd name="connsiteY140" fmla="*/ 821517 h 6858000"/>
              <a:gd name="connsiteX141" fmla="*/ 263668 w 1605470"/>
              <a:gd name="connsiteY141" fmla="*/ 751353 h 6858000"/>
              <a:gd name="connsiteX142" fmla="*/ 263226 w 1605470"/>
              <a:gd name="connsiteY142" fmla="*/ 721230 h 6858000"/>
              <a:gd name="connsiteX143" fmla="*/ 248897 w 1605470"/>
              <a:gd name="connsiteY143" fmla="*/ 681659 h 6858000"/>
              <a:gd name="connsiteX144" fmla="*/ 234316 w 1605470"/>
              <a:gd name="connsiteY144" fmla="*/ 635218 h 6858000"/>
              <a:gd name="connsiteX145" fmla="*/ 239327 w 1605470"/>
              <a:gd name="connsiteY145" fmla="*/ 613763 h 6858000"/>
              <a:gd name="connsiteX146" fmla="*/ 225269 w 1605470"/>
              <a:gd name="connsiteY146" fmla="*/ 598582 h 6858000"/>
              <a:gd name="connsiteX147" fmla="*/ 224950 w 1605470"/>
              <a:gd name="connsiteY147" fmla="*/ 576846 h 6858000"/>
              <a:gd name="connsiteX148" fmla="*/ 204576 w 1605470"/>
              <a:gd name="connsiteY148" fmla="*/ 530055 h 6858000"/>
              <a:gd name="connsiteX149" fmla="*/ 219064 w 1605470"/>
              <a:gd name="connsiteY149" fmla="*/ 469651 h 6858000"/>
              <a:gd name="connsiteX150" fmla="*/ 195012 w 1605470"/>
              <a:gd name="connsiteY150" fmla="*/ 448559 h 6858000"/>
              <a:gd name="connsiteX151" fmla="*/ 201434 w 1605470"/>
              <a:gd name="connsiteY151" fmla="*/ 441529 h 6858000"/>
              <a:gd name="connsiteX152" fmla="*/ 200655 w 1605470"/>
              <a:gd name="connsiteY152" fmla="*/ 428927 h 6858000"/>
              <a:gd name="connsiteX153" fmla="*/ 190059 w 1605470"/>
              <a:gd name="connsiteY153" fmla="*/ 430161 h 6858000"/>
              <a:gd name="connsiteX154" fmla="*/ 167079 w 1605470"/>
              <a:gd name="connsiteY154" fmla="*/ 367211 h 6858000"/>
              <a:gd name="connsiteX155" fmla="*/ 124571 w 1605470"/>
              <a:gd name="connsiteY155" fmla="*/ 302178 h 6858000"/>
              <a:gd name="connsiteX156" fmla="*/ 103243 w 1605470"/>
              <a:gd name="connsiteY156" fmla="*/ 211375 h 6858000"/>
              <a:gd name="connsiteX157" fmla="*/ 94571 w 1605470"/>
              <a:gd name="connsiteY157" fmla="*/ 184179 h 6858000"/>
              <a:gd name="connsiteX158" fmla="*/ 13437 w 1605470"/>
              <a:gd name="connsiteY158" fmla="*/ 19287 h 6858000"/>
              <a:gd name="connsiteX159" fmla="*/ 0 w 1605470"/>
              <a:gd name="connsiteY15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56043 w 1605470"/>
              <a:gd name="connsiteY100" fmla="*/ 3183755 h 6858000"/>
              <a:gd name="connsiteX101" fmla="*/ 756544 w 1605470"/>
              <a:gd name="connsiteY101" fmla="*/ 3178642 h 6858000"/>
              <a:gd name="connsiteX102" fmla="*/ 744144 w 1605470"/>
              <a:gd name="connsiteY102" fmla="*/ 3158586 h 6858000"/>
              <a:gd name="connsiteX103" fmla="*/ 729329 w 1605470"/>
              <a:gd name="connsiteY103" fmla="*/ 3129034 h 6858000"/>
              <a:gd name="connsiteX104" fmla="*/ 729994 w 1605470"/>
              <a:gd name="connsiteY104" fmla="*/ 3126682 h 6858000"/>
              <a:gd name="connsiteX105" fmla="*/ 720862 w 1605470"/>
              <a:gd name="connsiteY105" fmla="*/ 3114519 h 6858000"/>
              <a:gd name="connsiteX106" fmla="*/ 707471 w 1605470"/>
              <a:gd name="connsiteY106" fmla="*/ 3106272 h 6858000"/>
              <a:gd name="connsiteX107" fmla="*/ 680201 w 1605470"/>
              <a:gd name="connsiteY107" fmla="*/ 2958185 h 6858000"/>
              <a:gd name="connsiteX108" fmla="*/ 622815 w 1605470"/>
              <a:gd name="connsiteY108" fmla="*/ 2762989 h 6858000"/>
              <a:gd name="connsiteX109" fmla="*/ 571733 w 1605470"/>
              <a:gd name="connsiteY109" fmla="*/ 2554718 h 6858000"/>
              <a:gd name="connsiteX110" fmla="*/ 551827 w 1605470"/>
              <a:gd name="connsiteY110" fmla="*/ 2485734 h 6858000"/>
              <a:gd name="connsiteX111" fmla="*/ 542550 w 1605470"/>
              <a:gd name="connsiteY111" fmla="*/ 2447068 h 6858000"/>
              <a:gd name="connsiteX112" fmla="*/ 529511 w 1605470"/>
              <a:gd name="connsiteY112" fmla="*/ 2425819 h 6858000"/>
              <a:gd name="connsiteX113" fmla="*/ 535510 w 1605470"/>
              <a:gd name="connsiteY113" fmla="*/ 2402874 h 6858000"/>
              <a:gd name="connsiteX114" fmla="*/ 538122 w 1605470"/>
              <a:gd name="connsiteY114" fmla="*/ 2381443 h 6858000"/>
              <a:gd name="connsiteX115" fmla="*/ 514451 w 1605470"/>
              <a:gd name="connsiteY115" fmla="*/ 2261920 h 6858000"/>
              <a:gd name="connsiteX116" fmla="*/ 504338 w 1605470"/>
              <a:gd name="connsiteY116" fmla="*/ 2195378 h 6858000"/>
              <a:gd name="connsiteX117" fmla="*/ 488555 w 1605470"/>
              <a:gd name="connsiteY117" fmla="*/ 2155135 h 6858000"/>
              <a:gd name="connsiteX118" fmla="*/ 486013 w 1605470"/>
              <a:gd name="connsiteY118" fmla="*/ 2118008 h 6858000"/>
              <a:gd name="connsiteX119" fmla="*/ 487006 w 1605470"/>
              <a:gd name="connsiteY119" fmla="*/ 2050531 h 6858000"/>
              <a:gd name="connsiteX120" fmla="*/ 478812 w 1605470"/>
              <a:gd name="connsiteY120" fmla="*/ 1963269 h 6858000"/>
              <a:gd name="connsiteX121" fmla="*/ 459990 w 1605470"/>
              <a:gd name="connsiteY121" fmla="*/ 1906352 h 6858000"/>
              <a:gd name="connsiteX122" fmla="*/ 436547 w 1605470"/>
              <a:gd name="connsiteY122" fmla="*/ 1861531 h 6858000"/>
              <a:gd name="connsiteX123" fmla="*/ 390346 w 1605470"/>
              <a:gd name="connsiteY123" fmla="*/ 1732919 h 6858000"/>
              <a:gd name="connsiteX124" fmla="*/ 362657 w 1605470"/>
              <a:gd name="connsiteY124" fmla="*/ 1663540 h 6858000"/>
              <a:gd name="connsiteX125" fmla="*/ 361783 w 1605470"/>
              <a:gd name="connsiteY125" fmla="*/ 1615777 h 6858000"/>
              <a:gd name="connsiteX126" fmla="*/ 342578 w 1605470"/>
              <a:gd name="connsiteY126" fmla="*/ 1563678 h 6858000"/>
              <a:gd name="connsiteX127" fmla="*/ 355658 w 1605470"/>
              <a:gd name="connsiteY127" fmla="*/ 1519474 h 6858000"/>
              <a:gd name="connsiteX128" fmla="*/ 348400 w 1605470"/>
              <a:gd name="connsiteY128" fmla="*/ 1477995 h 6858000"/>
              <a:gd name="connsiteX129" fmla="*/ 334485 w 1605470"/>
              <a:gd name="connsiteY129" fmla="*/ 1373769 h 6858000"/>
              <a:gd name="connsiteX130" fmla="*/ 342792 w 1605470"/>
              <a:gd name="connsiteY130" fmla="*/ 1307086 h 6858000"/>
              <a:gd name="connsiteX131" fmla="*/ 343980 w 1605470"/>
              <a:gd name="connsiteY131" fmla="*/ 1189033 h 6858000"/>
              <a:gd name="connsiteX132" fmla="*/ 348665 w 1605470"/>
              <a:gd name="connsiteY132" fmla="*/ 1168288 h 6858000"/>
              <a:gd name="connsiteX133" fmla="*/ 340947 w 1605470"/>
              <a:gd name="connsiteY133" fmla="*/ 1142577 h 6858000"/>
              <a:gd name="connsiteX134" fmla="*/ 330253 w 1605470"/>
              <a:gd name="connsiteY134" fmla="*/ 1088484 h 6858000"/>
              <a:gd name="connsiteX135" fmla="*/ 318989 w 1605470"/>
              <a:gd name="connsiteY135" fmla="*/ 1016103 h 6858000"/>
              <a:gd name="connsiteX136" fmla="*/ 320445 w 1605470"/>
              <a:gd name="connsiteY136" fmla="*/ 932283 h 6858000"/>
              <a:gd name="connsiteX137" fmla="*/ 322681 w 1605470"/>
              <a:gd name="connsiteY137" fmla="*/ 915925 h 6858000"/>
              <a:gd name="connsiteX138" fmla="*/ 315310 w 1605470"/>
              <a:gd name="connsiteY138" fmla="*/ 896999 h 6858000"/>
              <a:gd name="connsiteX139" fmla="*/ 284718 w 1605470"/>
              <a:gd name="connsiteY139" fmla="*/ 821517 h 6858000"/>
              <a:gd name="connsiteX140" fmla="*/ 263668 w 1605470"/>
              <a:gd name="connsiteY140" fmla="*/ 751353 h 6858000"/>
              <a:gd name="connsiteX141" fmla="*/ 263226 w 1605470"/>
              <a:gd name="connsiteY141" fmla="*/ 721230 h 6858000"/>
              <a:gd name="connsiteX142" fmla="*/ 248897 w 1605470"/>
              <a:gd name="connsiteY142" fmla="*/ 681659 h 6858000"/>
              <a:gd name="connsiteX143" fmla="*/ 234316 w 1605470"/>
              <a:gd name="connsiteY143" fmla="*/ 635218 h 6858000"/>
              <a:gd name="connsiteX144" fmla="*/ 239327 w 1605470"/>
              <a:gd name="connsiteY144" fmla="*/ 613763 h 6858000"/>
              <a:gd name="connsiteX145" fmla="*/ 225269 w 1605470"/>
              <a:gd name="connsiteY145" fmla="*/ 598582 h 6858000"/>
              <a:gd name="connsiteX146" fmla="*/ 224950 w 1605470"/>
              <a:gd name="connsiteY146" fmla="*/ 576846 h 6858000"/>
              <a:gd name="connsiteX147" fmla="*/ 204576 w 1605470"/>
              <a:gd name="connsiteY147" fmla="*/ 530055 h 6858000"/>
              <a:gd name="connsiteX148" fmla="*/ 219064 w 1605470"/>
              <a:gd name="connsiteY148" fmla="*/ 469651 h 6858000"/>
              <a:gd name="connsiteX149" fmla="*/ 195012 w 1605470"/>
              <a:gd name="connsiteY149" fmla="*/ 448559 h 6858000"/>
              <a:gd name="connsiteX150" fmla="*/ 201434 w 1605470"/>
              <a:gd name="connsiteY150" fmla="*/ 441529 h 6858000"/>
              <a:gd name="connsiteX151" fmla="*/ 200655 w 1605470"/>
              <a:gd name="connsiteY151" fmla="*/ 428927 h 6858000"/>
              <a:gd name="connsiteX152" fmla="*/ 190059 w 1605470"/>
              <a:gd name="connsiteY152" fmla="*/ 430161 h 6858000"/>
              <a:gd name="connsiteX153" fmla="*/ 167079 w 1605470"/>
              <a:gd name="connsiteY153" fmla="*/ 367211 h 6858000"/>
              <a:gd name="connsiteX154" fmla="*/ 124571 w 1605470"/>
              <a:gd name="connsiteY154" fmla="*/ 302178 h 6858000"/>
              <a:gd name="connsiteX155" fmla="*/ 103243 w 1605470"/>
              <a:gd name="connsiteY155" fmla="*/ 211375 h 6858000"/>
              <a:gd name="connsiteX156" fmla="*/ 94571 w 1605470"/>
              <a:gd name="connsiteY156" fmla="*/ 184179 h 6858000"/>
              <a:gd name="connsiteX157" fmla="*/ 13437 w 1605470"/>
              <a:gd name="connsiteY157" fmla="*/ 19287 h 6858000"/>
              <a:gd name="connsiteX158" fmla="*/ 0 w 1605470"/>
              <a:gd name="connsiteY15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0830 w 1605470"/>
              <a:gd name="connsiteY75" fmla="*/ 3974753 h 6858000"/>
              <a:gd name="connsiteX76" fmla="*/ 692428 w 1605470"/>
              <a:gd name="connsiteY76" fmla="*/ 3969950 h 6858000"/>
              <a:gd name="connsiteX77" fmla="*/ 685850 w 1605470"/>
              <a:gd name="connsiteY77" fmla="*/ 3933779 h 6858000"/>
              <a:gd name="connsiteX78" fmla="*/ 687181 w 1605470"/>
              <a:gd name="connsiteY78" fmla="*/ 3933093 h 6858000"/>
              <a:gd name="connsiteX79" fmla="*/ 691535 w 1605470"/>
              <a:gd name="connsiteY79" fmla="*/ 3922082 h 6858000"/>
              <a:gd name="connsiteX80" fmla="*/ 696613 w 1605470"/>
              <a:gd name="connsiteY80" fmla="*/ 3901461 h 6858000"/>
              <a:gd name="connsiteX81" fmla="*/ 719207 w 1605470"/>
              <a:gd name="connsiteY81" fmla="*/ 3813873 h 6858000"/>
              <a:gd name="connsiteX82" fmla="*/ 718632 w 1605470"/>
              <a:gd name="connsiteY82" fmla="*/ 3806161 h 6858000"/>
              <a:gd name="connsiteX83" fmla="*/ 718939 w 1605470"/>
              <a:gd name="connsiteY83" fmla="*/ 3805957 h 6858000"/>
              <a:gd name="connsiteX84" fmla="*/ 718966 w 1605470"/>
              <a:gd name="connsiteY84" fmla="*/ 3797724 h 6858000"/>
              <a:gd name="connsiteX85" fmla="*/ 717581 w 1605470"/>
              <a:gd name="connsiteY85" fmla="*/ 3792098 h 6858000"/>
              <a:gd name="connsiteX86" fmla="*/ 716465 w 1605470"/>
              <a:gd name="connsiteY86" fmla="*/ 3777135 h 6858000"/>
              <a:gd name="connsiteX87" fmla="*/ 718198 w 1605470"/>
              <a:gd name="connsiteY87" fmla="*/ 3771656 h 6858000"/>
              <a:gd name="connsiteX88" fmla="*/ 721941 w 1605470"/>
              <a:gd name="connsiteY88" fmla="*/ 3769007 h 6858000"/>
              <a:gd name="connsiteX89" fmla="*/ 721407 w 1605470"/>
              <a:gd name="connsiteY89" fmla="*/ 3767709 h 6858000"/>
              <a:gd name="connsiteX90" fmla="*/ 730103 w 1605470"/>
              <a:gd name="connsiteY90" fmla="*/ 3738082 h 6858000"/>
              <a:gd name="connsiteX91" fmla="*/ 737449 w 1605470"/>
              <a:gd name="connsiteY91" fmla="*/ 3673397 h 6858000"/>
              <a:gd name="connsiteX92" fmla="*/ 736745 w 1605470"/>
              <a:gd name="connsiteY92" fmla="*/ 3637109 h 6858000"/>
              <a:gd name="connsiteX93" fmla="*/ 740188 w 1605470"/>
              <a:gd name="connsiteY93" fmla="*/ 3536883 h 6858000"/>
              <a:gd name="connsiteX94" fmla="*/ 747726 w 1605470"/>
              <a:gd name="connsiteY94" fmla="*/ 3435652 h 6858000"/>
              <a:gd name="connsiteX95" fmla="*/ 749397 w 1605470"/>
              <a:gd name="connsiteY95" fmla="*/ 3307769 h 6858000"/>
              <a:gd name="connsiteX96" fmla="*/ 766960 w 1605470"/>
              <a:gd name="connsiteY96" fmla="*/ 3250522 h 6858000"/>
              <a:gd name="connsiteX97" fmla="*/ 767385 w 1605470"/>
              <a:gd name="connsiteY97" fmla="*/ 3229163 h 6858000"/>
              <a:gd name="connsiteX98" fmla="*/ 769208 w 1605470"/>
              <a:gd name="connsiteY98" fmla="*/ 3217217 h 6858000"/>
              <a:gd name="connsiteX99" fmla="*/ 756043 w 1605470"/>
              <a:gd name="connsiteY99" fmla="*/ 3183755 h 6858000"/>
              <a:gd name="connsiteX100" fmla="*/ 756544 w 1605470"/>
              <a:gd name="connsiteY100" fmla="*/ 3178642 h 6858000"/>
              <a:gd name="connsiteX101" fmla="*/ 744144 w 1605470"/>
              <a:gd name="connsiteY101" fmla="*/ 3158586 h 6858000"/>
              <a:gd name="connsiteX102" fmla="*/ 729329 w 1605470"/>
              <a:gd name="connsiteY102" fmla="*/ 3129034 h 6858000"/>
              <a:gd name="connsiteX103" fmla="*/ 729994 w 1605470"/>
              <a:gd name="connsiteY103" fmla="*/ 3126682 h 6858000"/>
              <a:gd name="connsiteX104" fmla="*/ 720862 w 1605470"/>
              <a:gd name="connsiteY104" fmla="*/ 3114519 h 6858000"/>
              <a:gd name="connsiteX105" fmla="*/ 707471 w 1605470"/>
              <a:gd name="connsiteY105" fmla="*/ 3106272 h 6858000"/>
              <a:gd name="connsiteX106" fmla="*/ 680201 w 1605470"/>
              <a:gd name="connsiteY106" fmla="*/ 2958185 h 6858000"/>
              <a:gd name="connsiteX107" fmla="*/ 622815 w 1605470"/>
              <a:gd name="connsiteY107" fmla="*/ 2762989 h 6858000"/>
              <a:gd name="connsiteX108" fmla="*/ 571733 w 1605470"/>
              <a:gd name="connsiteY108" fmla="*/ 2554718 h 6858000"/>
              <a:gd name="connsiteX109" fmla="*/ 551827 w 1605470"/>
              <a:gd name="connsiteY109" fmla="*/ 2485734 h 6858000"/>
              <a:gd name="connsiteX110" fmla="*/ 542550 w 1605470"/>
              <a:gd name="connsiteY110" fmla="*/ 2447068 h 6858000"/>
              <a:gd name="connsiteX111" fmla="*/ 529511 w 1605470"/>
              <a:gd name="connsiteY111" fmla="*/ 2425819 h 6858000"/>
              <a:gd name="connsiteX112" fmla="*/ 535510 w 1605470"/>
              <a:gd name="connsiteY112" fmla="*/ 2402874 h 6858000"/>
              <a:gd name="connsiteX113" fmla="*/ 538122 w 1605470"/>
              <a:gd name="connsiteY113" fmla="*/ 2381443 h 6858000"/>
              <a:gd name="connsiteX114" fmla="*/ 514451 w 1605470"/>
              <a:gd name="connsiteY114" fmla="*/ 2261920 h 6858000"/>
              <a:gd name="connsiteX115" fmla="*/ 504338 w 1605470"/>
              <a:gd name="connsiteY115" fmla="*/ 2195378 h 6858000"/>
              <a:gd name="connsiteX116" fmla="*/ 488555 w 1605470"/>
              <a:gd name="connsiteY116" fmla="*/ 2155135 h 6858000"/>
              <a:gd name="connsiteX117" fmla="*/ 486013 w 1605470"/>
              <a:gd name="connsiteY117" fmla="*/ 2118008 h 6858000"/>
              <a:gd name="connsiteX118" fmla="*/ 487006 w 1605470"/>
              <a:gd name="connsiteY118" fmla="*/ 2050531 h 6858000"/>
              <a:gd name="connsiteX119" fmla="*/ 478812 w 1605470"/>
              <a:gd name="connsiteY119" fmla="*/ 1963269 h 6858000"/>
              <a:gd name="connsiteX120" fmla="*/ 459990 w 1605470"/>
              <a:gd name="connsiteY120" fmla="*/ 1906352 h 6858000"/>
              <a:gd name="connsiteX121" fmla="*/ 436547 w 1605470"/>
              <a:gd name="connsiteY121" fmla="*/ 1861531 h 6858000"/>
              <a:gd name="connsiteX122" fmla="*/ 390346 w 1605470"/>
              <a:gd name="connsiteY122" fmla="*/ 1732919 h 6858000"/>
              <a:gd name="connsiteX123" fmla="*/ 362657 w 1605470"/>
              <a:gd name="connsiteY123" fmla="*/ 1663540 h 6858000"/>
              <a:gd name="connsiteX124" fmla="*/ 361783 w 1605470"/>
              <a:gd name="connsiteY124" fmla="*/ 1615777 h 6858000"/>
              <a:gd name="connsiteX125" fmla="*/ 342578 w 1605470"/>
              <a:gd name="connsiteY125" fmla="*/ 1563678 h 6858000"/>
              <a:gd name="connsiteX126" fmla="*/ 355658 w 1605470"/>
              <a:gd name="connsiteY126" fmla="*/ 1519474 h 6858000"/>
              <a:gd name="connsiteX127" fmla="*/ 348400 w 1605470"/>
              <a:gd name="connsiteY127" fmla="*/ 1477995 h 6858000"/>
              <a:gd name="connsiteX128" fmla="*/ 334485 w 1605470"/>
              <a:gd name="connsiteY128" fmla="*/ 1373769 h 6858000"/>
              <a:gd name="connsiteX129" fmla="*/ 342792 w 1605470"/>
              <a:gd name="connsiteY129" fmla="*/ 1307086 h 6858000"/>
              <a:gd name="connsiteX130" fmla="*/ 343980 w 1605470"/>
              <a:gd name="connsiteY130" fmla="*/ 1189033 h 6858000"/>
              <a:gd name="connsiteX131" fmla="*/ 348665 w 1605470"/>
              <a:gd name="connsiteY131" fmla="*/ 1168288 h 6858000"/>
              <a:gd name="connsiteX132" fmla="*/ 340947 w 1605470"/>
              <a:gd name="connsiteY132" fmla="*/ 1142577 h 6858000"/>
              <a:gd name="connsiteX133" fmla="*/ 330253 w 1605470"/>
              <a:gd name="connsiteY133" fmla="*/ 1088484 h 6858000"/>
              <a:gd name="connsiteX134" fmla="*/ 318989 w 1605470"/>
              <a:gd name="connsiteY134" fmla="*/ 1016103 h 6858000"/>
              <a:gd name="connsiteX135" fmla="*/ 320445 w 1605470"/>
              <a:gd name="connsiteY135" fmla="*/ 932283 h 6858000"/>
              <a:gd name="connsiteX136" fmla="*/ 322681 w 1605470"/>
              <a:gd name="connsiteY136" fmla="*/ 915925 h 6858000"/>
              <a:gd name="connsiteX137" fmla="*/ 315310 w 1605470"/>
              <a:gd name="connsiteY137" fmla="*/ 896999 h 6858000"/>
              <a:gd name="connsiteX138" fmla="*/ 284718 w 1605470"/>
              <a:gd name="connsiteY138" fmla="*/ 821517 h 6858000"/>
              <a:gd name="connsiteX139" fmla="*/ 263668 w 1605470"/>
              <a:gd name="connsiteY139" fmla="*/ 751353 h 6858000"/>
              <a:gd name="connsiteX140" fmla="*/ 263226 w 1605470"/>
              <a:gd name="connsiteY140" fmla="*/ 721230 h 6858000"/>
              <a:gd name="connsiteX141" fmla="*/ 248897 w 1605470"/>
              <a:gd name="connsiteY141" fmla="*/ 681659 h 6858000"/>
              <a:gd name="connsiteX142" fmla="*/ 234316 w 1605470"/>
              <a:gd name="connsiteY142" fmla="*/ 635218 h 6858000"/>
              <a:gd name="connsiteX143" fmla="*/ 239327 w 1605470"/>
              <a:gd name="connsiteY143" fmla="*/ 613763 h 6858000"/>
              <a:gd name="connsiteX144" fmla="*/ 225269 w 1605470"/>
              <a:gd name="connsiteY144" fmla="*/ 598582 h 6858000"/>
              <a:gd name="connsiteX145" fmla="*/ 224950 w 1605470"/>
              <a:gd name="connsiteY145" fmla="*/ 576846 h 6858000"/>
              <a:gd name="connsiteX146" fmla="*/ 204576 w 1605470"/>
              <a:gd name="connsiteY146" fmla="*/ 530055 h 6858000"/>
              <a:gd name="connsiteX147" fmla="*/ 219064 w 1605470"/>
              <a:gd name="connsiteY147" fmla="*/ 469651 h 6858000"/>
              <a:gd name="connsiteX148" fmla="*/ 195012 w 1605470"/>
              <a:gd name="connsiteY148" fmla="*/ 448559 h 6858000"/>
              <a:gd name="connsiteX149" fmla="*/ 201434 w 1605470"/>
              <a:gd name="connsiteY149" fmla="*/ 441529 h 6858000"/>
              <a:gd name="connsiteX150" fmla="*/ 200655 w 1605470"/>
              <a:gd name="connsiteY150" fmla="*/ 428927 h 6858000"/>
              <a:gd name="connsiteX151" fmla="*/ 190059 w 1605470"/>
              <a:gd name="connsiteY151" fmla="*/ 430161 h 6858000"/>
              <a:gd name="connsiteX152" fmla="*/ 167079 w 1605470"/>
              <a:gd name="connsiteY152" fmla="*/ 367211 h 6858000"/>
              <a:gd name="connsiteX153" fmla="*/ 124571 w 1605470"/>
              <a:gd name="connsiteY153" fmla="*/ 302178 h 6858000"/>
              <a:gd name="connsiteX154" fmla="*/ 103243 w 1605470"/>
              <a:gd name="connsiteY154" fmla="*/ 211375 h 6858000"/>
              <a:gd name="connsiteX155" fmla="*/ 94571 w 1605470"/>
              <a:gd name="connsiteY155" fmla="*/ 184179 h 6858000"/>
              <a:gd name="connsiteX156" fmla="*/ 13437 w 1605470"/>
              <a:gd name="connsiteY156" fmla="*/ 19287 h 6858000"/>
              <a:gd name="connsiteX157" fmla="*/ 0 w 1605470"/>
              <a:gd name="connsiteY15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690830 w 1605470"/>
              <a:gd name="connsiteY74" fmla="*/ 3974753 h 6858000"/>
              <a:gd name="connsiteX75" fmla="*/ 692428 w 1605470"/>
              <a:gd name="connsiteY75" fmla="*/ 3969950 h 6858000"/>
              <a:gd name="connsiteX76" fmla="*/ 685850 w 1605470"/>
              <a:gd name="connsiteY76" fmla="*/ 3933779 h 6858000"/>
              <a:gd name="connsiteX77" fmla="*/ 687181 w 1605470"/>
              <a:gd name="connsiteY77" fmla="*/ 3933093 h 6858000"/>
              <a:gd name="connsiteX78" fmla="*/ 691535 w 1605470"/>
              <a:gd name="connsiteY78" fmla="*/ 3922082 h 6858000"/>
              <a:gd name="connsiteX79" fmla="*/ 696613 w 1605470"/>
              <a:gd name="connsiteY79" fmla="*/ 3901461 h 6858000"/>
              <a:gd name="connsiteX80" fmla="*/ 719207 w 1605470"/>
              <a:gd name="connsiteY80" fmla="*/ 3813873 h 6858000"/>
              <a:gd name="connsiteX81" fmla="*/ 718632 w 1605470"/>
              <a:gd name="connsiteY81" fmla="*/ 3806161 h 6858000"/>
              <a:gd name="connsiteX82" fmla="*/ 718939 w 1605470"/>
              <a:gd name="connsiteY82" fmla="*/ 3805957 h 6858000"/>
              <a:gd name="connsiteX83" fmla="*/ 718966 w 1605470"/>
              <a:gd name="connsiteY83" fmla="*/ 3797724 h 6858000"/>
              <a:gd name="connsiteX84" fmla="*/ 717581 w 1605470"/>
              <a:gd name="connsiteY84" fmla="*/ 3792098 h 6858000"/>
              <a:gd name="connsiteX85" fmla="*/ 716465 w 1605470"/>
              <a:gd name="connsiteY85" fmla="*/ 3777135 h 6858000"/>
              <a:gd name="connsiteX86" fmla="*/ 718198 w 1605470"/>
              <a:gd name="connsiteY86" fmla="*/ 3771656 h 6858000"/>
              <a:gd name="connsiteX87" fmla="*/ 721941 w 1605470"/>
              <a:gd name="connsiteY87" fmla="*/ 3769007 h 6858000"/>
              <a:gd name="connsiteX88" fmla="*/ 721407 w 1605470"/>
              <a:gd name="connsiteY88" fmla="*/ 3767709 h 6858000"/>
              <a:gd name="connsiteX89" fmla="*/ 730103 w 1605470"/>
              <a:gd name="connsiteY89" fmla="*/ 3738082 h 6858000"/>
              <a:gd name="connsiteX90" fmla="*/ 737449 w 1605470"/>
              <a:gd name="connsiteY90" fmla="*/ 3673397 h 6858000"/>
              <a:gd name="connsiteX91" fmla="*/ 736745 w 1605470"/>
              <a:gd name="connsiteY91" fmla="*/ 3637109 h 6858000"/>
              <a:gd name="connsiteX92" fmla="*/ 740188 w 1605470"/>
              <a:gd name="connsiteY92" fmla="*/ 3536883 h 6858000"/>
              <a:gd name="connsiteX93" fmla="*/ 747726 w 1605470"/>
              <a:gd name="connsiteY93" fmla="*/ 3435652 h 6858000"/>
              <a:gd name="connsiteX94" fmla="*/ 749397 w 1605470"/>
              <a:gd name="connsiteY94" fmla="*/ 3307769 h 6858000"/>
              <a:gd name="connsiteX95" fmla="*/ 766960 w 1605470"/>
              <a:gd name="connsiteY95" fmla="*/ 3250522 h 6858000"/>
              <a:gd name="connsiteX96" fmla="*/ 767385 w 1605470"/>
              <a:gd name="connsiteY96" fmla="*/ 3229163 h 6858000"/>
              <a:gd name="connsiteX97" fmla="*/ 769208 w 1605470"/>
              <a:gd name="connsiteY97" fmla="*/ 3217217 h 6858000"/>
              <a:gd name="connsiteX98" fmla="*/ 756043 w 1605470"/>
              <a:gd name="connsiteY98" fmla="*/ 3183755 h 6858000"/>
              <a:gd name="connsiteX99" fmla="*/ 756544 w 1605470"/>
              <a:gd name="connsiteY99" fmla="*/ 3178642 h 6858000"/>
              <a:gd name="connsiteX100" fmla="*/ 744144 w 1605470"/>
              <a:gd name="connsiteY100" fmla="*/ 3158586 h 6858000"/>
              <a:gd name="connsiteX101" fmla="*/ 729329 w 1605470"/>
              <a:gd name="connsiteY101" fmla="*/ 3129034 h 6858000"/>
              <a:gd name="connsiteX102" fmla="*/ 729994 w 1605470"/>
              <a:gd name="connsiteY102" fmla="*/ 3126682 h 6858000"/>
              <a:gd name="connsiteX103" fmla="*/ 720862 w 1605470"/>
              <a:gd name="connsiteY103" fmla="*/ 3114519 h 6858000"/>
              <a:gd name="connsiteX104" fmla="*/ 707471 w 1605470"/>
              <a:gd name="connsiteY104" fmla="*/ 3106272 h 6858000"/>
              <a:gd name="connsiteX105" fmla="*/ 680201 w 1605470"/>
              <a:gd name="connsiteY105" fmla="*/ 2958185 h 6858000"/>
              <a:gd name="connsiteX106" fmla="*/ 622815 w 1605470"/>
              <a:gd name="connsiteY106" fmla="*/ 2762989 h 6858000"/>
              <a:gd name="connsiteX107" fmla="*/ 571733 w 1605470"/>
              <a:gd name="connsiteY107" fmla="*/ 2554718 h 6858000"/>
              <a:gd name="connsiteX108" fmla="*/ 551827 w 1605470"/>
              <a:gd name="connsiteY108" fmla="*/ 2485734 h 6858000"/>
              <a:gd name="connsiteX109" fmla="*/ 542550 w 1605470"/>
              <a:gd name="connsiteY109" fmla="*/ 2447068 h 6858000"/>
              <a:gd name="connsiteX110" fmla="*/ 529511 w 1605470"/>
              <a:gd name="connsiteY110" fmla="*/ 2425819 h 6858000"/>
              <a:gd name="connsiteX111" fmla="*/ 535510 w 1605470"/>
              <a:gd name="connsiteY111" fmla="*/ 2402874 h 6858000"/>
              <a:gd name="connsiteX112" fmla="*/ 538122 w 1605470"/>
              <a:gd name="connsiteY112" fmla="*/ 2381443 h 6858000"/>
              <a:gd name="connsiteX113" fmla="*/ 514451 w 1605470"/>
              <a:gd name="connsiteY113" fmla="*/ 2261920 h 6858000"/>
              <a:gd name="connsiteX114" fmla="*/ 504338 w 1605470"/>
              <a:gd name="connsiteY114" fmla="*/ 2195378 h 6858000"/>
              <a:gd name="connsiteX115" fmla="*/ 488555 w 1605470"/>
              <a:gd name="connsiteY115" fmla="*/ 2155135 h 6858000"/>
              <a:gd name="connsiteX116" fmla="*/ 486013 w 1605470"/>
              <a:gd name="connsiteY116" fmla="*/ 2118008 h 6858000"/>
              <a:gd name="connsiteX117" fmla="*/ 487006 w 1605470"/>
              <a:gd name="connsiteY117" fmla="*/ 2050531 h 6858000"/>
              <a:gd name="connsiteX118" fmla="*/ 478812 w 1605470"/>
              <a:gd name="connsiteY118" fmla="*/ 1963269 h 6858000"/>
              <a:gd name="connsiteX119" fmla="*/ 459990 w 1605470"/>
              <a:gd name="connsiteY119" fmla="*/ 1906352 h 6858000"/>
              <a:gd name="connsiteX120" fmla="*/ 436547 w 1605470"/>
              <a:gd name="connsiteY120" fmla="*/ 1861531 h 6858000"/>
              <a:gd name="connsiteX121" fmla="*/ 390346 w 1605470"/>
              <a:gd name="connsiteY121" fmla="*/ 1732919 h 6858000"/>
              <a:gd name="connsiteX122" fmla="*/ 362657 w 1605470"/>
              <a:gd name="connsiteY122" fmla="*/ 1663540 h 6858000"/>
              <a:gd name="connsiteX123" fmla="*/ 361783 w 1605470"/>
              <a:gd name="connsiteY123" fmla="*/ 1615777 h 6858000"/>
              <a:gd name="connsiteX124" fmla="*/ 342578 w 1605470"/>
              <a:gd name="connsiteY124" fmla="*/ 1563678 h 6858000"/>
              <a:gd name="connsiteX125" fmla="*/ 355658 w 1605470"/>
              <a:gd name="connsiteY125" fmla="*/ 1519474 h 6858000"/>
              <a:gd name="connsiteX126" fmla="*/ 348400 w 1605470"/>
              <a:gd name="connsiteY126" fmla="*/ 1477995 h 6858000"/>
              <a:gd name="connsiteX127" fmla="*/ 334485 w 1605470"/>
              <a:gd name="connsiteY127" fmla="*/ 1373769 h 6858000"/>
              <a:gd name="connsiteX128" fmla="*/ 342792 w 1605470"/>
              <a:gd name="connsiteY128" fmla="*/ 1307086 h 6858000"/>
              <a:gd name="connsiteX129" fmla="*/ 343980 w 1605470"/>
              <a:gd name="connsiteY129" fmla="*/ 1189033 h 6858000"/>
              <a:gd name="connsiteX130" fmla="*/ 348665 w 1605470"/>
              <a:gd name="connsiteY130" fmla="*/ 1168288 h 6858000"/>
              <a:gd name="connsiteX131" fmla="*/ 340947 w 1605470"/>
              <a:gd name="connsiteY131" fmla="*/ 1142577 h 6858000"/>
              <a:gd name="connsiteX132" fmla="*/ 330253 w 1605470"/>
              <a:gd name="connsiteY132" fmla="*/ 1088484 h 6858000"/>
              <a:gd name="connsiteX133" fmla="*/ 318989 w 1605470"/>
              <a:gd name="connsiteY133" fmla="*/ 1016103 h 6858000"/>
              <a:gd name="connsiteX134" fmla="*/ 320445 w 1605470"/>
              <a:gd name="connsiteY134" fmla="*/ 932283 h 6858000"/>
              <a:gd name="connsiteX135" fmla="*/ 322681 w 1605470"/>
              <a:gd name="connsiteY135" fmla="*/ 915925 h 6858000"/>
              <a:gd name="connsiteX136" fmla="*/ 315310 w 1605470"/>
              <a:gd name="connsiteY136" fmla="*/ 896999 h 6858000"/>
              <a:gd name="connsiteX137" fmla="*/ 284718 w 1605470"/>
              <a:gd name="connsiteY137" fmla="*/ 821517 h 6858000"/>
              <a:gd name="connsiteX138" fmla="*/ 263668 w 1605470"/>
              <a:gd name="connsiteY138" fmla="*/ 751353 h 6858000"/>
              <a:gd name="connsiteX139" fmla="*/ 263226 w 1605470"/>
              <a:gd name="connsiteY139" fmla="*/ 721230 h 6858000"/>
              <a:gd name="connsiteX140" fmla="*/ 248897 w 1605470"/>
              <a:gd name="connsiteY140" fmla="*/ 681659 h 6858000"/>
              <a:gd name="connsiteX141" fmla="*/ 234316 w 1605470"/>
              <a:gd name="connsiteY141" fmla="*/ 635218 h 6858000"/>
              <a:gd name="connsiteX142" fmla="*/ 239327 w 1605470"/>
              <a:gd name="connsiteY142" fmla="*/ 613763 h 6858000"/>
              <a:gd name="connsiteX143" fmla="*/ 225269 w 1605470"/>
              <a:gd name="connsiteY143" fmla="*/ 598582 h 6858000"/>
              <a:gd name="connsiteX144" fmla="*/ 224950 w 1605470"/>
              <a:gd name="connsiteY144" fmla="*/ 576846 h 6858000"/>
              <a:gd name="connsiteX145" fmla="*/ 204576 w 1605470"/>
              <a:gd name="connsiteY145" fmla="*/ 530055 h 6858000"/>
              <a:gd name="connsiteX146" fmla="*/ 219064 w 1605470"/>
              <a:gd name="connsiteY146" fmla="*/ 469651 h 6858000"/>
              <a:gd name="connsiteX147" fmla="*/ 195012 w 1605470"/>
              <a:gd name="connsiteY147" fmla="*/ 448559 h 6858000"/>
              <a:gd name="connsiteX148" fmla="*/ 201434 w 1605470"/>
              <a:gd name="connsiteY148" fmla="*/ 441529 h 6858000"/>
              <a:gd name="connsiteX149" fmla="*/ 200655 w 1605470"/>
              <a:gd name="connsiteY149" fmla="*/ 428927 h 6858000"/>
              <a:gd name="connsiteX150" fmla="*/ 190059 w 1605470"/>
              <a:gd name="connsiteY150" fmla="*/ 430161 h 6858000"/>
              <a:gd name="connsiteX151" fmla="*/ 167079 w 1605470"/>
              <a:gd name="connsiteY151" fmla="*/ 367211 h 6858000"/>
              <a:gd name="connsiteX152" fmla="*/ 124571 w 1605470"/>
              <a:gd name="connsiteY152" fmla="*/ 302178 h 6858000"/>
              <a:gd name="connsiteX153" fmla="*/ 103243 w 1605470"/>
              <a:gd name="connsiteY153" fmla="*/ 211375 h 6858000"/>
              <a:gd name="connsiteX154" fmla="*/ 94571 w 1605470"/>
              <a:gd name="connsiteY154" fmla="*/ 184179 h 6858000"/>
              <a:gd name="connsiteX155" fmla="*/ 13437 w 1605470"/>
              <a:gd name="connsiteY155" fmla="*/ 19287 h 6858000"/>
              <a:gd name="connsiteX156" fmla="*/ 0 w 1605470"/>
              <a:gd name="connsiteY15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690830 w 1605470"/>
              <a:gd name="connsiteY74" fmla="*/ 3974753 h 6858000"/>
              <a:gd name="connsiteX75" fmla="*/ 692428 w 1605470"/>
              <a:gd name="connsiteY75" fmla="*/ 3969950 h 6858000"/>
              <a:gd name="connsiteX76" fmla="*/ 685850 w 1605470"/>
              <a:gd name="connsiteY76" fmla="*/ 3933779 h 6858000"/>
              <a:gd name="connsiteX77" fmla="*/ 687181 w 1605470"/>
              <a:gd name="connsiteY77" fmla="*/ 3933093 h 6858000"/>
              <a:gd name="connsiteX78" fmla="*/ 691535 w 1605470"/>
              <a:gd name="connsiteY78" fmla="*/ 3922082 h 6858000"/>
              <a:gd name="connsiteX79" fmla="*/ 696613 w 1605470"/>
              <a:gd name="connsiteY79" fmla="*/ 3901461 h 6858000"/>
              <a:gd name="connsiteX80" fmla="*/ 719207 w 1605470"/>
              <a:gd name="connsiteY80" fmla="*/ 3813873 h 6858000"/>
              <a:gd name="connsiteX81" fmla="*/ 718632 w 1605470"/>
              <a:gd name="connsiteY81" fmla="*/ 3806161 h 6858000"/>
              <a:gd name="connsiteX82" fmla="*/ 718939 w 1605470"/>
              <a:gd name="connsiteY82" fmla="*/ 3805957 h 6858000"/>
              <a:gd name="connsiteX83" fmla="*/ 718966 w 1605470"/>
              <a:gd name="connsiteY83" fmla="*/ 3797724 h 6858000"/>
              <a:gd name="connsiteX84" fmla="*/ 717581 w 1605470"/>
              <a:gd name="connsiteY84" fmla="*/ 3792098 h 6858000"/>
              <a:gd name="connsiteX85" fmla="*/ 716465 w 1605470"/>
              <a:gd name="connsiteY85" fmla="*/ 3777135 h 6858000"/>
              <a:gd name="connsiteX86" fmla="*/ 718198 w 1605470"/>
              <a:gd name="connsiteY86" fmla="*/ 3771656 h 6858000"/>
              <a:gd name="connsiteX87" fmla="*/ 721941 w 1605470"/>
              <a:gd name="connsiteY87" fmla="*/ 3769007 h 6858000"/>
              <a:gd name="connsiteX88" fmla="*/ 721407 w 1605470"/>
              <a:gd name="connsiteY88" fmla="*/ 3767709 h 6858000"/>
              <a:gd name="connsiteX89" fmla="*/ 730103 w 1605470"/>
              <a:gd name="connsiteY89" fmla="*/ 3738082 h 6858000"/>
              <a:gd name="connsiteX90" fmla="*/ 737449 w 1605470"/>
              <a:gd name="connsiteY90" fmla="*/ 3673397 h 6858000"/>
              <a:gd name="connsiteX91" fmla="*/ 736745 w 1605470"/>
              <a:gd name="connsiteY91" fmla="*/ 3637109 h 6858000"/>
              <a:gd name="connsiteX92" fmla="*/ 740188 w 1605470"/>
              <a:gd name="connsiteY92" fmla="*/ 3536883 h 6858000"/>
              <a:gd name="connsiteX93" fmla="*/ 747726 w 1605470"/>
              <a:gd name="connsiteY93" fmla="*/ 3435652 h 6858000"/>
              <a:gd name="connsiteX94" fmla="*/ 749397 w 1605470"/>
              <a:gd name="connsiteY94" fmla="*/ 3307769 h 6858000"/>
              <a:gd name="connsiteX95" fmla="*/ 766960 w 1605470"/>
              <a:gd name="connsiteY95" fmla="*/ 3250522 h 6858000"/>
              <a:gd name="connsiteX96" fmla="*/ 767385 w 1605470"/>
              <a:gd name="connsiteY96" fmla="*/ 3229163 h 6858000"/>
              <a:gd name="connsiteX97" fmla="*/ 769208 w 1605470"/>
              <a:gd name="connsiteY97" fmla="*/ 3217217 h 6858000"/>
              <a:gd name="connsiteX98" fmla="*/ 756043 w 1605470"/>
              <a:gd name="connsiteY98" fmla="*/ 3183755 h 6858000"/>
              <a:gd name="connsiteX99" fmla="*/ 756544 w 1605470"/>
              <a:gd name="connsiteY99" fmla="*/ 3178642 h 6858000"/>
              <a:gd name="connsiteX100" fmla="*/ 744144 w 1605470"/>
              <a:gd name="connsiteY100" fmla="*/ 3158586 h 6858000"/>
              <a:gd name="connsiteX101" fmla="*/ 729329 w 1605470"/>
              <a:gd name="connsiteY101" fmla="*/ 3129034 h 6858000"/>
              <a:gd name="connsiteX102" fmla="*/ 729994 w 1605470"/>
              <a:gd name="connsiteY102" fmla="*/ 3126682 h 6858000"/>
              <a:gd name="connsiteX103" fmla="*/ 720862 w 1605470"/>
              <a:gd name="connsiteY103" fmla="*/ 3114519 h 6858000"/>
              <a:gd name="connsiteX104" fmla="*/ 707471 w 1605470"/>
              <a:gd name="connsiteY104" fmla="*/ 3106272 h 6858000"/>
              <a:gd name="connsiteX105" fmla="*/ 680201 w 1605470"/>
              <a:gd name="connsiteY105" fmla="*/ 2958185 h 6858000"/>
              <a:gd name="connsiteX106" fmla="*/ 622815 w 1605470"/>
              <a:gd name="connsiteY106" fmla="*/ 2762989 h 6858000"/>
              <a:gd name="connsiteX107" fmla="*/ 571733 w 1605470"/>
              <a:gd name="connsiteY107" fmla="*/ 2554718 h 6858000"/>
              <a:gd name="connsiteX108" fmla="*/ 551827 w 1605470"/>
              <a:gd name="connsiteY108" fmla="*/ 2485734 h 6858000"/>
              <a:gd name="connsiteX109" fmla="*/ 542550 w 1605470"/>
              <a:gd name="connsiteY109" fmla="*/ 2447068 h 6858000"/>
              <a:gd name="connsiteX110" fmla="*/ 529511 w 1605470"/>
              <a:gd name="connsiteY110" fmla="*/ 2425819 h 6858000"/>
              <a:gd name="connsiteX111" fmla="*/ 535510 w 1605470"/>
              <a:gd name="connsiteY111" fmla="*/ 2402874 h 6858000"/>
              <a:gd name="connsiteX112" fmla="*/ 538122 w 1605470"/>
              <a:gd name="connsiteY112" fmla="*/ 2381443 h 6858000"/>
              <a:gd name="connsiteX113" fmla="*/ 514451 w 1605470"/>
              <a:gd name="connsiteY113" fmla="*/ 2261920 h 6858000"/>
              <a:gd name="connsiteX114" fmla="*/ 504338 w 1605470"/>
              <a:gd name="connsiteY114" fmla="*/ 2195378 h 6858000"/>
              <a:gd name="connsiteX115" fmla="*/ 488555 w 1605470"/>
              <a:gd name="connsiteY115" fmla="*/ 2155135 h 6858000"/>
              <a:gd name="connsiteX116" fmla="*/ 486013 w 1605470"/>
              <a:gd name="connsiteY116" fmla="*/ 2118008 h 6858000"/>
              <a:gd name="connsiteX117" fmla="*/ 487006 w 1605470"/>
              <a:gd name="connsiteY117" fmla="*/ 2050531 h 6858000"/>
              <a:gd name="connsiteX118" fmla="*/ 478812 w 1605470"/>
              <a:gd name="connsiteY118" fmla="*/ 1963269 h 6858000"/>
              <a:gd name="connsiteX119" fmla="*/ 459990 w 1605470"/>
              <a:gd name="connsiteY119" fmla="*/ 1906352 h 6858000"/>
              <a:gd name="connsiteX120" fmla="*/ 436547 w 1605470"/>
              <a:gd name="connsiteY120" fmla="*/ 1861531 h 6858000"/>
              <a:gd name="connsiteX121" fmla="*/ 390346 w 1605470"/>
              <a:gd name="connsiteY121" fmla="*/ 1732919 h 6858000"/>
              <a:gd name="connsiteX122" fmla="*/ 362657 w 1605470"/>
              <a:gd name="connsiteY122" fmla="*/ 1663540 h 6858000"/>
              <a:gd name="connsiteX123" fmla="*/ 361783 w 1605470"/>
              <a:gd name="connsiteY123" fmla="*/ 1615777 h 6858000"/>
              <a:gd name="connsiteX124" fmla="*/ 342578 w 1605470"/>
              <a:gd name="connsiteY124" fmla="*/ 1563678 h 6858000"/>
              <a:gd name="connsiteX125" fmla="*/ 355658 w 1605470"/>
              <a:gd name="connsiteY125" fmla="*/ 1519474 h 6858000"/>
              <a:gd name="connsiteX126" fmla="*/ 348400 w 1605470"/>
              <a:gd name="connsiteY126" fmla="*/ 1477995 h 6858000"/>
              <a:gd name="connsiteX127" fmla="*/ 334485 w 1605470"/>
              <a:gd name="connsiteY127" fmla="*/ 1373769 h 6858000"/>
              <a:gd name="connsiteX128" fmla="*/ 342792 w 1605470"/>
              <a:gd name="connsiteY128" fmla="*/ 1307086 h 6858000"/>
              <a:gd name="connsiteX129" fmla="*/ 343980 w 1605470"/>
              <a:gd name="connsiteY129" fmla="*/ 1189033 h 6858000"/>
              <a:gd name="connsiteX130" fmla="*/ 348665 w 1605470"/>
              <a:gd name="connsiteY130" fmla="*/ 1168288 h 6858000"/>
              <a:gd name="connsiteX131" fmla="*/ 340947 w 1605470"/>
              <a:gd name="connsiteY131" fmla="*/ 1142577 h 6858000"/>
              <a:gd name="connsiteX132" fmla="*/ 330253 w 1605470"/>
              <a:gd name="connsiteY132" fmla="*/ 1088484 h 6858000"/>
              <a:gd name="connsiteX133" fmla="*/ 318989 w 1605470"/>
              <a:gd name="connsiteY133" fmla="*/ 1016103 h 6858000"/>
              <a:gd name="connsiteX134" fmla="*/ 320445 w 1605470"/>
              <a:gd name="connsiteY134" fmla="*/ 932283 h 6858000"/>
              <a:gd name="connsiteX135" fmla="*/ 322681 w 1605470"/>
              <a:gd name="connsiteY135" fmla="*/ 915925 h 6858000"/>
              <a:gd name="connsiteX136" fmla="*/ 315310 w 1605470"/>
              <a:gd name="connsiteY136" fmla="*/ 896999 h 6858000"/>
              <a:gd name="connsiteX137" fmla="*/ 284718 w 1605470"/>
              <a:gd name="connsiteY137" fmla="*/ 821517 h 6858000"/>
              <a:gd name="connsiteX138" fmla="*/ 263668 w 1605470"/>
              <a:gd name="connsiteY138" fmla="*/ 751353 h 6858000"/>
              <a:gd name="connsiteX139" fmla="*/ 263226 w 1605470"/>
              <a:gd name="connsiteY139" fmla="*/ 721230 h 6858000"/>
              <a:gd name="connsiteX140" fmla="*/ 248897 w 1605470"/>
              <a:gd name="connsiteY140" fmla="*/ 681659 h 6858000"/>
              <a:gd name="connsiteX141" fmla="*/ 234316 w 1605470"/>
              <a:gd name="connsiteY141" fmla="*/ 635218 h 6858000"/>
              <a:gd name="connsiteX142" fmla="*/ 239327 w 1605470"/>
              <a:gd name="connsiteY142" fmla="*/ 613763 h 6858000"/>
              <a:gd name="connsiteX143" fmla="*/ 225269 w 1605470"/>
              <a:gd name="connsiteY143" fmla="*/ 598582 h 6858000"/>
              <a:gd name="connsiteX144" fmla="*/ 224950 w 1605470"/>
              <a:gd name="connsiteY144" fmla="*/ 576846 h 6858000"/>
              <a:gd name="connsiteX145" fmla="*/ 204576 w 1605470"/>
              <a:gd name="connsiteY145" fmla="*/ 530055 h 6858000"/>
              <a:gd name="connsiteX146" fmla="*/ 195012 w 1605470"/>
              <a:gd name="connsiteY146" fmla="*/ 448559 h 6858000"/>
              <a:gd name="connsiteX147" fmla="*/ 201434 w 1605470"/>
              <a:gd name="connsiteY147" fmla="*/ 441529 h 6858000"/>
              <a:gd name="connsiteX148" fmla="*/ 200655 w 1605470"/>
              <a:gd name="connsiteY148" fmla="*/ 428927 h 6858000"/>
              <a:gd name="connsiteX149" fmla="*/ 190059 w 1605470"/>
              <a:gd name="connsiteY149" fmla="*/ 430161 h 6858000"/>
              <a:gd name="connsiteX150" fmla="*/ 167079 w 1605470"/>
              <a:gd name="connsiteY150" fmla="*/ 367211 h 6858000"/>
              <a:gd name="connsiteX151" fmla="*/ 124571 w 1605470"/>
              <a:gd name="connsiteY151" fmla="*/ 302178 h 6858000"/>
              <a:gd name="connsiteX152" fmla="*/ 103243 w 1605470"/>
              <a:gd name="connsiteY152" fmla="*/ 211375 h 6858000"/>
              <a:gd name="connsiteX153" fmla="*/ 94571 w 1605470"/>
              <a:gd name="connsiteY153" fmla="*/ 184179 h 6858000"/>
              <a:gd name="connsiteX154" fmla="*/ 13437 w 1605470"/>
              <a:gd name="connsiteY154" fmla="*/ 19287 h 6858000"/>
              <a:gd name="connsiteX155" fmla="*/ 0 w 1605470"/>
              <a:gd name="connsiteY15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690830 w 1605470"/>
              <a:gd name="connsiteY74" fmla="*/ 3974753 h 6858000"/>
              <a:gd name="connsiteX75" fmla="*/ 692428 w 1605470"/>
              <a:gd name="connsiteY75" fmla="*/ 3969950 h 6858000"/>
              <a:gd name="connsiteX76" fmla="*/ 685850 w 1605470"/>
              <a:gd name="connsiteY76" fmla="*/ 3933779 h 6858000"/>
              <a:gd name="connsiteX77" fmla="*/ 687181 w 1605470"/>
              <a:gd name="connsiteY77" fmla="*/ 3933093 h 6858000"/>
              <a:gd name="connsiteX78" fmla="*/ 691535 w 1605470"/>
              <a:gd name="connsiteY78" fmla="*/ 3922082 h 6858000"/>
              <a:gd name="connsiteX79" fmla="*/ 696613 w 1605470"/>
              <a:gd name="connsiteY79" fmla="*/ 3901461 h 6858000"/>
              <a:gd name="connsiteX80" fmla="*/ 719207 w 1605470"/>
              <a:gd name="connsiteY80" fmla="*/ 3813873 h 6858000"/>
              <a:gd name="connsiteX81" fmla="*/ 718632 w 1605470"/>
              <a:gd name="connsiteY81" fmla="*/ 3806161 h 6858000"/>
              <a:gd name="connsiteX82" fmla="*/ 718939 w 1605470"/>
              <a:gd name="connsiteY82" fmla="*/ 3805957 h 6858000"/>
              <a:gd name="connsiteX83" fmla="*/ 718966 w 1605470"/>
              <a:gd name="connsiteY83" fmla="*/ 3797724 h 6858000"/>
              <a:gd name="connsiteX84" fmla="*/ 717581 w 1605470"/>
              <a:gd name="connsiteY84" fmla="*/ 3792098 h 6858000"/>
              <a:gd name="connsiteX85" fmla="*/ 716465 w 1605470"/>
              <a:gd name="connsiteY85" fmla="*/ 3777135 h 6858000"/>
              <a:gd name="connsiteX86" fmla="*/ 718198 w 1605470"/>
              <a:gd name="connsiteY86" fmla="*/ 3771656 h 6858000"/>
              <a:gd name="connsiteX87" fmla="*/ 721941 w 1605470"/>
              <a:gd name="connsiteY87" fmla="*/ 3769007 h 6858000"/>
              <a:gd name="connsiteX88" fmla="*/ 721407 w 1605470"/>
              <a:gd name="connsiteY88" fmla="*/ 3767709 h 6858000"/>
              <a:gd name="connsiteX89" fmla="*/ 730103 w 1605470"/>
              <a:gd name="connsiteY89" fmla="*/ 3738082 h 6858000"/>
              <a:gd name="connsiteX90" fmla="*/ 737449 w 1605470"/>
              <a:gd name="connsiteY90" fmla="*/ 3673397 h 6858000"/>
              <a:gd name="connsiteX91" fmla="*/ 736745 w 1605470"/>
              <a:gd name="connsiteY91" fmla="*/ 3637109 h 6858000"/>
              <a:gd name="connsiteX92" fmla="*/ 740188 w 1605470"/>
              <a:gd name="connsiteY92" fmla="*/ 3536883 h 6858000"/>
              <a:gd name="connsiteX93" fmla="*/ 747726 w 1605470"/>
              <a:gd name="connsiteY93" fmla="*/ 3435652 h 6858000"/>
              <a:gd name="connsiteX94" fmla="*/ 749397 w 1605470"/>
              <a:gd name="connsiteY94" fmla="*/ 3307769 h 6858000"/>
              <a:gd name="connsiteX95" fmla="*/ 766960 w 1605470"/>
              <a:gd name="connsiteY95" fmla="*/ 3250522 h 6858000"/>
              <a:gd name="connsiteX96" fmla="*/ 767385 w 1605470"/>
              <a:gd name="connsiteY96" fmla="*/ 3229163 h 6858000"/>
              <a:gd name="connsiteX97" fmla="*/ 769208 w 1605470"/>
              <a:gd name="connsiteY97" fmla="*/ 3217217 h 6858000"/>
              <a:gd name="connsiteX98" fmla="*/ 756043 w 1605470"/>
              <a:gd name="connsiteY98" fmla="*/ 3183755 h 6858000"/>
              <a:gd name="connsiteX99" fmla="*/ 756544 w 1605470"/>
              <a:gd name="connsiteY99" fmla="*/ 3178642 h 6858000"/>
              <a:gd name="connsiteX100" fmla="*/ 744144 w 1605470"/>
              <a:gd name="connsiteY100" fmla="*/ 3158586 h 6858000"/>
              <a:gd name="connsiteX101" fmla="*/ 729329 w 1605470"/>
              <a:gd name="connsiteY101" fmla="*/ 3129034 h 6858000"/>
              <a:gd name="connsiteX102" fmla="*/ 729994 w 1605470"/>
              <a:gd name="connsiteY102" fmla="*/ 3126682 h 6858000"/>
              <a:gd name="connsiteX103" fmla="*/ 720862 w 1605470"/>
              <a:gd name="connsiteY103" fmla="*/ 3114519 h 6858000"/>
              <a:gd name="connsiteX104" fmla="*/ 707471 w 1605470"/>
              <a:gd name="connsiteY104" fmla="*/ 3106272 h 6858000"/>
              <a:gd name="connsiteX105" fmla="*/ 680201 w 1605470"/>
              <a:gd name="connsiteY105" fmla="*/ 2958185 h 6858000"/>
              <a:gd name="connsiteX106" fmla="*/ 622815 w 1605470"/>
              <a:gd name="connsiteY106" fmla="*/ 2762989 h 6858000"/>
              <a:gd name="connsiteX107" fmla="*/ 571733 w 1605470"/>
              <a:gd name="connsiteY107" fmla="*/ 2554718 h 6858000"/>
              <a:gd name="connsiteX108" fmla="*/ 551827 w 1605470"/>
              <a:gd name="connsiteY108" fmla="*/ 2485734 h 6858000"/>
              <a:gd name="connsiteX109" fmla="*/ 542550 w 1605470"/>
              <a:gd name="connsiteY109" fmla="*/ 2447068 h 6858000"/>
              <a:gd name="connsiteX110" fmla="*/ 529511 w 1605470"/>
              <a:gd name="connsiteY110" fmla="*/ 2425819 h 6858000"/>
              <a:gd name="connsiteX111" fmla="*/ 535510 w 1605470"/>
              <a:gd name="connsiteY111" fmla="*/ 2402874 h 6858000"/>
              <a:gd name="connsiteX112" fmla="*/ 538122 w 1605470"/>
              <a:gd name="connsiteY112" fmla="*/ 2381443 h 6858000"/>
              <a:gd name="connsiteX113" fmla="*/ 514451 w 1605470"/>
              <a:gd name="connsiteY113" fmla="*/ 2261920 h 6858000"/>
              <a:gd name="connsiteX114" fmla="*/ 504338 w 1605470"/>
              <a:gd name="connsiteY114" fmla="*/ 2195378 h 6858000"/>
              <a:gd name="connsiteX115" fmla="*/ 488555 w 1605470"/>
              <a:gd name="connsiteY115" fmla="*/ 2155135 h 6858000"/>
              <a:gd name="connsiteX116" fmla="*/ 486013 w 1605470"/>
              <a:gd name="connsiteY116" fmla="*/ 2118008 h 6858000"/>
              <a:gd name="connsiteX117" fmla="*/ 487006 w 1605470"/>
              <a:gd name="connsiteY117" fmla="*/ 2050531 h 6858000"/>
              <a:gd name="connsiteX118" fmla="*/ 478812 w 1605470"/>
              <a:gd name="connsiteY118" fmla="*/ 1963269 h 6858000"/>
              <a:gd name="connsiteX119" fmla="*/ 459990 w 1605470"/>
              <a:gd name="connsiteY119" fmla="*/ 1906352 h 6858000"/>
              <a:gd name="connsiteX120" fmla="*/ 436547 w 1605470"/>
              <a:gd name="connsiteY120" fmla="*/ 1861531 h 6858000"/>
              <a:gd name="connsiteX121" fmla="*/ 390346 w 1605470"/>
              <a:gd name="connsiteY121" fmla="*/ 1732919 h 6858000"/>
              <a:gd name="connsiteX122" fmla="*/ 362657 w 1605470"/>
              <a:gd name="connsiteY122" fmla="*/ 1663540 h 6858000"/>
              <a:gd name="connsiteX123" fmla="*/ 361783 w 1605470"/>
              <a:gd name="connsiteY123" fmla="*/ 1615777 h 6858000"/>
              <a:gd name="connsiteX124" fmla="*/ 342578 w 1605470"/>
              <a:gd name="connsiteY124" fmla="*/ 1563678 h 6858000"/>
              <a:gd name="connsiteX125" fmla="*/ 355658 w 1605470"/>
              <a:gd name="connsiteY125" fmla="*/ 1519474 h 6858000"/>
              <a:gd name="connsiteX126" fmla="*/ 348400 w 1605470"/>
              <a:gd name="connsiteY126" fmla="*/ 1477995 h 6858000"/>
              <a:gd name="connsiteX127" fmla="*/ 334485 w 1605470"/>
              <a:gd name="connsiteY127" fmla="*/ 1373769 h 6858000"/>
              <a:gd name="connsiteX128" fmla="*/ 342792 w 1605470"/>
              <a:gd name="connsiteY128" fmla="*/ 1307086 h 6858000"/>
              <a:gd name="connsiteX129" fmla="*/ 343980 w 1605470"/>
              <a:gd name="connsiteY129" fmla="*/ 1189033 h 6858000"/>
              <a:gd name="connsiteX130" fmla="*/ 348665 w 1605470"/>
              <a:gd name="connsiteY130" fmla="*/ 1168288 h 6858000"/>
              <a:gd name="connsiteX131" fmla="*/ 340947 w 1605470"/>
              <a:gd name="connsiteY131" fmla="*/ 1142577 h 6858000"/>
              <a:gd name="connsiteX132" fmla="*/ 330253 w 1605470"/>
              <a:gd name="connsiteY132" fmla="*/ 1088484 h 6858000"/>
              <a:gd name="connsiteX133" fmla="*/ 318989 w 1605470"/>
              <a:gd name="connsiteY133" fmla="*/ 1016103 h 6858000"/>
              <a:gd name="connsiteX134" fmla="*/ 320445 w 1605470"/>
              <a:gd name="connsiteY134" fmla="*/ 932283 h 6858000"/>
              <a:gd name="connsiteX135" fmla="*/ 322681 w 1605470"/>
              <a:gd name="connsiteY135" fmla="*/ 915925 h 6858000"/>
              <a:gd name="connsiteX136" fmla="*/ 315310 w 1605470"/>
              <a:gd name="connsiteY136" fmla="*/ 896999 h 6858000"/>
              <a:gd name="connsiteX137" fmla="*/ 284718 w 1605470"/>
              <a:gd name="connsiteY137" fmla="*/ 821517 h 6858000"/>
              <a:gd name="connsiteX138" fmla="*/ 263668 w 1605470"/>
              <a:gd name="connsiteY138" fmla="*/ 751353 h 6858000"/>
              <a:gd name="connsiteX139" fmla="*/ 263226 w 1605470"/>
              <a:gd name="connsiteY139" fmla="*/ 721230 h 6858000"/>
              <a:gd name="connsiteX140" fmla="*/ 248897 w 1605470"/>
              <a:gd name="connsiteY140" fmla="*/ 681659 h 6858000"/>
              <a:gd name="connsiteX141" fmla="*/ 234316 w 1605470"/>
              <a:gd name="connsiteY141" fmla="*/ 635218 h 6858000"/>
              <a:gd name="connsiteX142" fmla="*/ 239327 w 1605470"/>
              <a:gd name="connsiteY142" fmla="*/ 613763 h 6858000"/>
              <a:gd name="connsiteX143" fmla="*/ 225269 w 1605470"/>
              <a:gd name="connsiteY143" fmla="*/ 598582 h 6858000"/>
              <a:gd name="connsiteX144" fmla="*/ 224950 w 1605470"/>
              <a:gd name="connsiteY144" fmla="*/ 576846 h 6858000"/>
              <a:gd name="connsiteX145" fmla="*/ 204576 w 1605470"/>
              <a:gd name="connsiteY145" fmla="*/ 530055 h 6858000"/>
              <a:gd name="connsiteX146" fmla="*/ 195012 w 1605470"/>
              <a:gd name="connsiteY146" fmla="*/ 448559 h 6858000"/>
              <a:gd name="connsiteX147" fmla="*/ 201434 w 1605470"/>
              <a:gd name="connsiteY147" fmla="*/ 441529 h 6858000"/>
              <a:gd name="connsiteX148" fmla="*/ 200655 w 1605470"/>
              <a:gd name="connsiteY148" fmla="*/ 428927 h 6858000"/>
              <a:gd name="connsiteX149" fmla="*/ 190059 w 1605470"/>
              <a:gd name="connsiteY149" fmla="*/ 430161 h 6858000"/>
              <a:gd name="connsiteX150" fmla="*/ 167079 w 1605470"/>
              <a:gd name="connsiteY150" fmla="*/ 367211 h 6858000"/>
              <a:gd name="connsiteX151" fmla="*/ 124571 w 1605470"/>
              <a:gd name="connsiteY151" fmla="*/ 302178 h 6858000"/>
              <a:gd name="connsiteX152" fmla="*/ 103243 w 1605470"/>
              <a:gd name="connsiteY152" fmla="*/ 211375 h 6858000"/>
              <a:gd name="connsiteX153" fmla="*/ 94571 w 1605470"/>
              <a:gd name="connsiteY153" fmla="*/ 184179 h 6858000"/>
              <a:gd name="connsiteX154" fmla="*/ 48685 w 1605470"/>
              <a:gd name="connsiteY154" fmla="*/ 13677 h 6858000"/>
              <a:gd name="connsiteX155" fmla="*/ 0 w 1605470"/>
              <a:gd name="connsiteY155" fmla="*/ 0 h 6858000"/>
              <a:gd name="connsiteX0" fmla="*/ 48246 w 1556785"/>
              <a:gd name="connsiteY0" fmla="*/ 0 h 6858000"/>
              <a:gd name="connsiteX1" fmla="*/ 1556785 w 1556785"/>
              <a:gd name="connsiteY1" fmla="*/ 0 h 6858000"/>
              <a:gd name="connsiteX2" fmla="*/ 1556785 w 1556785"/>
              <a:gd name="connsiteY2" fmla="*/ 6858000 h 6858000"/>
              <a:gd name="connsiteX3" fmla="*/ 105420 w 1556785"/>
              <a:gd name="connsiteY3" fmla="*/ 6858000 h 6858000"/>
              <a:gd name="connsiteX4" fmla="*/ 105561 w 1556785"/>
              <a:gd name="connsiteY4" fmla="*/ 6857735 h 6858000"/>
              <a:gd name="connsiteX5" fmla="*/ 117610 w 1556785"/>
              <a:gd name="connsiteY5" fmla="*/ 6809549 h 6858000"/>
              <a:gd name="connsiteX6" fmla="*/ 149821 w 1556785"/>
              <a:gd name="connsiteY6" fmla="*/ 6715115 h 6858000"/>
              <a:gd name="connsiteX7" fmla="*/ 159672 w 1556785"/>
              <a:gd name="connsiteY7" fmla="*/ 6680170 h 6858000"/>
              <a:gd name="connsiteX8" fmla="*/ 185222 w 1556785"/>
              <a:gd name="connsiteY8" fmla="*/ 6621207 h 6858000"/>
              <a:gd name="connsiteX9" fmla="*/ 201879 w 1556785"/>
              <a:gd name="connsiteY9" fmla="*/ 6596265 h 6858000"/>
              <a:gd name="connsiteX10" fmla="*/ 201758 w 1556785"/>
              <a:gd name="connsiteY10" fmla="*/ 6594818 h 6858000"/>
              <a:gd name="connsiteX11" fmla="*/ 206003 w 1556785"/>
              <a:gd name="connsiteY11" fmla="*/ 6593735 h 6858000"/>
              <a:gd name="connsiteX12" fmla="*/ 209200 w 1556785"/>
              <a:gd name="connsiteY12" fmla="*/ 6589172 h 6858000"/>
              <a:gd name="connsiteX13" fmla="*/ 212494 w 1556785"/>
              <a:gd name="connsiteY13" fmla="*/ 6574442 h 6858000"/>
              <a:gd name="connsiteX14" fmla="*/ 212834 w 1556785"/>
              <a:gd name="connsiteY14" fmla="*/ 6568530 h 6858000"/>
              <a:gd name="connsiteX15" fmla="*/ 215243 w 1556785"/>
              <a:gd name="connsiteY15" fmla="*/ 6560674 h 6858000"/>
              <a:gd name="connsiteX16" fmla="*/ 215588 w 1556785"/>
              <a:gd name="connsiteY16" fmla="*/ 6560598 h 6858000"/>
              <a:gd name="connsiteX17" fmla="*/ 217285 w 1556785"/>
              <a:gd name="connsiteY17" fmla="*/ 6553006 h 6858000"/>
              <a:gd name="connsiteX18" fmla="*/ 221981 w 1556785"/>
              <a:gd name="connsiteY18" fmla="*/ 6514360 h 6858000"/>
              <a:gd name="connsiteX19" fmla="*/ 263635 w 1556785"/>
              <a:gd name="connsiteY19" fmla="*/ 6478062 h 6858000"/>
              <a:gd name="connsiteX20" fmla="*/ 274324 w 1556785"/>
              <a:gd name="connsiteY20" fmla="*/ 6460325 h 6858000"/>
              <a:gd name="connsiteX21" fmla="*/ 281557 w 1556785"/>
              <a:gd name="connsiteY21" fmla="*/ 6451488 h 6858000"/>
              <a:gd name="connsiteX22" fmla="*/ 282992 w 1556785"/>
              <a:gd name="connsiteY22" fmla="*/ 6451348 h 6858000"/>
              <a:gd name="connsiteX23" fmla="*/ 287350 w 1556785"/>
              <a:gd name="connsiteY23" fmla="*/ 6414240 h 6858000"/>
              <a:gd name="connsiteX24" fmla="*/ 290226 w 1556785"/>
              <a:gd name="connsiteY24" fmla="*/ 6410269 h 6858000"/>
              <a:gd name="connsiteX25" fmla="*/ 290126 w 1556785"/>
              <a:gd name="connsiteY25" fmla="*/ 6384857 h 6858000"/>
              <a:gd name="connsiteX26" fmla="*/ 291643 w 1556785"/>
              <a:gd name="connsiteY26" fmla="*/ 6372381 h 6858000"/>
              <a:gd name="connsiteX27" fmla="*/ 288837 w 1556785"/>
              <a:gd name="connsiteY27" fmla="*/ 6367510 h 6858000"/>
              <a:gd name="connsiteX28" fmla="*/ 292717 w 1556785"/>
              <a:gd name="connsiteY28" fmla="*/ 6349778 h 6858000"/>
              <a:gd name="connsiteX29" fmla="*/ 294382 w 1556785"/>
              <a:gd name="connsiteY29" fmla="*/ 6348250 h 6858000"/>
              <a:gd name="connsiteX30" fmla="*/ 310416 w 1556785"/>
              <a:gd name="connsiteY30" fmla="*/ 6281972 h 6858000"/>
              <a:gd name="connsiteX31" fmla="*/ 321179 w 1556785"/>
              <a:gd name="connsiteY31" fmla="*/ 6211940 h 6858000"/>
              <a:gd name="connsiteX32" fmla="*/ 362674 w 1556785"/>
              <a:gd name="connsiteY32" fmla="*/ 6113913 h 6858000"/>
              <a:gd name="connsiteX33" fmla="*/ 366967 w 1556785"/>
              <a:gd name="connsiteY33" fmla="*/ 6028119 h 6858000"/>
              <a:gd name="connsiteX34" fmla="*/ 393747 w 1556785"/>
              <a:gd name="connsiteY34" fmla="*/ 5934687 h 6858000"/>
              <a:gd name="connsiteX35" fmla="*/ 427759 w 1556785"/>
              <a:gd name="connsiteY35" fmla="*/ 5765594 h 6858000"/>
              <a:gd name="connsiteX36" fmla="*/ 459595 w 1556785"/>
              <a:gd name="connsiteY36" fmla="*/ 5693685 h 6858000"/>
              <a:gd name="connsiteX37" fmla="*/ 479650 w 1556785"/>
              <a:gd name="connsiteY37" fmla="*/ 5665173 h 6858000"/>
              <a:gd name="connsiteX38" fmla="*/ 513367 w 1556785"/>
              <a:gd name="connsiteY38" fmla="*/ 5563435 h 6858000"/>
              <a:gd name="connsiteX39" fmla="*/ 542872 w 1556785"/>
              <a:gd name="connsiteY39" fmla="*/ 5476393 h 6858000"/>
              <a:gd name="connsiteX40" fmla="*/ 574065 w 1556785"/>
              <a:gd name="connsiteY40" fmla="*/ 5396260 h 6858000"/>
              <a:gd name="connsiteX41" fmla="*/ 590046 w 1556785"/>
              <a:gd name="connsiteY41" fmla="*/ 5330009 h 6858000"/>
              <a:gd name="connsiteX42" fmla="*/ 623539 w 1556785"/>
              <a:gd name="connsiteY42" fmla="*/ 5273739 h 6858000"/>
              <a:gd name="connsiteX43" fmla="*/ 633138 w 1556785"/>
              <a:gd name="connsiteY43" fmla="*/ 5241779 h 6858000"/>
              <a:gd name="connsiteX44" fmla="*/ 644364 w 1556785"/>
              <a:gd name="connsiteY44" fmla="*/ 5225268 h 6858000"/>
              <a:gd name="connsiteX45" fmla="*/ 645384 w 1556785"/>
              <a:gd name="connsiteY45" fmla="*/ 5217684 h 6858000"/>
              <a:gd name="connsiteX46" fmla="*/ 652725 w 1556785"/>
              <a:gd name="connsiteY46" fmla="*/ 5193377 h 6858000"/>
              <a:gd name="connsiteX47" fmla="*/ 656028 w 1556785"/>
              <a:gd name="connsiteY47" fmla="*/ 5179288 h 6858000"/>
              <a:gd name="connsiteX48" fmla="*/ 657012 w 1556785"/>
              <a:gd name="connsiteY48" fmla="*/ 5173621 h 6858000"/>
              <a:gd name="connsiteX49" fmla="*/ 652646 w 1556785"/>
              <a:gd name="connsiteY49" fmla="*/ 5159961 h 6858000"/>
              <a:gd name="connsiteX50" fmla="*/ 659323 w 1556785"/>
              <a:gd name="connsiteY50" fmla="*/ 5144295 h 6858000"/>
              <a:gd name="connsiteX51" fmla="*/ 656256 w 1556785"/>
              <a:gd name="connsiteY51" fmla="*/ 5125185 h 6858000"/>
              <a:gd name="connsiteX52" fmla="*/ 663086 w 1556785"/>
              <a:gd name="connsiteY52" fmla="*/ 5121884 h 6858000"/>
              <a:gd name="connsiteX53" fmla="*/ 670122 w 1556785"/>
              <a:gd name="connsiteY53" fmla="*/ 5067850 h 6858000"/>
              <a:gd name="connsiteX54" fmla="*/ 672853 w 1556785"/>
              <a:gd name="connsiteY54" fmla="*/ 5060861 h 6858000"/>
              <a:gd name="connsiteX55" fmla="*/ 669557 w 1556785"/>
              <a:gd name="connsiteY55" fmla="*/ 5034192 h 6858000"/>
              <a:gd name="connsiteX56" fmla="*/ 671111 w 1556785"/>
              <a:gd name="connsiteY56" fmla="*/ 4993030 h 6858000"/>
              <a:gd name="connsiteX57" fmla="*/ 678020 w 1556785"/>
              <a:gd name="connsiteY57" fmla="*/ 4946844 h 6858000"/>
              <a:gd name="connsiteX58" fmla="*/ 673876 w 1556785"/>
              <a:gd name="connsiteY58" fmla="*/ 4932692 h 6858000"/>
              <a:gd name="connsiteX59" fmla="*/ 689279 w 1556785"/>
              <a:gd name="connsiteY59" fmla="*/ 4858827 h 6858000"/>
              <a:gd name="connsiteX60" fmla="*/ 683433 w 1556785"/>
              <a:gd name="connsiteY60" fmla="*/ 4801535 h 6858000"/>
              <a:gd name="connsiteX61" fmla="*/ 691102 w 1556785"/>
              <a:gd name="connsiteY61" fmla="*/ 4797794 h 6858000"/>
              <a:gd name="connsiteX62" fmla="*/ 692396 w 1556785"/>
              <a:gd name="connsiteY62" fmla="*/ 4784526 h 6858000"/>
              <a:gd name="connsiteX63" fmla="*/ 694180 w 1556785"/>
              <a:gd name="connsiteY63" fmla="*/ 4781211 h 6858000"/>
              <a:gd name="connsiteX64" fmla="*/ 702967 w 1556785"/>
              <a:gd name="connsiteY64" fmla="*/ 4761984 h 6858000"/>
              <a:gd name="connsiteX65" fmla="*/ 699015 w 1556785"/>
              <a:gd name="connsiteY65" fmla="*/ 4690749 h 6858000"/>
              <a:gd name="connsiteX66" fmla="*/ 694495 w 1556785"/>
              <a:gd name="connsiteY66" fmla="*/ 4584173 h 6858000"/>
              <a:gd name="connsiteX67" fmla="*/ 689578 w 1556785"/>
              <a:gd name="connsiteY67" fmla="*/ 4444346 h 6858000"/>
              <a:gd name="connsiteX68" fmla="*/ 686143 w 1556785"/>
              <a:gd name="connsiteY68" fmla="*/ 4375228 h 6858000"/>
              <a:gd name="connsiteX69" fmla="*/ 666796 w 1556785"/>
              <a:gd name="connsiteY69" fmla="*/ 4214165 h 6858000"/>
              <a:gd name="connsiteX70" fmla="*/ 670869 w 1556785"/>
              <a:gd name="connsiteY70" fmla="*/ 4090296 h 6858000"/>
              <a:gd name="connsiteX71" fmla="*/ 656125 w 1556785"/>
              <a:gd name="connsiteY71" fmla="*/ 4033999 h 6858000"/>
              <a:gd name="connsiteX72" fmla="*/ 657274 w 1556785"/>
              <a:gd name="connsiteY72" fmla="*/ 4031933 h 6858000"/>
              <a:gd name="connsiteX73" fmla="*/ 655850 w 1556785"/>
              <a:gd name="connsiteY73" fmla="*/ 4013953 h 6858000"/>
              <a:gd name="connsiteX74" fmla="*/ 642145 w 1556785"/>
              <a:gd name="connsiteY74" fmla="*/ 3974753 h 6858000"/>
              <a:gd name="connsiteX75" fmla="*/ 643743 w 1556785"/>
              <a:gd name="connsiteY75" fmla="*/ 3969950 h 6858000"/>
              <a:gd name="connsiteX76" fmla="*/ 637165 w 1556785"/>
              <a:gd name="connsiteY76" fmla="*/ 3933779 h 6858000"/>
              <a:gd name="connsiteX77" fmla="*/ 638496 w 1556785"/>
              <a:gd name="connsiteY77" fmla="*/ 3933093 h 6858000"/>
              <a:gd name="connsiteX78" fmla="*/ 642850 w 1556785"/>
              <a:gd name="connsiteY78" fmla="*/ 3922082 h 6858000"/>
              <a:gd name="connsiteX79" fmla="*/ 647928 w 1556785"/>
              <a:gd name="connsiteY79" fmla="*/ 3901461 h 6858000"/>
              <a:gd name="connsiteX80" fmla="*/ 670522 w 1556785"/>
              <a:gd name="connsiteY80" fmla="*/ 3813873 h 6858000"/>
              <a:gd name="connsiteX81" fmla="*/ 669947 w 1556785"/>
              <a:gd name="connsiteY81" fmla="*/ 3806161 h 6858000"/>
              <a:gd name="connsiteX82" fmla="*/ 670254 w 1556785"/>
              <a:gd name="connsiteY82" fmla="*/ 3805957 h 6858000"/>
              <a:gd name="connsiteX83" fmla="*/ 670281 w 1556785"/>
              <a:gd name="connsiteY83" fmla="*/ 3797724 h 6858000"/>
              <a:gd name="connsiteX84" fmla="*/ 668896 w 1556785"/>
              <a:gd name="connsiteY84" fmla="*/ 3792098 h 6858000"/>
              <a:gd name="connsiteX85" fmla="*/ 667780 w 1556785"/>
              <a:gd name="connsiteY85" fmla="*/ 3777135 h 6858000"/>
              <a:gd name="connsiteX86" fmla="*/ 669513 w 1556785"/>
              <a:gd name="connsiteY86" fmla="*/ 3771656 h 6858000"/>
              <a:gd name="connsiteX87" fmla="*/ 673256 w 1556785"/>
              <a:gd name="connsiteY87" fmla="*/ 3769007 h 6858000"/>
              <a:gd name="connsiteX88" fmla="*/ 672722 w 1556785"/>
              <a:gd name="connsiteY88" fmla="*/ 3767709 h 6858000"/>
              <a:gd name="connsiteX89" fmla="*/ 681418 w 1556785"/>
              <a:gd name="connsiteY89" fmla="*/ 3738082 h 6858000"/>
              <a:gd name="connsiteX90" fmla="*/ 688764 w 1556785"/>
              <a:gd name="connsiteY90" fmla="*/ 3673397 h 6858000"/>
              <a:gd name="connsiteX91" fmla="*/ 688060 w 1556785"/>
              <a:gd name="connsiteY91" fmla="*/ 3637109 h 6858000"/>
              <a:gd name="connsiteX92" fmla="*/ 691503 w 1556785"/>
              <a:gd name="connsiteY92" fmla="*/ 3536883 h 6858000"/>
              <a:gd name="connsiteX93" fmla="*/ 699041 w 1556785"/>
              <a:gd name="connsiteY93" fmla="*/ 3435652 h 6858000"/>
              <a:gd name="connsiteX94" fmla="*/ 700712 w 1556785"/>
              <a:gd name="connsiteY94" fmla="*/ 3307769 h 6858000"/>
              <a:gd name="connsiteX95" fmla="*/ 718275 w 1556785"/>
              <a:gd name="connsiteY95" fmla="*/ 3250522 h 6858000"/>
              <a:gd name="connsiteX96" fmla="*/ 718700 w 1556785"/>
              <a:gd name="connsiteY96" fmla="*/ 3229163 h 6858000"/>
              <a:gd name="connsiteX97" fmla="*/ 720523 w 1556785"/>
              <a:gd name="connsiteY97" fmla="*/ 3217217 h 6858000"/>
              <a:gd name="connsiteX98" fmla="*/ 707358 w 1556785"/>
              <a:gd name="connsiteY98" fmla="*/ 3183755 h 6858000"/>
              <a:gd name="connsiteX99" fmla="*/ 707859 w 1556785"/>
              <a:gd name="connsiteY99" fmla="*/ 3178642 h 6858000"/>
              <a:gd name="connsiteX100" fmla="*/ 695459 w 1556785"/>
              <a:gd name="connsiteY100" fmla="*/ 3158586 h 6858000"/>
              <a:gd name="connsiteX101" fmla="*/ 680644 w 1556785"/>
              <a:gd name="connsiteY101" fmla="*/ 3129034 h 6858000"/>
              <a:gd name="connsiteX102" fmla="*/ 681309 w 1556785"/>
              <a:gd name="connsiteY102" fmla="*/ 3126682 h 6858000"/>
              <a:gd name="connsiteX103" fmla="*/ 672177 w 1556785"/>
              <a:gd name="connsiteY103" fmla="*/ 3114519 h 6858000"/>
              <a:gd name="connsiteX104" fmla="*/ 658786 w 1556785"/>
              <a:gd name="connsiteY104" fmla="*/ 3106272 h 6858000"/>
              <a:gd name="connsiteX105" fmla="*/ 631516 w 1556785"/>
              <a:gd name="connsiteY105" fmla="*/ 2958185 h 6858000"/>
              <a:gd name="connsiteX106" fmla="*/ 574130 w 1556785"/>
              <a:gd name="connsiteY106" fmla="*/ 2762989 h 6858000"/>
              <a:gd name="connsiteX107" fmla="*/ 523048 w 1556785"/>
              <a:gd name="connsiteY107" fmla="*/ 2554718 h 6858000"/>
              <a:gd name="connsiteX108" fmla="*/ 503142 w 1556785"/>
              <a:gd name="connsiteY108" fmla="*/ 2485734 h 6858000"/>
              <a:gd name="connsiteX109" fmla="*/ 493865 w 1556785"/>
              <a:gd name="connsiteY109" fmla="*/ 2447068 h 6858000"/>
              <a:gd name="connsiteX110" fmla="*/ 480826 w 1556785"/>
              <a:gd name="connsiteY110" fmla="*/ 2425819 h 6858000"/>
              <a:gd name="connsiteX111" fmla="*/ 486825 w 1556785"/>
              <a:gd name="connsiteY111" fmla="*/ 2402874 h 6858000"/>
              <a:gd name="connsiteX112" fmla="*/ 489437 w 1556785"/>
              <a:gd name="connsiteY112" fmla="*/ 2381443 h 6858000"/>
              <a:gd name="connsiteX113" fmla="*/ 465766 w 1556785"/>
              <a:gd name="connsiteY113" fmla="*/ 2261920 h 6858000"/>
              <a:gd name="connsiteX114" fmla="*/ 455653 w 1556785"/>
              <a:gd name="connsiteY114" fmla="*/ 2195378 h 6858000"/>
              <a:gd name="connsiteX115" fmla="*/ 439870 w 1556785"/>
              <a:gd name="connsiteY115" fmla="*/ 2155135 h 6858000"/>
              <a:gd name="connsiteX116" fmla="*/ 437328 w 1556785"/>
              <a:gd name="connsiteY116" fmla="*/ 2118008 h 6858000"/>
              <a:gd name="connsiteX117" fmla="*/ 438321 w 1556785"/>
              <a:gd name="connsiteY117" fmla="*/ 2050531 h 6858000"/>
              <a:gd name="connsiteX118" fmla="*/ 430127 w 1556785"/>
              <a:gd name="connsiteY118" fmla="*/ 1963269 h 6858000"/>
              <a:gd name="connsiteX119" fmla="*/ 411305 w 1556785"/>
              <a:gd name="connsiteY119" fmla="*/ 1906352 h 6858000"/>
              <a:gd name="connsiteX120" fmla="*/ 387862 w 1556785"/>
              <a:gd name="connsiteY120" fmla="*/ 1861531 h 6858000"/>
              <a:gd name="connsiteX121" fmla="*/ 341661 w 1556785"/>
              <a:gd name="connsiteY121" fmla="*/ 1732919 h 6858000"/>
              <a:gd name="connsiteX122" fmla="*/ 313972 w 1556785"/>
              <a:gd name="connsiteY122" fmla="*/ 1663540 h 6858000"/>
              <a:gd name="connsiteX123" fmla="*/ 313098 w 1556785"/>
              <a:gd name="connsiteY123" fmla="*/ 1615777 h 6858000"/>
              <a:gd name="connsiteX124" fmla="*/ 293893 w 1556785"/>
              <a:gd name="connsiteY124" fmla="*/ 1563678 h 6858000"/>
              <a:gd name="connsiteX125" fmla="*/ 306973 w 1556785"/>
              <a:gd name="connsiteY125" fmla="*/ 1519474 h 6858000"/>
              <a:gd name="connsiteX126" fmla="*/ 299715 w 1556785"/>
              <a:gd name="connsiteY126" fmla="*/ 1477995 h 6858000"/>
              <a:gd name="connsiteX127" fmla="*/ 285800 w 1556785"/>
              <a:gd name="connsiteY127" fmla="*/ 1373769 h 6858000"/>
              <a:gd name="connsiteX128" fmla="*/ 294107 w 1556785"/>
              <a:gd name="connsiteY128" fmla="*/ 1307086 h 6858000"/>
              <a:gd name="connsiteX129" fmla="*/ 295295 w 1556785"/>
              <a:gd name="connsiteY129" fmla="*/ 1189033 h 6858000"/>
              <a:gd name="connsiteX130" fmla="*/ 299980 w 1556785"/>
              <a:gd name="connsiteY130" fmla="*/ 1168288 h 6858000"/>
              <a:gd name="connsiteX131" fmla="*/ 292262 w 1556785"/>
              <a:gd name="connsiteY131" fmla="*/ 1142577 h 6858000"/>
              <a:gd name="connsiteX132" fmla="*/ 281568 w 1556785"/>
              <a:gd name="connsiteY132" fmla="*/ 1088484 h 6858000"/>
              <a:gd name="connsiteX133" fmla="*/ 270304 w 1556785"/>
              <a:gd name="connsiteY133" fmla="*/ 1016103 h 6858000"/>
              <a:gd name="connsiteX134" fmla="*/ 271760 w 1556785"/>
              <a:gd name="connsiteY134" fmla="*/ 932283 h 6858000"/>
              <a:gd name="connsiteX135" fmla="*/ 273996 w 1556785"/>
              <a:gd name="connsiteY135" fmla="*/ 915925 h 6858000"/>
              <a:gd name="connsiteX136" fmla="*/ 266625 w 1556785"/>
              <a:gd name="connsiteY136" fmla="*/ 896999 h 6858000"/>
              <a:gd name="connsiteX137" fmla="*/ 236033 w 1556785"/>
              <a:gd name="connsiteY137" fmla="*/ 821517 h 6858000"/>
              <a:gd name="connsiteX138" fmla="*/ 214983 w 1556785"/>
              <a:gd name="connsiteY138" fmla="*/ 751353 h 6858000"/>
              <a:gd name="connsiteX139" fmla="*/ 214541 w 1556785"/>
              <a:gd name="connsiteY139" fmla="*/ 721230 h 6858000"/>
              <a:gd name="connsiteX140" fmla="*/ 200212 w 1556785"/>
              <a:gd name="connsiteY140" fmla="*/ 681659 h 6858000"/>
              <a:gd name="connsiteX141" fmla="*/ 185631 w 1556785"/>
              <a:gd name="connsiteY141" fmla="*/ 635218 h 6858000"/>
              <a:gd name="connsiteX142" fmla="*/ 190642 w 1556785"/>
              <a:gd name="connsiteY142" fmla="*/ 613763 h 6858000"/>
              <a:gd name="connsiteX143" fmla="*/ 176584 w 1556785"/>
              <a:gd name="connsiteY143" fmla="*/ 598582 h 6858000"/>
              <a:gd name="connsiteX144" fmla="*/ 176265 w 1556785"/>
              <a:gd name="connsiteY144" fmla="*/ 576846 h 6858000"/>
              <a:gd name="connsiteX145" fmla="*/ 155891 w 1556785"/>
              <a:gd name="connsiteY145" fmla="*/ 530055 h 6858000"/>
              <a:gd name="connsiteX146" fmla="*/ 146327 w 1556785"/>
              <a:gd name="connsiteY146" fmla="*/ 448559 h 6858000"/>
              <a:gd name="connsiteX147" fmla="*/ 152749 w 1556785"/>
              <a:gd name="connsiteY147" fmla="*/ 441529 h 6858000"/>
              <a:gd name="connsiteX148" fmla="*/ 151970 w 1556785"/>
              <a:gd name="connsiteY148" fmla="*/ 428927 h 6858000"/>
              <a:gd name="connsiteX149" fmla="*/ 141374 w 1556785"/>
              <a:gd name="connsiteY149" fmla="*/ 430161 h 6858000"/>
              <a:gd name="connsiteX150" fmla="*/ 118394 w 1556785"/>
              <a:gd name="connsiteY150" fmla="*/ 367211 h 6858000"/>
              <a:gd name="connsiteX151" fmla="*/ 75886 w 1556785"/>
              <a:gd name="connsiteY151" fmla="*/ 302178 h 6858000"/>
              <a:gd name="connsiteX152" fmla="*/ 54558 w 1556785"/>
              <a:gd name="connsiteY152" fmla="*/ 211375 h 6858000"/>
              <a:gd name="connsiteX153" fmla="*/ 45886 w 1556785"/>
              <a:gd name="connsiteY153" fmla="*/ 184179 h 6858000"/>
              <a:gd name="connsiteX154" fmla="*/ 0 w 1556785"/>
              <a:gd name="connsiteY154" fmla="*/ 13677 h 6858000"/>
              <a:gd name="connsiteX155" fmla="*/ 48246 w 1556785"/>
              <a:gd name="connsiteY155" fmla="*/ 0 h 6858000"/>
              <a:gd name="connsiteX0" fmla="*/ 6323 w 1514862"/>
              <a:gd name="connsiteY0" fmla="*/ 0 h 6858000"/>
              <a:gd name="connsiteX1" fmla="*/ 1514862 w 1514862"/>
              <a:gd name="connsiteY1" fmla="*/ 0 h 6858000"/>
              <a:gd name="connsiteX2" fmla="*/ 1514862 w 1514862"/>
              <a:gd name="connsiteY2" fmla="*/ 6858000 h 6858000"/>
              <a:gd name="connsiteX3" fmla="*/ 63497 w 1514862"/>
              <a:gd name="connsiteY3" fmla="*/ 6858000 h 6858000"/>
              <a:gd name="connsiteX4" fmla="*/ 63638 w 1514862"/>
              <a:gd name="connsiteY4" fmla="*/ 6857735 h 6858000"/>
              <a:gd name="connsiteX5" fmla="*/ 75687 w 1514862"/>
              <a:gd name="connsiteY5" fmla="*/ 6809549 h 6858000"/>
              <a:gd name="connsiteX6" fmla="*/ 107898 w 1514862"/>
              <a:gd name="connsiteY6" fmla="*/ 6715115 h 6858000"/>
              <a:gd name="connsiteX7" fmla="*/ 117749 w 1514862"/>
              <a:gd name="connsiteY7" fmla="*/ 6680170 h 6858000"/>
              <a:gd name="connsiteX8" fmla="*/ 143299 w 1514862"/>
              <a:gd name="connsiteY8" fmla="*/ 6621207 h 6858000"/>
              <a:gd name="connsiteX9" fmla="*/ 159956 w 1514862"/>
              <a:gd name="connsiteY9" fmla="*/ 6596265 h 6858000"/>
              <a:gd name="connsiteX10" fmla="*/ 159835 w 1514862"/>
              <a:gd name="connsiteY10" fmla="*/ 6594818 h 6858000"/>
              <a:gd name="connsiteX11" fmla="*/ 164080 w 1514862"/>
              <a:gd name="connsiteY11" fmla="*/ 6593735 h 6858000"/>
              <a:gd name="connsiteX12" fmla="*/ 167277 w 1514862"/>
              <a:gd name="connsiteY12" fmla="*/ 6589172 h 6858000"/>
              <a:gd name="connsiteX13" fmla="*/ 170571 w 1514862"/>
              <a:gd name="connsiteY13" fmla="*/ 6574442 h 6858000"/>
              <a:gd name="connsiteX14" fmla="*/ 170911 w 1514862"/>
              <a:gd name="connsiteY14" fmla="*/ 6568530 h 6858000"/>
              <a:gd name="connsiteX15" fmla="*/ 173320 w 1514862"/>
              <a:gd name="connsiteY15" fmla="*/ 6560674 h 6858000"/>
              <a:gd name="connsiteX16" fmla="*/ 173665 w 1514862"/>
              <a:gd name="connsiteY16" fmla="*/ 6560598 h 6858000"/>
              <a:gd name="connsiteX17" fmla="*/ 175362 w 1514862"/>
              <a:gd name="connsiteY17" fmla="*/ 6553006 h 6858000"/>
              <a:gd name="connsiteX18" fmla="*/ 180058 w 1514862"/>
              <a:gd name="connsiteY18" fmla="*/ 6514360 h 6858000"/>
              <a:gd name="connsiteX19" fmla="*/ 221712 w 1514862"/>
              <a:gd name="connsiteY19" fmla="*/ 6478062 h 6858000"/>
              <a:gd name="connsiteX20" fmla="*/ 232401 w 1514862"/>
              <a:gd name="connsiteY20" fmla="*/ 6460325 h 6858000"/>
              <a:gd name="connsiteX21" fmla="*/ 239634 w 1514862"/>
              <a:gd name="connsiteY21" fmla="*/ 6451488 h 6858000"/>
              <a:gd name="connsiteX22" fmla="*/ 241069 w 1514862"/>
              <a:gd name="connsiteY22" fmla="*/ 6451348 h 6858000"/>
              <a:gd name="connsiteX23" fmla="*/ 245427 w 1514862"/>
              <a:gd name="connsiteY23" fmla="*/ 6414240 h 6858000"/>
              <a:gd name="connsiteX24" fmla="*/ 248303 w 1514862"/>
              <a:gd name="connsiteY24" fmla="*/ 6410269 h 6858000"/>
              <a:gd name="connsiteX25" fmla="*/ 248203 w 1514862"/>
              <a:gd name="connsiteY25" fmla="*/ 6384857 h 6858000"/>
              <a:gd name="connsiteX26" fmla="*/ 249720 w 1514862"/>
              <a:gd name="connsiteY26" fmla="*/ 6372381 h 6858000"/>
              <a:gd name="connsiteX27" fmla="*/ 246914 w 1514862"/>
              <a:gd name="connsiteY27" fmla="*/ 6367510 h 6858000"/>
              <a:gd name="connsiteX28" fmla="*/ 250794 w 1514862"/>
              <a:gd name="connsiteY28" fmla="*/ 6349778 h 6858000"/>
              <a:gd name="connsiteX29" fmla="*/ 252459 w 1514862"/>
              <a:gd name="connsiteY29" fmla="*/ 6348250 h 6858000"/>
              <a:gd name="connsiteX30" fmla="*/ 268493 w 1514862"/>
              <a:gd name="connsiteY30" fmla="*/ 6281972 h 6858000"/>
              <a:gd name="connsiteX31" fmla="*/ 279256 w 1514862"/>
              <a:gd name="connsiteY31" fmla="*/ 6211940 h 6858000"/>
              <a:gd name="connsiteX32" fmla="*/ 320751 w 1514862"/>
              <a:gd name="connsiteY32" fmla="*/ 6113913 h 6858000"/>
              <a:gd name="connsiteX33" fmla="*/ 325044 w 1514862"/>
              <a:gd name="connsiteY33" fmla="*/ 6028119 h 6858000"/>
              <a:gd name="connsiteX34" fmla="*/ 351824 w 1514862"/>
              <a:gd name="connsiteY34" fmla="*/ 5934687 h 6858000"/>
              <a:gd name="connsiteX35" fmla="*/ 385836 w 1514862"/>
              <a:gd name="connsiteY35" fmla="*/ 5765594 h 6858000"/>
              <a:gd name="connsiteX36" fmla="*/ 417672 w 1514862"/>
              <a:gd name="connsiteY36" fmla="*/ 5693685 h 6858000"/>
              <a:gd name="connsiteX37" fmla="*/ 437727 w 1514862"/>
              <a:gd name="connsiteY37" fmla="*/ 5665173 h 6858000"/>
              <a:gd name="connsiteX38" fmla="*/ 471444 w 1514862"/>
              <a:gd name="connsiteY38" fmla="*/ 5563435 h 6858000"/>
              <a:gd name="connsiteX39" fmla="*/ 500949 w 1514862"/>
              <a:gd name="connsiteY39" fmla="*/ 5476393 h 6858000"/>
              <a:gd name="connsiteX40" fmla="*/ 532142 w 1514862"/>
              <a:gd name="connsiteY40" fmla="*/ 5396260 h 6858000"/>
              <a:gd name="connsiteX41" fmla="*/ 548123 w 1514862"/>
              <a:gd name="connsiteY41" fmla="*/ 5330009 h 6858000"/>
              <a:gd name="connsiteX42" fmla="*/ 581616 w 1514862"/>
              <a:gd name="connsiteY42" fmla="*/ 5273739 h 6858000"/>
              <a:gd name="connsiteX43" fmla="*/ 591215 w 1514862"/>
              <a:gd name="connsiteY43" fmla="*/ 5241779 h 6858000"/>
              <a:gd name="connsiteX44" fmla="*/ 602441 w 1514862"/>
              <a:gd name="connsiteY44" fmla="*/ 5225268 h 6858000"/>
              <a:gd name="connsiteX45" fmla="*/ 603461 w 1514862"/>
              <a:gd name="connsiteY45" fmla="*/ 5217684 h 6858000"/>
              <a:gd name="connsiteX46" fmla="*/ 610802 w 1514862"/>
              <a:gd name="connsiteY46" fmla="*/ 5193377 h 6858000"/>
              <a:gd name="connsiteX47" fmla="*/ 614105 w 1514862"/>
              <a:gd name="connsiteY47" fmla="*/ 5179288 h 6858000"/>
              <a:gd name="connsiteX48" fmla="*/ 615089 w 1514862"/>
              <a:gd name="connsiteY48" fmla="*/ 5173621 h 6858000"/>
              <a:gd name="connsiteX49" fmla="*/ 610723 w 1514862"/>
              <a:gd name="connsiteY49" fmla="*/ 5159961 h 6858000"/>
              <a:gd name="connsiteX50" fmla="*/ 617400 w 1514862"/>
              <a:gd name="connsiteY50" fmla="*/ 5144295 h 6858000"/>
              <a:gd name="connsiteX51" fmla="*/ 614333 w 1514862"/>
              <a:gd name="connsiteY51" fmla="*/ 5125185 h 6858000"/>
              <a:gd name="connsiteX52" fmla="*/ 621163 w 1514862"/>
              <a:gd name="connsiteY52" fmla="*/ 5121884 h 6858000"/>
              <a:gd name="connsiteX53" fmla="*/ 628199 w 1514862"/>
              <a:gd name="connsiteY53" fmla="*/ 5067850 h 6858000"/>
              <a:gd name="connsiteX54" fmla="*/ 630930 w 1514862"/>
              <a:gd name="connsiteY54" fmla="*/ 5060861 h 6858000"/>
              <a:gd name="connsiteX55" fmla="*/ 627634 w 1514862"/>
              <a:gd name="connsiteY55" fmla="*/ 5034192 h 6858000"/>
              <a:gd name="connsiteX56" fmla="*/ 629188 w 1514862"/>
              <a:gd name="connsiteY56" fmla="*/ 4993030 h 6858000"/>
              <a:gd name="connsiteX57" fmla="*/ 636097 w 1514862"/>
              <a:gd name="connsiteY57" fmla="*/ 4946844 h 6858000"/>
              <a:gd name="connsiteX58" fmla="*/ 631953 w 1514862"/>
              <a:gd name="connsiteY58" fmla="*/ 4932692 h 6858000"/>
              <a:gd name="connsiteX59" fmla="*/ 647356 w 1514862"/>
              <a:gd name="connsiteY59" fmla="*/ 4858827 h 6858000"/>
              <a:gd name="connsiteX60" fmla="*/ 641510 w 1514862"/>
              <a:gd name="connsiteY60" fmla="*/ 4801535 h 6858000"/>
              <a:gd name="connsiteX61" fmla="*/ 649179 w 1514862"/>
              <a:gd name="connsiteY61" fmla="*/ 4797794 h 6858000"/>
              <a:gd name="connsiteX62" fmla="*/ 650473 w 1514862"/>
              <a:gd name="connsiteY62" fmla="*/ 4784526 h 6858000"/>
              <a:gd name="connsiteX63" fmla="*/ 652257 w 1514862"/>
              <a:gd name="connsiteY63" fmla="*/ 4781211 h 6858000"/>
              <a:gd name="connsiteX64" fmla="*/ 661044 w 1514862"/>
              <a:gd name="connsiteY64" fmla="*/ 4761984 h 6858000"/>
              <a:gd name="connsiteX65" fmla="*/ 657092 w 1514862"/>
              <a:gd name="connsiteY65" fmla="*/ 4690749 h 6858000"/>
              <a:gd name="connsiteX66" fmla="*/ 652572 w 1514862"/>
              <a:gd name="connsiteY66" fmla="*/ 4584173 h 6858000"/>
              <a:gd name="connsiteX67" fmla="*/ 647655 w 1514862"/>
              <a:gd name="connsiteY67" fmla="*/ 4444346 h 6858000"/>
              <a:gd name="connsiteX68" fmla="*/ 644220 w 1514862"/>
              <a:gd name="connsiteY68" fmla="*/ 4375228 h 6858000"/>
              <a:gd name="connsiteX69" fmla="*/ 624873 w 1514862"/>
              <a:gd name="connsiteY69" fmla="*/ 4214165 h 6858000"/>
              <a:gd name="connsiteX70" fmla="*/ 628946 w 1514862"/>
              <a:gd name="connsiteY70" fmla="*/ 4090296 h 6858000"/>
              <a:gd name="connsiteX71" fmla="*/ 614202 w 1514862"/>
              <a:gd name="connsiteY71" fmla="*/ 4033999 h 6858000"/>
              <a:gd name="connsiteX72" fmla="*/ 615351 w 1514862"/>
              <a:gd name="connsiteY72" fmla="*/ 4031933 h 6858000"/>
              <a:gd name="connsiteX73" fmla="*/ 613927 w 1514862"/>
              <a:gd name="connsiteY73" fmla="*/ 4013953 h 6858000"/>
              <a:gd name="connsiteX74" fmla="*/ 600222 w 1514862"/>
              <a:gd name="connsiteY74" fmla="*/ 3974753 h 6858000"/>
              <a:gd name="connsiteX75" fmla="*/ 601820 w 1514862"/>
              <a:gd name="connsiteY75" fmla="*/ 3969950 h 6858000"/>
              <a:gd name="connsiteX76" fmla="*/ 595242 w 1514862"/>
              <a:gd name="connsiteY76" fmla="*/ 3933779 h 6858000"/>
              <a:gd name="connsiteX77" fmla="*/ 596573 w 1514862"/>
              <a:gd name="connsiteY77" fmla="*/ 3933093 h 6858000"/>
              <a:gd name="connsiteX78" fmla="*/ 600927 w 1514862"/>
              <a:gd name="connsiteY78" fmla="*/ 3922082 h 6858000"/>
              <a:gd name="connsiteX79" fmla="*/ 606005 w 1514862"/>
              <a:gd name="connsiteY79" fmla="*/ 3901461 h 6858000"/>
              <a:gd name="connsiteX80" fmla="*/ 628599 w 1514862"/>
              <a:gd name="connsiteY80" fmla="*/ 3813873 h 6858000"/>
              <a:gd name="connsiteX81" fmla="*/ 628024 w 1514862"/>
              <a:gd name="connsiteY81" fmla="*/ 3806161 h 6858000"/>
              <a:gd name="connsiteX82" fmla="*/ 628331 w 1514862"/>
              <a:gd name="connsiteY82" fmla="*/ 3805957 h 6858000"/>
              <a:gd name="connsiteX83" fmla="*/ 628358 w 1514862"/>
              <a:gd name="connsiteY83" fmla="*/ 3797724 h 6858000"/>
              <a:gd name="connsiteX84" fmla="*/ 626973 w 1514862"/>
              <a:gd name="connsiteY84" fmla="*/ 3792098 h 6858000"/>
              <a:gd name="connsiteX85" fmla="*/ 625857 w 1514862"/>
              <a:gd name="connsiteY85" fmla="*/ 3777135 h 6858000"/>
              <a:gd name="connsiteX86" fmla="*/ 627590 w 1514862"/>
              <a:gd name="connsiteY86" fmla="*/ 3771656 h 6858000"/>
              <a:gd name="connsiteX87" fmla="*/ 631333 w 1514862"/>
              <a:gd name="connsiteY87" fmla="*/ 3769007 h 6858000"/>
              <a:gd name="connsiteX88" fmla="*/ 630799 w 1514862"/>
              <a:gd name="connsiteY88" fmla="*/ 3767709 h 6858000"/>
              <a:gd name="connsiteX89" fmla="*/ 639495 w 1514862"/>
              <a:gd name="connsiteY89" fmla="*/ 3738082 h 6858000"/>
              <a:gd name="connsiteX90" fmla="*/ 646841 w 1514862"/>
              <a:gd name="connsiteY90" fmla="*/ 3673397 h 6858000"/>
              <a:gd name="connsiteX91" fmla="*/ 646137 w 1514862"/>
              <a:gd name="connsiteY91" fmla="*/ 3637109 h 6858000"/>
              <a:gd name="connsiteX92" fmla="*/ 649580 w 1514862"/>
              <a:gd name="connsiteY92" fmla="*/ 3536883 h 6858000"/>
              <a:gd name="connsiteX93" fmla="*/ 657118 w 1514862"/>
              <a:gd name="connsiteY93" fmla="*/ 3435652 h 6858000"/>
              <a:gd name="connsiteX94" fmla="*/ 658789 w 1514862"/>
              <a:gd name="connsiteY94" fmla="*/ 3307769 h 6858000"/>
              <a:gd name="connsiteX95" fmla="*/ 676352 w 1514862"/>
              <a:gd name="connsiteY95" fmla="*/ 3250522 h 6858000"/>
              <a:gd name="connsiteX96" fmla="*/ 676777 w 1514862"/>
              <a:gd name="connsiteY96" fmla="*/ 3229163 h 6858000"/>
              <a:gd name="connsiteX97" fmla="*/ 678600 w 1514862"/>
              <a:gd name="connsiteY97" fmla="*/ 3217217 h 6858000"/>
              <a:gd name="connsiteX98" fmla="*/ 665435 w 1514862"/>
              <a:gd name="connsiteY98" fmla="*/ 3183755 h 6858000"/>
              <a:gd name="connsiteX99" fmla="*/ 665936 w 1514862"/>
              <a:gd name="connsiteY99" fmla="*/ 3178642 h 6858000"/>
              <a:gd name="connsiteX100" fmla="*/ 653536 w 1514862"/>
              <a:gd name="connsiteY100" fmla="*/ 3158586 h 6858000"/>
              <a:gd name="connsiteX101" fmla="*/ 638721 w 1514862"/>
              <a:gd name="connsiteY101" fmla="*/ 3129034 h 6858000"/>
              <a:gd name="connsiteX102" fmla="*/ 639386 w 1514862"/>
              <a:gd name="connsiteY102" fmla="*/ 3126682 h 6858000"/>
              <a:gd name="connsiteX103" fmla="*/ 630254 w 1514862"/>
              <a:gd name="connsiteY103" fmla="*/ 3114519 h 6858000"/>
              <a:gd name="connsiteX104" fmla="*/ 616863 w 1514862"/>
              <a:gd name="connsiteY104" fmla="*/ 3106272 h 6858000"/>
              <a:gd name="connsiteX105" fmla="*/ 589593 w 1514862"/>
              <a:gd name="connsiteY105" fmla="*/ 2958185 h 6858000"/>
              <a:gd name="connsiteX106" fmla="*/ 532207 w 1514862"/>
              <a:gd name="connsiteY106" fmla="*/ 2762989 h 6858000"/>
              <a:gd name="connsiteX107" fmla="*/ 481125 w 1514862"/>
              <a:gd name="connsiteY107" fmla="*/ 2554718 h 6858000"/>
              <a:gd name="connsiteX108" fmla="*/ 461219 w 1514862"/>
              <a:gd name="connsiteY108" fmla="*/ 2485734 h 6858000"/>
              <a:gd name="connsiteX109" fmla="*/ 451942 w 1514862"/>
              <a:gd name="connsiteY109" fmla="*/ 2447068 h 6858000"/>
              <a:gd name="connsiteX110" fmla="*/ 438903 w 1514862"/>
              <a:gd name="connsiteY110" fmla="*/ 2425819 h 6858000"/>
              <a:gd name="connsiteX111" fmla="*/ 444902 w 1514862"/>
              <a:gd name="connsiteY111" fmla="*/ 2402874 h 6858000"/>
              <a:gd name="connsiteX112" fmla="*/ 447514 w 1514862"/>
              <a:gd name="connsiteY112" fmla="*/ 2381443 h 6858000"/>
              <a:gd name="connsiteX113" fmla="*/ 423843 w 1514862"/>
              <a:gd name="connsiteY113" fmla="*/ 2261920 h 6858000"/>
              <a:gd name="connsiteX114" fmla="*/ 413730 w 1514862"/>
              <a:gd name="connsiteY114" fmla="*/ 2195378 h 6858000"/>
              <a:gd name="connsiteX115" fmla="*/ 397947 w 1514862"/>
              <a:gd name="connsiteY115" fmla="*/ 2155135 h 6858000"/>
              <a:gd name="connsiteX116" fmla="*/ 395405 w 1514862"/>
              <a:gd name="connsiteY116" fmla="*/ 2118008 h 6858000"/>
              <a:gd name="connsiteX117" fmla="*/ 396398 w 1514862"/>
              <a:gd name="connsiteY117" fmla="*/ 2050531 h 6858000"/>
              <a:gd name="connsiteX118" fmla="*/ 388204 w 1514862"/>
              <a:gd name="connsiteY118" fmla="*/ 1963269 h 6858000"/>
              <a:gd name="connsiteX119" fmla="*/ 369382 w 1514862"/>
              <a:gd name="connsiteY119" fmla="*/ 1906352 h 6858000"/>
              <a:gd name="connsiteX120" fmla="*/ 345939 w 1514862"/>
              <a:gd name="connsiteY120" fmla="*/ 1861531 h 6858000"/>
              <a:gd name="connsiteX121" fmla="*/ 299738 w 1514862"/>
              <a:gd name="connsiteY121" fmla="*/ 1732919 h 6858000"/>
              <a:gd name="connsiteX122" fmla="*/ 272049 w 1514862"/>
              <a:gd name="connsiteY122" fmla="*/ 1663540 h 6858000"/>
              <a:gd name="connsiteX123" fmla="*/ 271175 w 1514862"/>
              <a:gd name="connsiteY123" fmla="*/ 1615777 h 6858000"/>
              <a:gd name="connsiteX124" fmla="*/ 251970 w 1514862"/>
              <a:gd name="connsiteY124" fmla="*/ 1563678 h 6858000"/>
              <a:gd name="connsiteX125" fmla="*/ 265050 w 1514862"/>
              <a:gd name="connsiteY125" fmla="*/ 1519474 h 6858000"/>
              <a:gd name="connsiteX126" fmla="*/ 257792 w 1514862"/>
              <a:gd name="connsiteY126" fmla="*/ 1477995 h 6858000"/>
              <a:gd name="connsiteX127" fmla="*/ 243877 w 1514862"/>
              <a:gd name="connsiteY127" fmla="*/ 1373769 h 6858000"/>
              <a:gd name="connsiteX128" fmla="*/ 252184 w 1514862"/>
              <a:gd name="connsiteY128" fmla="*/ 1307086 h 6858000"/>
              <a:gd name="connsiteX129" fmla="*/ 253372 w 1514862"/>
              <a:gd name="connsiteY129" fmla="*/ 1189033 h 6858000"/>
              <a:gd name="connsiteX130" fmla="*/ 258057 w 1514862"/>
              <a:gd name="connsiteY130" fmla="*/ 1168288 h 6858000"/>
              <a:gd name="connsiteX131" fmla="*/ 250339 w 1514862"/>
              <a:gd name="connsiteY131" fmla="*/ 1142577 h 6858000"/>
              <a:gd name="connsiteX132" fmla="*/ 239645 w 1514862"/>
              <a:gd name="connsiteY132" fmla="*/ 1088484 h 6858000"/>
              <a:gd name="connsiteX133" fmla="*/ 228381 w 1514862"/>
              <a:gd name="connsiteY133" fmla="*/ 1016103 h 6858000"/>
              <a:gd name="connsiteX134" fmla="*/ 229837 w 1514862"/>
              <a:gd name="connsiteY134" fmla="*/ 932283 h 6858000"/>
              <a:gd name="connsiteX135" fmla="*/ 232073 w 1514862"/>
              <a:gd name="connsiteY135" fmla="*/ 915925 h 6858000"/>
              <a:gd name="connsiteX136" fmla="*/ 224702 w 1514862"/>
              <a:gd name="connsiteY136" fmla="*/ 896999 h 6858000"/>
              <a:gd name="connsiteX137" fmla="*/ 194110 w 1514862"/>
              <a:gd name="connsiteY137" fmla="*/ 821517 h 6858000"/>
              <a:gd name="connsiteX138" fmla="*/ 173060 w 1514862"/>
              <a:gd name="connsiteY138" fmla="*/ 751353 h 6858000"/>
              <a:gd name="connsiteX139" fmla="*/ 172618 w 1514862"/>
              <a:gd name="connsiteY139" fmla="*/ 721230 h 6858000"/>
              <a:gd name="connsiteX140" fmla="*/ 158289 w 1514862"/>
              <a:gd name="connsiteY140" fmla="*/ 681659 h 6858000"/>
              <a:gd name="connsiteX141" fmla="*/ 143708 w 1514862"/>
              <a:gd name="connsiteY141" fmla="*/ 635218 h 6858000"/>
              <a:gd name="connsiteX142" fmla="*/ 148719 w 1514862"/>
              <a:gd name="connsiteY142" fmla="*/ 613763 h 6858000"/>
              <a:gd name="connsiteX143" fmla="*/ 134661 w 1514862"/>
              <a:gd name="connsiteY143" fmla="*/ 598582 h 6858000"/>
              <a:gd name="connsiteX144" fmla="*/ 134342 w 1514862"/>
              <a:gd name="connsiteY144" fmla="*/ 576846 h 6858000"/>
              <a:gd name="connsiteX145" fmla="*/ 113968 w 1514862"/>
              <a:gd name="connsiteY145" fmla="*/ 530055 h 6858000"/>
              <a:gd name="connsiteX146" fmla="*/ 104404 w 1514862"/>
              <a:gd name="connsiteY146" fmla="*/ 448559 h 6858000"/>
              <a:gd name="connsiteX147" fmla="*/ 110826 w 1514862"/>
              <a:gd name="connsiteY147" fmla="*/ 441529 h 6858000"/>
              <a:gd name="connsiteX148" fmla="*/ 110047 w 1514862"/>
              <a:gd name="connsiteY148" fmla="*/ 428927 h 6858000"/>
              <a:gd name="connsiteX149" fmla="*/ 99451 w 1514862"/>
              <a:gd name="connsiteY149" fmla="*/ 430161 h 6858000"/>
              <a:gd name="connsiteX150" fmla="*/ 76471 w 1514862"/>
              <a:gd name="connsiteY150" fmla="*/ 367211 h 6858000"/>
              <a:gd name="connsiteX151" fmla="*/ 33963 w 1514862"/>
              <a:gd name="connsiteY151" fmla="*/ 302178 h 6858000"/>
              <a:gd name="connsiteX152" fmla="*/ 12635 w 1514862"/>
              <a:gd name="connsiteY152" fmla="*/ 211375 h 6858000"/>
              <a:gd name="connsiteX153" fmla="*/ 3963 w 1514862"/>
              <a:gd name="connsiteY153" fmla="*/ 184179 h 6858000"/>
              <a:gd name="connsiteX154" fmla="*/ 25635 w 1514862"/>
              <a:gd name="connsiteY154" fmla="*/ 47336 h 6858000"/>
              <a:gd name="connsiteX155" fmla="*/ 6323 w 1514862"/>
              <a:gd name="connsiteY155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27640 w 1508539"/>
              <a:gd name="connsiteY151" fmla="*/ 302178 h 6858000"/>
              <a:gd name="connsiteX152" fmla="*/ 6312 w 1508539"/>
              <a:gd name="connsiteY152" fmla="*/ 211375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27640 w 1508539"/>
              <a:gd name="connsiteY151" fmla="*/ 302178 h 6858000"/>
              <a:gd name="connsiteX152" fmla="*/ 32747 w 1508539"/>
              <a:gd name="connsiteY152" fmla="*/ 158081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32747 w 1508539"/>
              <a:gd name="connsiteY152" fmla="*/ 158081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23935 w 1508539"/>
              <a:gd name="connsiteY152" fmla="*/ 160886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23935 w 1508539"/>
              <a:gd name="connsiteY152" fmla="*/ 160886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0191 w 1508539"/>
              <a:gd name="connsiteY149" fmla="*/ 404917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23935 w 1508539"/>
              <a:gd name="connsiteY152" fmla="*/ 160886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90191 w 1508539"/>
              <a:gd name="connsiteY148" fmla="*/ 404917 h 6858000"/>
              <a:gd name="connsiteX149" fmla="*/ 70148 w 1508539"/>
              <a:gd name="connsiteY149" fmla="*/ 367211 h 6858000"/>
              <a:gd name="connsiteX150" fmla="*/ 36452 w 1508539"/>
              <a:gd name="connsiteY150" fmla="*/ 268519 h 6858000"/>
              <a:gd name="connsiteX151" fmla="*/ 23935 w 1508539"/>
              <a:gd name="connsiteY151" fmla="*/ 160886 h 6858000"/>
              <a:gd name="connsiteX152" fmla="*/ 19312 w 1508539"/>
              <a:gd name="connsiteY152" fmla="*/ 47336 h 6858000"/>
              <a:gd name="connsiteX153" fmla="*/ 0 w 1508539"/>
              <a:gd name="connsiteY15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89816 w 1508539"/>
              <a:gd name="connsiteY147" fmla="*/ 424699 h 6858000"/>
              <a:gd name="connsiteX148" fmla="*/ 90191 w 1508539"/>
              <a:gd name="connsiteY148" fmla="*/ 404917 h 6858000"/>
              <a:gd name="connsiteX149" fmla="*/ 70148 w 1508539"/>
              <a:gd name="connsiteY149" fmla="*/ 367211 h 6858000"/>
              <a:gd name="connsiteX150" fmla="*/ 36452 w 1508539"/>
              <a:gd name="connsiteY150" fmla="*/ 268519 h 6858000"/>
              <a:gd name="connsiteX151" fmla="*/ 23935 w 1508539"/>
              <a:gd name="connsiteY151" fmla="*/ 160886 h 6858000"/>
              <a:gd name="connsiteX152" fmla="*/ 19312 w 1508539"/>
              <a:gd name="connsiteY152" fmla="*/ 47336 h 6858000"/>
              <a:gd name="connsiteX153" fmla="*/ 0 w 1508539"/>
              <a:gd name="connsiteY15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106893 w 1508539"/>
              <a:gd name="connsiteY146" fmla="*/ 465389 h 6858000"/>
              <a:gd name="connsiteX147" fmla="*/ 89816 w 1508539"/>
              <a:gd name="connsiteY147" fmla="*/ 424699 h 6858000"/>
              <a:gd name="connsiteX148" fmla="*/ 90191 w 1508539"/>
              <a:gd name="connsiteY148" fmla="*/ 404917 h 6858000"/>
              <a:gd name="connsiteX149" fmla="*/ 70148 w 1508539"/>
              <a:gd name="connsiteY149" fmla="*/ 367211 h 6858000"/>
              <a:gd name="connsiteX150" fmla="*/ 36452 w 1508539"/>
              <a:gd name="connsiteY150" fmla="*/ 268519 h 6858000"/>
              <a:gd name="connsiteX151" fmla="*/ 23935 w 1508539"/>
              <a:gd name="connsiteY151" fmla="*/ 160886 h 6858000"/>
              <a:gd name="connsiteX152" fmla="*/ 19312 w 1508539"/>
              <a:gd name="connsiteY152" fmla="*/ 47336 h 6858000"/>
              <a:gd name="connsiteX153" fmla="*/ 0 w 1508539"/>
              <a:gd name="connsiteY15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54721 w 1508539"/>
              <a:gd name="connsiteY63" fmla="*/ 4761984 h 6858000"/>
              <a:gd name="connsiteX64" fmla="*/ 650769 w 1508539"/>
              <a:gd name="connsiteY64" fmla="*/ 4690749 h 6858000"/>
              <a:gd name="connsiteX65" fmla="*/ 646249 w 1508539"/>
              <a:gd name="connsiteY65" fmla="*/ 4584173 h 6858000"/>
              <a:gd name="connsiteX66" fmla="*/ 641332 w 1508539"/>
              <a:gd name="connsiteY66" fmla="*/ 4444346 h 6858000"/>
              <a:gd name="connsiteX67" fmla="*/ 637897 w 1508539"/>
              <a:gd name="connsiteY67" fmla="*/ 4375228 h 6858000"/>
              <a:gd name="connsiteX68" fmla="*/ 618550 w 1508539"/>
              <a:gd name="connsiteY68" fmla="*/ 4214165 h 6858000"/>
              <a:gd name="connsiteX69" fmla="*/ 622623 w 1508539"/>
              <a:gd name="connsiteY69" fmla="*/ 4090296 h 6858000"/>
              <a:gd name="connsiteX70" fmla="*/ 607879 w 1508539"/>
              <a:gd name="connsiteY70" fmla="*/ 4033999 h 6858000"/>
              <a:gd name="connsiteX71" fmla="*/ 609028 w 1508539"/>
              <a:gd name="connsiteY71" fmla="*/ 4031933 h 6858000"/>
              <a:gd name="connsiteX72" fmla="*/ 607604 w 1508539"/>
              <a:gd name="connsiteY72" fmla="*/ 4013953 h 6858000"/>
              <a:gd name="connsiteX73" fmla="*/ 593899 w 1508539"/>
              <a:gd name="connsiteY73" fmla="*/ 3974753 h 6858000"/>
              <a:gd name="connsiteX74" fmla="*/ 595497 w 1508539"/>
              <a:gd name="connsiteY74" fmla="*/ 3969950 h 6858000"/>
              <a:gd name="connsiteX75" fmla="*/ 588919 w 1508539"/>
              <a:gd name="connsiteY75" fmla="*/ 3933779 h 6858000"/>
              <a:gd name="connsiteX76" fmla="*/ 590250 w 1508539"/>
              <a:gd name="connsiteY76" fmla="*/ 3933093 h 6858000"/>
              <a:gd name="connsiteX77" fmla="*/ 594604 w 1508539"/>
              <a:gd name="connsiteY77" fmla="*/ 3922082 h 6858000"/>
              <a:gd name="connsiteX78" fmla="*/ 599682 w 1508539"/>
              <a:gd name="connsiteY78" fmla="*/ 3901461 h 6858000"/>
              <a:gd name="connsiteX79" fmla="*/ 622276 w 1508539"/>
              <a:gd name="connsiteY79" fmla="*/ 3813873 h 6858000"/>
              <a:gd name="connsiteX80" fmla="*/ 621701 w 1508539"/>
              <a:gd name="connsiteY80" fmla="*/ 3806161 h 6858000"/>
              <a:gd name="connsiteX81" fmla="*/ 622008 w 1508539"/>
              <a:gd name="connsiteY81" fmla="*/ 3805957 h 6858000"/>
              <a:gd name="connsiteX82" fmla="*/ 622035 w 1508539"/>
              <a:gd name="connsiteY82" fmla="*/ 3797724 h 6858000"/>
              <a:gd name="connsiteX83" fmla="*/ 620650 w 1508539"/>
              <a:gd name="connsiteY83" fmla="*/ 3792098 h 6858000"/>
              <a:gd name="connsiteX84" fmla="*/ 619534 w 1508539"/>
              <a:gd name="connsiteY84" fmla="*/ 3777135 h 6858000"/>
              <a:gd name="connsiteX85" fmla="*/ 621267 w 1508539"/>
              <a:gd name="connsiteY85" fmla="*/ 3771656 h 6858000"/>
              <a:gd name="connsiteX86" fmla="*/ 625010 w 1508539"/>
              <a:gd name="connsiteY86" fmla="*/ 3769007 h 6858000"/>
              <a:gd name="connsiteX87" fmla="*/ 624476 w 1508539"/>
              <a:gd name="connsiteY87" fmla="*/ 3767709 h 6858000"/>
              <a:gd name="connsiteX88" fmla="*/ 633172 w 1508539"/>
              <a:gd name="connsiteY88" fmla="*/ 3738082 h 6858000"/>
              <a:gd name="connsiteX89" fmla="*/ 640518 w 1508539"/>
              <a:gd name="connsiteY89" fmla="*/ 3673397 h 6858000"/>
              <a:gd name="connsiteX90" fmla="*/ 639814 w 1508539"/>
              <a:gd name="connsiteY90" fmla="*/ 3637109 h 6858000"/>
              <a:gd name="connsiteX91" fmla="*/ 643257 w 1508539"/>
              <a:gd name="connsiteY91" fmla="*/ 3536883 h 6858000"/>
              <a:gd name="connsiteX92" fmla="*/ 650795 w 1508539"/>
              <a:gd name="connsiteY92" fmla="*/ 3435652 h 6858000"/>
              <a:gd name="connsiteX93" fmla="*/ 652466 w 1508539"/>
              <a:gd name="connsiteY93" fmla="*/ 3307769 h 6858000"/>
              <a:gd name="connsiteX94" fmla="*/ 670029 w 1508539"/>
              <a:gd name="connsiteY94" fmla="*/ 3250522 h 6858000"/>
              <a:gd name="connsiteX95" fmla="*/ 670454 w 1508539"/>
              <a:gd name="connsiteY95" fmla="*/ 3229163 h 6858000"/>
              <a:gd name="connsiteX96" fmla="*/ 672277 w 1508539"/>
              <a:gd name="connsiteY96" fmla="*/ 3217217 h 6858000"/>
              <a:gd name="connsiteX97" fmla="*/ 659112 w 1508539"/>
              <a:gd name="connsiteY97" fmla="*/ 3183755 h 6858000"/>
              <a:gd name="connsiteX98" fmla="*/ 659613 w 1508539"/>
              <a:gd name="connsiteY98" fmla="*/ 3178642 h 6858000"/>
              <a:gd name="connsiteX99" fmla="*/ 647213 w 1508539"/>
              <a:gd name="connsiteY99" fmla="*/ 3158586 h 6858000"/>
              <a:gd name="connsiteX100" fmla="*/ 632398 w 1508539"/>
              <a:gd name="connsiteY100" fmla="*/ 3129034 h 6858000"/>
              <a:gd name="connsiteX101" fmla="*/ 633063 w 1508539"/>
              <a:gd name="connsiteY101" fmla="*/ 3126682 h 6858000"/>
              <a:gd name="connsiteX102" fmla="*/ 623931 w 1508539"/>
              <a:gd name="connsiteY102" fmla="*/ 3114519 h 6858000"/>
              <a:gd name="connsiteX103" fmla="*/ 610540 w 1508539"/>
              <a:gd name="connsiteY103" fmla="*/ 3106272 h 6858000"/>
              <a:gd name="connsiteX104" fmla="*/ 583270 w 1508539"/>
              <a:gd name="connsiteY104" fmla="*/ 2958185 h 6858000"/>
              <a:gd name="connsiteX105" fmla="*/ 525884 w 1508539"/>
              <a:gd name="connsiteY105" fmla="*/ 2762989 h 6858000"/>
              <a:gd name="connsiteX106" fmla="*/ 474802 w 1508539"/>
              <a:gd name="connsiteY106" fmla="*/ 2554718 h 6858000"/>
              <a:gd name="connsiteX107" fmla="*/ 454896 w 1508539"/>
              <a:gd name="connsiteY107" fmla="*/ 2485734 h 6858000"/>
              <a:gd name="connsiteX108" fmla="*/ 445619 w 1508539"/>
              <a:gd name="connsiteY108" fmla="*/ 2447068 h 6858000"/>
              <a:gd name="connsiteX109" fmla="*/ 432580 w 1508539"/>
              <a:gd name="connsiteY109" fmla="*/ 2425819 h 6858000"/>
              <a:gd name="connsiteX110" fmla="*/ 438579 w 1508539"/>
              <a:gd name="connsiteY110" fmla="*/ 2402874 h 6858000"/>
              <a:gd name="connsiteX111" fmla="*/ 441191 w 1508539"/>
              <a:gd name="connsiteY111" fmla="*/ 2381443 h 6858000"/>
              <a:gd name="connsiteX112" fmla="*/ 417520 w 1508539"/>
              <a:gd name="connsiteY112" fmla="*/ 2261920 h 6858000"/>
              <a:gd name="connsiteX113" fmla="*/ 407407 w 1508539"/>
              <a:gd name="connsiteY113" fmla="*/ 2195378 h 6858000"/>
              <a:gd name="connsiteX114" fmla="*/ 391624 w 1508539"/>
              <a:gd name="connsiteY114" fmla="*/ 2155135 h 6858000"/>
              <a:gd name="connsiteX115" fmla="*/ 389082 w 1508539"/>
              <a:gd name="connsiteY115" fmla="*/ 2118008 h 6858000"/>
              <a:gd name="connsiteX116" fmla="*/ 390075 w 1508539"/>
              <a:gd name="connsiteY116" fmla="*/ 2050531 h 6858000"/>
              <a:gd name="connsiteX117" fmla="*/ 381881 w 1508539"/>
              <a:gd name="connsiteY117" fmla="*/ 1963269 h 6858000"/>
              <a:gd name="connsiteX118" fmla="*/ 363059 w 1508539"/>
              <a:gd name="connsiteY118" fmla="*/ 1906352 h 6858000"/>
              <a:gd name="connsiteX119" fmla="*/ 339616 w 1508539"/>
              <a:gd name="connsiteY119" fmla="*/ 1861531 h 6858000"/>
              <a:gd name="connsiteX120" fmla="*/ 293415 w 1508539"/>
              <a:gd name="connsiteY120" fmla="*/ 1732919 h 6858000"/>
              <a:gd name="connsiteX121" fmla="*/ 265726 w 1508539"/>
              <a:gd name="connsiteY121" fmla="*/ 1663540 h 6858000"/>
              <a:gd name="connsiteX122" fmla="*/ 264852 w 1508539"/>
              <a:gd name="connsiteY122" fmla="*/ 1615777 h 6858000"/>
              <a:gd name="connsiteX123" fmla="*/ 245647 w 1508539"/>
              <a:gd name="connsiteY123" fmla="*/ 1563678 h 6858000"/>
              <a:gd name="connsiteX124" fmla="*/ 258727 w 1508539"/>
              <a:gd name="connsiteY124" fmla="*/ 1519474 h 6858000"/>
              <a:gd name="connsiteX125" fmla="*/ 251469 w 1508539"/>
              <a:gd name="connsiteY125" fmla="*/ 1477995 h 6858000"/>
              <a:gd name="connsiteX126" fmla="*/ 237554 w 1508539"/>
              <a:gd name="connsiteY126" fmla="*/ 1373769 h 6858000"/>
              <a:gd name="connsiteX127" fmla="*/ 245861 w 1508539"/>
              <a:gd name="connsiteY127" fmla="*/ 1307086 h 6858000"/>
              <a:gd name="connsiteX128" fmla="*/ 247049 w 1508539"/>
              <a:gd name="connsiteY128" fmla="*/ 1189033 h 6858000"/>
              <a:gd name="connsiteX129" fmla="*/ 251734 w 1508539"/>
              <a:gd name="connsiteY129" fmla="*/ 1168288 h 6858000"/>
              <a:gd name="connsiteX130" fmla="*/ 244016 w 1508539"/>
              <a:gd name="connsiteY130" fmla="*/ 1142577 h 6858000"/>
              <a:gd name="connsiteX131" fmla="*/ 233322 w 1508539"/>
              <a:gd name="connsiteY131" fmla="*/ 1088484 h 6858000"/>
              <a:gd name="connsiteX132" fmla="*/ 222058 w 1508539"/>
              <a:gd name="connsiteY132" fmla="*/ 1016103 h 6858000"/>
              <a:gd name="connsiteX133" fmla="*/ 223514 w 1508539"/>
              <a:gd name="connsiteY133" fmla="*/ 932283 h 6858000"/>
              <a:gd name="connsiteX134" fmla="*/ 225750 w 1508539"/>
              <a:gd name="connsiteY134" fmla="*/ 915925 h 6858000"/>
              <a:gd name="connsiteX135" fmla="*/ 218379 w 1508539"/>
              <a:gd name="connsiteY135" fmla="*/ 896999 h 6858000"/>
              <a:gd name="connsiteX136" fmla="*/ 187787 w 1508539"/>
              <a:gd name="connsiteY136" fmla="*/ 821517 h 6858000"/>
              <a:gd name="connsiteX137" fmla="*/ 166737 w 1508539"/>
              <a:gd name="connsiteY137" fmla="*/ 751353 h 6858000"/>
              <a:gd name="connsiteX138" fmla="*/ 166295 w 1508539"/>
              <a:gd name="connsiteY138" fmla="*/ 721230 h 6858000"/>
              <a:gd name="connsiteX139" fmla="*/ 151966 w 1508539"/>
              <a:gd name="connsiteY139" fmla="*/ 681659 h 6858000"/>
              <a:gd name="connsiteX140" fmla="*/ 137385 w 1508539"/>
              <a:gd name="connsiteY140" fmla="*/ 635218 h 6858000"/>
              <a:gd name="connsiteX141" fmla="*/ 142396 w 1508539"/>
              <a:gd name="connsiteY141" fmla="*/ 613763 h 6858000"/>
              <a:gd name="connsiteX142" fmla="*/ 128338 w 1508539"/>
              <a:gd name="connsiteY142" fmla="*/ 598582 h 6858000"/>
              <a:gd name="connsiteX143" fmla="*/ 128019 w 1508539"/>
              <a:gd name="connsiteY143" fmla="*/ 576846 h 6858000"/>
              <a:gd name="connsiteX144" fmla="*/ 107645 w 1508539"/>
              <a:gd name="connsiteY144" fmla="*/ 530055 h 6858000"/>
              <a:gd name="connsiteX145" fmla="*/ 106893 w 1508539"/>
              <a:gd name="connsiteY145" fmla="*/ 465389 h 6858000"/>
              <a:gd name="connsiteX146" fmla="*/ 89816 w 1508539"/>
              <a:gd name="connsiteY146" fmla="*/ 424699 h 6858000"/>
              <a:gd name="connsiteX147" fmla="*/ 90191 w 1508539"/>
              <a:gd name="connsiteY147" fmla="*/ 404917 h 6858000"/>
              <a:gd name="connsiteX148" fmla="*/ 70148 w 1508539"/>
              <a:gd name="connsiteY148" fmla="*/ 367211 h 6858000"/>
              <a:gd name="connsiteX149" fmla="*/ 36452 w 1508539"/>
              <a:gd name="connsiteY149" fmla="*/ 268519 h 6858000"/>
              <a:gd name="connsiteX150" fmla="*/ 23935 w 1508539"/>
              <a:gd name="connsiteY150" fmla="*/ 160886 h 6858000"/>
              <a:gd name="connsiteX151" fmla="*/ 19312 w 1508539"/>
              <a:gd name="connsiteY151" fmla="*/ 47336 h 6858000"/>
              <a:gd name="connsiteX152" fmla="*/ 0 w 1508539"/>
              <a:gd name="connsiteY15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52962 w 1508539"/>
              <a:gd name="connsiteY62" fmla="*/ 4750867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51669 w 1508539"/>
              <a:gd name="connsiteY61" fmla="*/ 4780965 h 6858000"/>
              <a:gd name="connsiteX62" fmla="*/ 652962 w 1508539"/>
              <a:gd name="connsiteY62" fmla="*/ 4750867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46936 w 1508539"/>
              <a:gd name="connsiteY60" fmla="*/ 4821170 h 6858000"/>
              <a:gd name="connsiteX61" fmla="*/ 651669 w 1508539"/>
              <a:gd name="connsiteY61" fmla="*/ 4780965 h 6858000"/>
              <a:gd name="connsiteX62" fmla="*/ 652962 w 1508539"/>
              <a:gd name="connsiteY62" fmla="*/ 4750867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880 w 1508539"/>
              <a:gd name="connsiteY24" fmla="*/ 6384857 h 6858000"/>
              <a:gd name="connsiteX25" fmla="*/ 243397 w 1508539"/>
              <a:gd name="connsiteY25" fmla="*/ 6372381 h 6858000"/>
              <a:gd name="connsiteX26" fmla="*/ 240591 w 1508539"/>
              <a:gd name="connsiteY26" fmla="*/ 6367510 h 6858000"/>
              <a:gd name="connsiteX27" fmla="*/ 244471 w 1508539"/>
              <a:gd name="connsiteY27" fmla="*/ 6349778 h 6858000"/>
              <a:gd name="connsiteX28" fmla="*/ 246136 w 1508539"/>
              <a:gd name="connsiteY28" fmla="*/ 6348250 h 6858000"/>
              <a:gd name="connsiteX29" fmla="*/ 262170 w 1508539"/>
              <a:gd name="connsiteY29" fmla="*/ 6281972 h 6858000"/>
              <a:gd name="connsiteX30" fmla="*/ 272933 w 1508539"/>
              <a:gd name="connsiteY30" fmla="*/ 6211940 h 6858000"/>
              <a:gd name="connsiteX31" fmla="*/ 314428 w 1508539"/>
              <a:gd name="connsiteY31" fmla="*/ 6113913 h 6858000"/>
              <a:gd name="connsiteX32" fmla="*/ 318721 w 1508539"/>
              <a:gd name="connsiteY32" fmla="*/ 6028119 h 6858000"/>
              <a:gd name="connsiteX33" fmla="*/ 345501 w 1508539"/>
              <a:gd name="connsiteY33" fmla="*/ 5934687 h 6858000"/>
              <a:gd name="connsiteX34" fmla="*/ 379513 w 1508539"/>
              <a:gd name="connsiteY34" fmla="*/ 5765594 h 6858000"/>
              <a:gd name="connsiteX35" fmla="*/ 411349 w 1508539"/>
              <a:gd name="connsiteY35" fmla="*/ 5693685 h 6858000"/>
              <a:gd name="connsiteX36" fmla="*/ 431404 w 1508539"/>
              <a:gd name="connsiteY36" fmla="*/ 5665173 h 6858000"/>
              <a:gd name="connsiteX37" fmla="*/ 465121 w 1508539"/>
              <a:gd name="connsiteY37" fmla="*/ 5563435 h 6858000"/>
              <a:gd name="connsiteX38" fmla="*/ 494626 w 1508539"/>
              <a:gd name="connsiteY38" fmla="*/ 5476393 h 6858000"/>
              <a:gd name="connsiteX39" fmla="*/ 525819 w 1508539"/>
              <a:gd name="connsiteY39" fmla="*/ 5396260 h 6858000"/>
              <a:gd name="connsiteX40" fmla="*/ 541800 w 1508539"/>
              <a:gd name="connsiteY40" fmla="*/ 5330009 h 6858000"/>
              <a:gd name="connsiteX41" fmla="*/ 575293 w 1508539"/>
              <a:gd name="connsiteY41" fmla="*/ 5273739 h 6858000"/>
              <a:gd name="connsiteX42" fmla="*/ 584892 w 1508539"/>
              <a:gd name="connsiteY42" fmla="*/ 5241779 h 6858000"/>
              <a:gd name="connsiteX43" fmla="*/ 596118 w 1508539"/>
              <a:gd name="connsiteY43" fmla="*/ 5225268 h 6858000"/>
              <a:gd name="connsiteX44" fmla="*/ 597138 w 1508539"/>
              <a:gd name="connsiteY44" fmla="*/ 5217684 h 6858000"/>
              <a:gd name="connsiteX45" fmla="*/ 604479 w 1508539"/>
              <a:gd name="connsiteY45" fmla="*/ 5193377 h 6858000"/>
              <a:gd name="connsiteX46" fmla="*/ 607782 w 1508539"/>
              <a:gd name="connsiteY46" fmla="*/ 5179288 h 6858000"/>
              <a:gd name="connsiteX47" fmla="*/ 608766 w 1508539"/>
              <a:gd name="connsiteY47" fmla="*/ 5173621 h 6858000"/>
              <a:gd name="connsiteX48" fmla="*/ 604400 w 1508539"/>
              <a:gd name="connsiteY48" fmla="*/ 5159961 h 6858000"/>
              <a:gd name="connsiteX49" fmla="*/ 611077 w 1508539"/>
              <a:gd name="connsiteY49" fmla="*/ 5144295 h 6858000"/>
              <a:gd name="connsiteX50" fmla="*/ 608010 w 1508539"/>
              <a:gd name="connsiteY50" fmla="*/ 5125185 h 6858000"/>
              <a:gd name="connsiteX51" fmla="*/ 614840 w 1508539"/>
              <a:gd name="connsiteY51" fmla="*/ 5121884 h 6858000"/>
              <a:gd name="connsiteX52" fmla="*/ 621876 w 1508539"/>
              <a:gd name="connsiteY52" fmla="*/ 5067850 h 6858000"/>
              <a:gd name="connsiteX53" fmla="*/ 624607 w 1508539"/>
              <a:gd name="connsiteY53" fmla="*/ 5060861 h 6858000"/>
              <a:gd name="connsiteX54" fmla="*/ 621311 w 1508539"/>
              <a:gd name="connsiteY54" fmla="*/ 5034192 h 6858000"/>
              <a:gd name="connsiteX55" fmla="*/ 622865 w 1508539"/>
              <a:gd name="connsiteY55" fmla="*/ 4993030 h 6858000"/>
              <a:gd name="connsiteX56" fmla="*/ 629774 w 1508539"/>
              <a:gd name="connsiteY56" fmla="*/ 4946844 h 6858000"/>
              <a:gd name="connsiteX57" fmla="*/ 625630 w 1508539"/>
              <a:gd name="connsiteY57" fmla="*/ 4932692 h 6858000"/>
              <a:gd name="connsiteX58" fmla="*/ 641033 w 1508539"/>
              <a:gd name="connsiteY58" fmla="*/ 4858827 h 6858000"/>
              <a:gd name="connsiteX59" fmla="*/ 646936 w 1508539"/>
              <a:gd name="connsiteY59" fmla="*/ 4821170 h 6858000"/>
              <a:gd name="connsiteX60" fmla="*/ 651669 w 1508539"/>
              <a:gd name="connsiteY60" fmla="*/ 4780965 h 6858000"/>
              <a:gd name="connsiteX61" fmla="*/ 652962 w 1508539"/>
              <a:gd name="connsiteY61" fmla="*/ 4750867 h 6858000"/>
              <a:gd name="connsiteX62" fmla="*/ 650769 w 1508539"/>
              <a:gd name="connsiteY62" fmla="*/ 4690749 h 6858000"/>
              <a:gd name="connsiteX63" fmla="*/ 646249 w 1508539"/>
              <a:gd name="connsiteY63" fmla="*/ 4584173 h 6858000"/>
              <a:gd name="connsiteX64" fmla="*/ 641332 w 1508539"/>
              <a:gd name="connsiteY64" fmla="*/ 4444346 h 6858000"/>
              <a:gd name="connsiteX65" fmla="*/ 637897 w 1508539"/>
              <a:gd name="connsiteY65" fmla="*/ 4375228 h 6858000"/>
              <a:gd name="connsiteX66" fmla="*/ 618550 w 1508539"/>
              <a:gd name="connsiteY66" fmla="*/ 4214165 h 6858000"/>
              <a:gd name="connsiteX67" fmla="*/ 622623 w 1508539"/>
              <a:gd name="connsiteY67" fmla="*/ 4090296 h 6858000"/>
              <a:gd name="connsiteX68" fmla="*/ 607879 w 1508539"/>
              <a:gd name="connsiteY68" fmla="*/ 4033999 h 6858000"/>
              <a:gd name="connsiteX69" fmla="*/ 609028 w 1508539"/>
              <a:gd name="connsiteY69" fmla="*/ 4031933 h 6858000"/>
              <a:gd name="connsiteX70" fmla="*/ 607604 w 1508539"/>
              <a:gd name="connsiteY70" fmla="*/ 4013953 h 6858000"/>
              <a:gd name="connsiteX71" fmla="*/ 593899 w 1508539"/>
              <a:gd name="connsiteY71" fmla="*/ 3974753 h 6858000"/>
              <a:gd name="connsiteX72" fmla="*/ 595497 w 1508539"/>
              <a:gd name="connsiteY72" fmla="*/ 3969950 h 6858000"/>
              <a:gd name="connsiteX73" fmla="*/ 588919 w 1508539"/>
              <a:gd name="connsiteY73" fmla="*/ 3933779 h 6858000"/>
              <a:gd name="connsiteX74" fmla="*/ 590250 w 1508539"/>
              <a:gd name="connsiteY74" fmla="*/ 3933093 h 6858000"/>
              <a:gd name="connsiteX75" fmla="*/ 594604 w 1508539"/>
              <a:gd name="connsiteY75" fmla="*/ 3922082 h 6858000"/>
              <a:gd name="connsiteX76" fmla="*/ 599682 w 1508539"/>
              <a:gd name="connsiteY76" fmla="*/ 3901461 h 6858000"/>
              <a:gd name="connsiteX77" fmla="*/ 622276 w 1508539"/>
              <a:gd name="connsiteY77" fmla="*/ 3813873 h 6858000"/>
              <a:gd name="connsiteX78" fmla="*/ 621701 w 1508539"/>
              <a:gd name="connsiteY78" fmla="*/ 3806161 h 6858000"/>
              <a:gd name="connsiteX79" fmla="*/ 622008 w 1508539"/>
              <a:gd name="connsiteY79" fmla="*/ 3805957 h 6858000"/>
              <a:gd name="connsiteX80" fmla="*/ 622035 w 1508539"/>
              <a:gd name="connsiteY80" fmla="*/ 3797724 h 6858000"/>
              <a:gd name="connsiteX81" fmla="*/ 620650 w 1508539"/>
              <a:gd name="connsiteY81" fmla="*/ 3792098 h 6858000"/>
              <a:gd name="connsiteX82" fmla="*/ 619534 w 1508539"/>
              <a:gd name="connsiteY82" fmla="*/ 3777135 h 6858000"/>
              <a:gd name="connsiteX83" fmla="*/ 621267 w 1508539"/>
              <a:gd name="connsiteY83" fmla="*/ 3771656 h 6858000"/>
              <a:gd name="connsiteX84" fmla="*/ 625010 w 1508539"/>
              <a:gd name="connsiteY84" fmla="*/ 3769007 h 6858000"/>
              <a:gd name="connsiteX85" fmla="*/ 624476 w 1508539"/>
              <a:gd name="connsiteY85" fmla="*/ 3767709 h 6858000"/>
              <a:gd name="connsiteX86" fmla="*/ 633172 w 1508539"/>
              <a:gd name="connsiteY86" fmla="*/ 3738082 h 6858000"/>
              <a:gd name="connsiteX87" fmla="*/ 640518 w 1508539"/>
              <a:gd name="connsiteY87" fmla="*/ 3673397 h 6858000"/>
              <a:gd name="connsiteX88" fmla="*/ 639814 w 1508539"/>
              <a:gd name="connsiteY88" fmla="*/ 3637109 h 6858000"/>
              <a:gd name="connsiteX89" fmla="*/ 643257 w 1508539"/>
              <a:gd name="connsiteY89" fmla="*/ 3536883 h 6858000"/>
              <a:gd name="connsiteX90" fmla="*/ 650795 w 1508539"/>
              <a:gd name="connsiteY90" fmla="*/ 3435652 h 6858000"/>
              <a:gd name="connsiteX91" fmla="*/ 652466 w 1508539"/>
              <a:gd name="connsiteY91" fmla="*/ 3307769 h 6858000"/>
              <a:gd name="connsiteX92" fmla="*/ 670029 w 1508539"/>
              <a:gd name="connsiteY92" fmla="*/ 3250522 h 6858000"/>
              <a:gd name="connsiteX93" fmla="*/ 670454 w 1508539"/>
              <a:gd name="connsiteY93" fmla="*/ 3229163 h 6858000"/>
              <a:gd name="connsiteX94" fmla="*/ 672277 w 1508539"/>
              <a:gd name="connsiteY94" fmla="*/ 3217217 h 6858000"/>
              <a:gd name="connsiteX95" fmla="*/ 659112 w 1508539"/>
              <a:gd name="connsiteY95" fmla="*/ 3183755 h 6858000"/>
              <a:gd name="connsiteX96" fmla="*/ 659613 w 1508539"/>
              <a:gd name="connsiteY96" fmla="*/ 3178642 h 6858000"/>
              <a:gd name="connsiteX97" fmla="*/ 647213 w 1508539"/>
              <a:gd name="connsiteY97" fmla="*/ 3158586 h 6858000"/>
              <a:gd name="connsiteX98" fmla="*/ 632398 w 1508539"/>
              <a:gd name="connsiteY98" fmla="*/ 3129034 h 6858000"/>
              <a:gd name="connsiteX99" fmla="*/ 633063 w 1508539"/>
              <a:gd name="connsiteY99" fmla="*/ 3126682 h 6858000"/>
              <a:gd name="connsiteX100" fmla="*/ 623931 w 1508539"/>
              <a:gd name="connsiteY100" fmla="*/ 3114519 h 6858000"/>
              <a:gd name="connsiteX101" fmla="*/ 610540 w 1508539"/>
              <a:gd name="connsiteY101" fmla="*/ 3106272 h 6858000"/>
              <a:gd name="connsiteX102" fmla="*/ 583270 w 1508539"/>
              <a:gd name="connsiteY102" fmla="*/ 2958185 h 6858000"/>
              <a:gd name="connsiteX103" fmla="*/ 525884 w 1508539"/>
              <a:gd name="connsiteY103" fmla="*/ 2762989 h 6858000"/>
              <a:gd name="connsiteX104" fmla="*/ 474802 w 1508539"/>
              <a:gd name="connsiteY104" fmla="*/ 2554718 h 6858000"/>
              <a:gd name="connsiteX105" fmla="*/ 454896 w 1508539"/>
              <a:gd name="connsiteY105" fmla="*/ 2485734 h 6858000"/>
              <a:gd name="connsiteX106" fmla="*/ 445619 w 1508539"/>
              <a:gd name="connsiteY106" fmla="*/ 2447068 h 6858000"/>
              <a:gd name="connsiteX107" fmla="*/ 432580 w 1508539"/>
              <a:gd name="connsiteY107" fmla="*/ 2425819 h 6858000"/>
              <a:gd name="connsiteX108" fmla="*/ 438579 w 1508539"/>
              <a:gd name="connsiteY108" fmla="*/ 2402874 h 6858000"/>
              <a:gd name="connsiteX109" fmla="*/ 441191 w 1508539"/>
              <a:gd name="connsiteY109" fmla="*/ 2381443 h 6858000"/>
              <a:gd name="connsiteX110" fmla="*/ 417520 w 1508539"/>
              <a:gd name="connsiteY110" fmla="*/ 2261920 h 6858000"/>
              <a:gd name="connsiteX111" fmla="*/ 407407 w 1508539"/>
              <a:gd name="connsiteY111" fmla="*/ 2195378 h 6858000"/>
              <a:gd name="connsiteX112" fmla="*/ 391624 w 1508539"/>
              <a:gd name="connsiteY112" fmla="*/ 2155135 h 6858000"/>
              <a:gd name="connsiteX113" fmla="*/ 389082 w 1508539"/>
              <a:gd name="connsiteY113" fmla="*/ 2118008 h 6858000"/>
              <a:gd name="connsiteX114" fmla="*/ 390075 w 1508539"/>
              <a:gd name="connsiteY114" fmla="*/ 2050531 h 6858000"/>
              <a:gd name="connsiteX115" fmla="*/ 381881 w 1508539"/>
              <a:gd name="connsiteY115" fmla="*/ 1963269 h 6858000"/>
              <a:gd name="connsiteX116" fmla="*/ 363059 w 1508539"/>
              <a:gd name="connsiteY116" fmla="*/ 1906352 h 6858000"/>
              <a:gd name="connsiteX117" fmla="*/ 339616 w 1508539"/>
              <a:gd name="connsiteY117" fmla="*/ 1861531 h 6858000"/>
              <a:gd name="connsiteX118" fmla="*/ 293415 w 1508539"/>
              <a:gd name="connsiteY118" fmla="*/ 1732919 h 6858000"/>
              <a:gd name="connsiteX119" fmla="*/ 265726 w 1508539"/>
              <a:gd name="connsiteY119" fmla="*/ 1663540 h 6858000"/>
              <a:gd name="connsiteX120" fmla="*/ 264852 w 1508539"/>
              <a:gd name="connsiteY120" fmla="*/ 1615777 h 6858000"/>
              <a:gd name="connsiteX121" fmla="*/ 245647 w 1508539"/>
              <a:gd name="connsiteY121" fmla="*/ 1563678 h 6858000"/>
              <a:gd name="connsiteX122" fmla="*/ 258727 w 1508539"/>
              <a:gd name="connsiteY122" fmla="*/ 1519474 h 6858000"/>
              <a:gd name="connsiteX123" fmla="*/ 251469 w 1508539"/>
              <a:gd name="connsiteY123" fmla="*/ 1477995 h 6858000"/>
              <a:gd name="connsiteX124" fmla="*/ 237554 w 1508539"/>
              <a:gd name="connsiteY124" fmla="*/ 1373769 h 6858000"/>
              <a:gd name="connsiteX125" fmla="*/ 245861 w 1508539"/>
              <a:gd name="connsiteY125" fmla="*/ 1307086 h 6858000"/>
              <a:gd name="connsiteX126" fmla="*/ 247049 w 1508539"/>
              <a:gd name="connsiteY126" fmla="*/ 1189033 h 6858000"/>
              <a:gd name="connsiteX127" fmla="*/ 251734 w 1508539"/>
              <a:gd name="connsiteY127" fmla="*/ 1168288 h 6858000"/>
              <a:gd name="connsiteX128" fmla="*/ 244016 w 1508539"/>
              <a:gd name="connsiteY128" fmla="*/ 1142577 h 6858000"/>
              <a:gd name="connsiteX129" fmla="*/ 233322 w 1508539"/>
              <a:gd name="connsiteY129" fmla="*/ 1088484 h 6858000"/>
              <a:gd name="connsiteX130" fmla="*/ 222058 w 1508539"/>
              <a:gd name="connsiteY130" fmla="*/ 1016103 h 6858000"/>
              <a:gd name="connsiteX131" fmla="*/ 223514 w 1508539"/>
              <a:gd name="connsiteY131" fmla="*/ 932283 h 6858000"/>
              <a:gd name="connsiteX132" fmla="*/ 225750 w 1508539"/>
              <a:gd name="connsiteY132" fmla="*/ 915925 h 6858000"/>
              <a:gd name="connsiteX133" fmla="*/ 218379 w 1508539"/>
              <a:gd name="connsiteY133" fmla="*/ 896999 h 6858000"/>
              <a:gd name="connsiteX134" fmla="*/ 187787 w 1508539"/>
              <a:gd name="connsiteY134" fmla="*/ 821517 h 6858000"/>
              <a:gd name="connsiteX135" fmla="*/ 166737 w 1508539"/>
              <a:gd name="connsiteY135" fmla="*/ 751353 h 6858000"/>
              <a:gd name="connsiteX136" fmla="*/ 166295 w 1508539"/>
              <a:gd name="connsiteY136" fmla="*/ 721230 h 6858000"/>
              <a:gd name="connsiteX137" fmla="*/ 151966 w 1508539"/>
              <a:gd name="connsiteY137" fmla="*/ 681659 h 6858000"/>
              <a:gd name="connsiteX138" fmla="*/ 137385 w 1508539"/>
              <a:gd name="connsiteY138" fmla="*/ 635218 h 6858000"/>
              <a:gd name="connsiteX139" fmla="*/ 142396 w 1508539"/>
              <a:gd name="connsiteY139" fmla="*/ 613763 h 6858000"/>
              <a:gd name="connsiteX140" fmla="*/ 128338 w 1508539"/>
              <a:gd name="connsiteY140" fmla="*/ 598582 h 6858000"/>
              <a:gd name="connsiteX141" fmla="*/ 128019 w 1508539"/>
              <a:gd name="connsiteY141" fmla="*/ 576846 h 6858000"/>
              <a:gd name="connsiteX142" fmla="*/ 107645 w 1508539"/>
              <a:gd name="connsiteY142" fmla="*/ 530055 h 6858000"/>
              <a:gd name="connsiteX143" fmla="*/ 106893 w 1508539"/>
              <a:gd name="connsiteY143" fmla="*/ 465389 h 6858000"/>
              <a:gd name="connsiteX144" fmla="*/ 89816 w 1508539"/>
              <a:gd name="connsiteY144" fmla="*/ 424699 h 6858000"/>
              <a:gd name="connsiteX145" fmla="*/ 90191 w 1508539"/>
              <a:gd name="connsiteY145" fmla="*/ 404917 h 6858000"/>
              <a:gd name="connsiteX146" fmla="*/ 70148 w 1508539"/>
              <a:gd name="connsiteY146" fmla="*/ 367211 h 6858000"/>
              <a:gd name="connsiteX147" fmla="*/ 36452 w 1508539"/>
              <a:gd name="connsiteY147" fmla="*/ 268519 h 6858000"/>
              <a:gd name="connsiteX148" fmla="*/ 23935 w 1508539"/>
              <a:gd name="connsiteY148" fmla="*/ 160886 h 6858000"/>
              <a:gd name="connsiteX149" fmla="*/ 19312 w 1508539"/>
              <a:gd name="connsiteY149" fmla="*/ 47336 h 6858000"/>
              <a:gd name="connsiteX150" fmla="*/ 0 w 1508539"/>
              <a:gd name="connsiteY150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880 w 1508539"/>
              <a:gd name="connsiteY24" fmla="*/ 6384857 h 6858000"/>
              <a:gd name="connsiteX25" fmla="*/ 240591 w 1508539"/>
              <a:gd name="connsiteY25" fmla="*/ 6367510 h 6858000"/>
              <a:gd name="connsiteX26" fmla="*/ 244471 w 1508539"/>
              <a:gd name="connsiteY26" fmla="*/ 6349778 h 6858000"/>
              <a:gd name="connsiteX27" fmla="*/ 246136 w 1508539"/>
              <a:gd name="connsiteY27" fmla="*/ 6348250 h 6858000"/>
              <a:gd name="connsiteX28" fmla="*/ 262170 w 1508539"/>
              <a:gd name="connsiteY28" fmla="*/ 6281972 h 6858000"/>
              <a:gd name="connsiteX29" fmla="*/ 272933 w 1508539"/>
              <a:gd name="connsiteY29" fmla="*/ 6211940 h 6858000"/>
              <a:gd name="connsiteX30" fmla="*/ 314428 w 1508539"/>
              <a:gd name="connsiteY30" fmla="*/ 6113913 h 6858000"/>
              <a:gd name="connsiteX31" fmla="*/ 318721 w 1508539"/>
              <a:gd name="connsiteY31" fmla="*/ 6028119 h 6858000"/>
              <a:gd name="connsiteX32" fmla="*/ 345501 w 1508539"/>
              <a:gd name="connsiteY32" fmla="*/ 5934687 h 6858000"/>
              <a:gd name="connsiteX33" fmla="*/ 379513 w 1508539"/>
              <a:gd name="connsiteY33" fmla="*/ 5765594 h 6858000"/>
              <a:gd name="connsiteX34" fmla="*/ 411349 w 1508539"/>
              <a:gd name="connsiteY34" fmla="*/ 5693685 h 6858000"/>
              <a:gd name="connsiteX35" fmla="*/ 431404 w 1508539"/>
              <a:gd name="connsiteY35" fmla="*/ 5665173 h 6858000"/>
              <a:gd name="connsiteX36" fmla="*/ 465121 w 1508539"/>
              <a:gd name="connsiteY36" fmla="*/ 5563435 h 6858000"/>
              <a:gd name="connsiteX37" fmla="*/ 494626 w 1508539"/>
              <a:gd name="connsiteY37" fmla="*/ 5476393 h 6858000"/>
              <a:gd name="connsiteX38" fmla="*/ 525819 w 1508539"/>
              <a:gd name="connsiteY38" fmla="*/ 5396260 h 6858000"/>
              <a:gd name="connsiteX39" fmla="*/ 541800 w 1508539"/>
              <a:gd name="connsiteY39" fmla="*/ 5330009 h 6858000"/>
              <a:gd name="connsiteX40" fmla="*/ 575293 w 1508539"/>
              <a:gd name="connsiteY40" fmla="*/ 5273739 h 6858000"/>
              <a:gd name="connsiteX41" fmla="*/ 584892 w 1508539"/>
              <a:gd name="connsiteY41" fmla="*/ 5241779 h 6858000"/>
              <a:gd name="connsiteX42" fmla="*/ 596118 w 1508539"/>
              <a:gd name="connsiteY42" fmla="*/ 5225268 h 6858000"/>
              <a:gd name="connsiteX43" fmla="*/ 597138 w 1508539"/>
              <a:gd name="connsiteY43" fmla="*/ 5217684 h 6858000"/>
              <a:gd name="connsiteX44" fmla="*/ 604479 w 1508539"/>
              <a:gd name="connsiteY44" fmla="*/ 5193377 h 6858000"/>
              <a:gd name="connsiteX45" fmla="*/ 607782 w 1508539"/>
              <a:gd name="connsiteY45" fmla="*/ 5179288 h 6858000"/>
              <a:gd name="connsiteX46" fmla="*/ 608766 w 1508539"/>
              <a:gd name="connsiteY46" fmla="*/ 5173621 h 6858000"/>
              <a:gd name="connsiteX47" fmla="*/ 604400 w 1508539"/>
              <a:gd name="connsiteY47" fmla="*/ 5159961 h 6858000"/>
              <a:gd name="connsiteX48" fmla="*/ 611077 w 1508539"/>
              <a:gd name="connsiteY48" fmla="*/ 5144295 h 6858000"/>
              <a:gd name="connsiteX49" fmla="*/ 608010 w 1508539"/>
              <a:gd name="connsiteY49" fmla="*/ 5125185 h 6858000"/>
              <a:gd name="connsiteX50" fmla="*/ 614840 w 1508539"/>
              <a:gd name="connsiteY50" fmla="*/ 5121884 h 6858000"/>
              <a:gd name="connsiteX51" fmla="*/ 621876 w 1508539"/>
              <a:gd name="connsiteY51" fmla="*/ 5067850 h 6858000"/>
              <a:gd name="connsiteX52" fmla="*/ 624607 w 1508539"/>
              <a:gd name="connsiteY52" fmla="*/ 5060861 h 6858000"/>
              <a:gd name="connsiteX53" fmla="*/ 621311 w 1508539"/>
              <a:gd name="connsiteY53" fmla="*/ 5034192 h 6858000"/>
              <a:gd name="connsiteX54" fmla="*/ 622865 w 1508539"/>
              <a:gd name="connsiteY54" fmla="*/ 4993030 h 6858000"/>
              <a:gd name="connsiteX55" fmla="*/ 629774 w 1508539"/>
              <a:gd name="connsiteY55" fmla="*/ 4946844 h 6858000"/>
              <a:gd name="connsiteX56" fmla="*/ 625630 w 1508539"/>
              <a:gd name="connsiteY56" fmla="*/ 4932692 h 6858000"/>
              <a:gd name="connsiteX57" fmla="*/ 641033 w 1508539"/>
              <a:gd name="connsiteY57" fmla="*/ 4858827 h 6858000"/>
              <a:gd name="connsiteX58" fmla="*/ 646936 w 1508539"/>
              <a:gd name="connsiteY58" fmla="*/ 4821170 h 6858000"/>
              <a:gd name="connsiteX59" fmla="*/ 651669 w 1508539"/>
              <a:gd name="connsiteY59" fmla="*/ 4780965 h 6858000"/>
              <a:gd name="connsiteX60" fmla="*/ 652962 w 1508539"/>
              <a:gd name="connsiteY60" fmla="*/ 4750867 h 6858000"/>
              <a:gd name="connsiteX61" fmla="*/ 650769 w 1508539"/>
              <a:gd name="connsiteY61" fmla="*/ 4690749 h 6858000"/>
              <a:gd name="connsiteX62" fmla="*/ 646249 w 1508539"/>
              <a:gd name="connsiteY62" fmla="*/ 4584173 h 6858000"/>
              <a:gd name="connsiteX63" fmla="*/ 641332 w 1508539"/>
              <a:gd name="connsiteY63" fmla="*/ 4444346 h 6858000"/>
              <a:gd name="connsiteX64" fmla="*/ 637897 w 1508539"/>
              <a:gd name="connsiteY64" fmla="*/ 4375228 h 6858000"/>
              <a:gd name="connsiteX65" fmla="*/ 618550 w 1508539"/>
              <a:gd name="connsiteY65" fmla="*/ 4214165 h 6858000"/>
              <a:gd name="connsiteX66" fmla="*/ 622623 w 1508539"/>
              <a:gd name="connsiteY66" fmla="*/ 4090296 h 6858000"/>
              <a:gd name="connsiteX67" fmla="*/ 607879 w 1508539"/>
              <a:gd name="connsiteY67" fmla="*/ 4033999 h 6858000"/>
              <a:gd name="connsiteX68" fmla="*/ 609028 w 1508539"/>
              <a:gd name="connsiteY68" fmla="*/ 4031933 h 6858000"/>
              <a:gd name="connsiteX69" fmla="*/ 607604 w 1508539"/>
              <a:gd name="connsiteY69" fmla="*/ 4013953 h 6858000"/>
              <a:gd name="connsiteX70" fmla="*/ 593899 w 1508539"/>
              <a:gd name="connsiteY70" fmla="*/ 3974753 h 6858000"/>
              <a:gd name="connsiteX71" fmla="*/ 595497 w 1508539"/>
              <a:gd name="connsiteY71" fmla="*/ 3969950 h 6858000"/>
              <a:gd name="connsiteX72" fmla="*/ 588919 w 1508539"/>
              <a:gd name="connsiteY72" fmla="*/ 3933779 h 6858000"/>
              <a:gd name="connsiteX73" fmla="*/ 590250 w 1508539"/>
              <a:gd name="connsiteY73" fmla="*/ 3933093 h 6858000"/>
              <a:gd name="connsiteX74" fmla="*/ 594604 w 1508539"/>
              <a:gd name="connsiteY74" fmla="*/ 3922082 h 6858000"/>
              <a:gd name="connsiteX75" fmla="*/ 599682 w 1508539"/>
              <a:gd name="connsiteY75" fmla="*/ 3901461 h 6858000"/>
              <a:gd name="connsiteX76" fmla="*/ 622276 w 1508539"/>
              <a:gd name="connsiteY76" fmla="*/ 3813873 h 6858000"/>
              <a:gd name="connsiteX77" fmla="*/ 621701 w 1508539"/>
              <a:gd name="connsiteY77" fmla="*/ 3806161 h 6858000"/>
              <a:gd name="connsiteX78" fmla="*/ 622008 w 1508539"/>
              <a:gd name="connsiteY78" fmla="*/ 3805957 h 6858000"/>
              <a:gd name="connsiteX79" fmla="*/ 622035 w 1508539"/>
              <a:gd name="connsiteY79" fmla="*/ 3797724 h 6858000"/>
              <a:gd name="connsiteX80" fmla="*/ 620650 w 1508539"/>
              <a:gd name="connsiteY80" fmla="*/ 3792098 h 6858000"/>
              <a:gd name="connsiteX81" fmla="*/ 619534 w 1508539"/>
              <a:gd name="connsiteY81" fmla="*/ 3777135 h 6858000"/>
              <a:gd name="connsiteX82" fmla="*/ 621267 w 1508539"/>
              <a:gd name="connsiteY82" fmla="*/ 3771656 h 6858000"/>
              <a:gd name="connsiteX83" fmla="*/ 625010 w 1508539"/>
              <a:gd name="connsiteY83" fmla="*/ 3769007 h 6858000"/>
              <a:gd name="connsiteX84" fmla="*/ 624476 w 1508539"/>
              <a:gd name="connsiteY84" fmla="*/ 3767709 h 6858000"/>
              <a:gd name="connsiteX85" fmla="*/ 633172 w 1508539"/>
              <a:gd name="connsiteY85" fmla="*/ 3738082 h 6858000"/>
              <a:gd name="connsiteX86" fmla="*/ 640518 w 1508539"/>
              <a:gd name="connsiteY86" fmla="*/ 3673397 h 6858000"/>
              <a:gd name="connsiteX87" fmla="*/ 639814 w 1508539"/>
              <a:gd name="connsiteY87" fmla="*/ 3637109 h 6858000"/>
              <a:gd name="connsiteX88" fmla="*/ 643257 w 1508539"/>
              <a:gd name="connsiteY88" fmla="*/ 3536883 h 6858000"/>
              <a:gd name="connsiteX89" fmla="*/ 650795 w 1508539"/>
              <a:gd name="connsiteY89" fmla="*/ 3435652 h 6858000"/>
              <a:gd name="connsiteX90" fmla="*/ 652466 w 1508539"/>
              <a:gd name="connsiteY90" fmla="*/ 3307769 h 6858000"/>
              <a:gd name="connsiteX91" fmla="*/ 670029 w 1508539"/>
              <a:gd name="connsiteY91" fmla="*/ 3250522 h 6858000"/>
              <a:gd name="connsiteX92" fmla="*/ 670454 w 1508539"/>
              <a:gd name="connsiteY92" fmla="*/ 3229163 h 6858000"/>
              <a:gd name="connsiteX93" fmla="*/ 672277 w 1508539"/>
              <a:gd name="connsiteY93" fmla="*/ 3217217 h 6858000"/>
              <a:gd name="connsiteX94" fmla="*/ 659112 w 1508539"/>
              <a:gd name="connsiteY94" fmla="*/ 3183755 h 6858000"/>
              <a:gd name="connsiteX95" fmla="*/ 659613 w 1508539"/>
              <a:gd name="connsiteY95" fmla="*/ 3178642 h 6858000"/>
              <a:gd name="connsiteX96" fmla="*/ 647213 w 1508539"/>
              <a:gd name="connsiteY96" fmla="*/ 3158586 h 6858000"/>
              <a:gd name="connsiteX97" fmla="*/ 632398 w 1508539"/>
              <a:gd name="connsiteY97" fmla="*/ 3129034 h 6858000"/>
              <a:gd name="connsiteX98" fmla="*/ 633063 w 1508539"/>
              <a:gd name="connsiteY98" fmla="*/ 3126682 h 6858000"/>
              <a:gd name="connsiteX99" fmla="*/ 623931 w 1508539"/>
              <a:gd name="connsiteY99" fmla="*/ 3114519 h 6858000"/>
              <a:gd name="connsiteX100" fmla="*/ 610540 w 1508539"/>
              <a:gd name="connsiteY100" fmla="*/ 3106272 h 6858000"/>
              <a:gd name="connsiteX101" fmla="*/ 583270 w 1508539"/>
              <a:gd name="connsiteY101" fmla="*/ 2958185 h 6858000"/>
              <a:gd name="connsiteX102" fmla="*/ 525884 w 1508539"/>
              <a:gd name="connsiteY102" fmla="*/ 2762989 h 6858000"/>
              <a:gd name="connsiteX103" fmla="*/ 474802 w 1508539"/>
              <a:gd name="connsiteY103" fmla="*/ 2554718 h 6858000"/>
              <a:gd name="connsiteX104" fmla="*/ 454896 w 1508539"/>
              <a:gd name="connsiteY104" fmla="*/ 2485734 h 6858000"/>
              <a:gd name="connsiteX105" fmla="*/ 445619 w 1508539"/>
              <a:gd name="connsiteY105" fmla="*/ 2447068 h 6858000"/>
              <a:gd name="connsiteX106" fmla="*/ 432580 w 1508539"/>
              <a:gd name="connsiteY106" fmla="*/ 2425819 h 6858000"/>
              <a:gd name="connsiteX107" fmla="*/ 438579 w 1508539"/>
              <a:gd name="connsiteY107" fmla="*/ 2402874 h 6858000"/>
              <a:gd name="connsiteX108" fmla="*/ 441191 w 1508539"/>
              <a:gd name="connsiteY108" fmla="*/ 2381443 h 6858000"/>
              <a:gd name="connsiteX109" fmla="*/ 417520 w 1508539"/>
              <a:gd name="connsiteY109" fmla="*/ 2261920 h 6858000"/>
              <a:gd name="connsiteX110" fmla="*/ 407407 w 1508539"/>
              <a:gd name="connsiteY110" fmla="*/ 2195378 h 6858000"/>
              <a:gd name="connsiteX111" fmla="*/ 391624 w 1508539"/>
              <a:gd name="connsiteY111" fmla="*/ 2155135 h 6858000"/>
              <a:gd name="connsiteX112" fmla="*/ 389082 w 1508539"/>
              <a:gd name="connsiteY112" fmla="*/ 2118008 h 6858000"/>
              <a:gd name="connsiteX113" fmla="*/ 390075 w 1508539"/>
              <a:gd name="connsiteY113" fmla="*/ 2050531 h 6858000"/>
              <a:gd name="connsiteX114" fmla="*/ 381881 w 1508539"/>
              <a:gd name="connsiteY114" fmla="*/ 1963269 h 6858000"/>
              <a:gd name="connsiteX115" fmla="*/ 363059 w 1508539"/>
              <a:gd name="connsiteY115" fmla="*/ 1906352 h 6858000"/>
              <a:gd name="connsiteX116" fmla="*/ 339616 w 1508539"/>
              <a:gd name="connsiteY116" fmla="*/ 1861531 h 6858000"/>
              <a:gd name="connsiteX117" fmla="*/ 293415 w 1508539"/>
              <a:gd name="connsiteY117" fmla="*/ 1732919 h 6858000"/>
              <a:gd name="connsiteX118" fmla="*/ 265726 w 1508539"/>
              <a:gd name="connsiteY118" fmla="*/ 1663540 h 6858000"/>
              <a:gd name="connsiteX119" fmla="*/ 264852 w 1508539"/>
              <a:gd name="connsiteY119" fmla="*/ 1615777 h 6858000"/>
              <a:gd name="connsiteX120" fmla="*/ 245647 w 1508539"/>
              <a:gd name="connsiteY120" fmla="*/ 1563678 h 6858000"/>
              <a:gd name="connsiteX121" fmla="*/ 258727 w 1508539"/>
              <a:gd name="connsiteY121" fmla="*/ 1519474 h 6858000"/>
              <a:gd name="connsiteX122" fmla="*/ 251469 w 1508539"/>
              <a:gd name="connsiteY122" fmla="*/ 1477995 h 6858000"/>
              <a:gd name="connsiteX123" fmla="*/ 237554 w 1508539"/>
              <a:gd name="connsiteY123" fmla="*/ 1373769 h 6858000"/>
              <a:gd name="connsiteX124" fmla="*/ 245861 w 1508539"/>
              <a:gd name="connsiteY124" fmla="*/ 1307086 h 6858000"/>
              <a:gd name="connsiteX125" fmla="*/ 247049 w 1508539"/>
              <a:gd name="connsiteY125" fmla="*/ 1189033 h 6858000"/>
              <a:gd name="connsiteX126" fmla="*/ 251734 w 1508539"/>
              <a:gd name="connsiteY126" fmla="*/ 1168288 h 6858000"/>
              <a:gd name="connsiteX127" fmla="*/ 244016 w 1508539"/>
              <a:gd name="connsiteY127" fmla="*/ 1142577 h 6858000"/>
              <a:gd name="connsiteX128" fmla="*/ 233322 w 1508539"/>
              <a:gd name="connsiteY128" fmla="*/ 1088484 h 6858000"/>
              <a:gd name="connsiteX129" fmla="*/ 222058 w 1508539"/>
              <a:gd name="connsiteY129" fmla="*/ 1016103 h 6858000"/>
              <a:gd name="connsiteX130" fmla="*/ 223514 w 1508539"/>
              <a:gd name="connsiteY130" fmla="*/ 932283 h 6858000"/>
              <a:gd name="connsiteX131" fmla="*/ 225750 w 1508539"/>
              <a:gd name="connsiteY131" fmla="*/ 915925 h 6858000"/>
              <a:gd name="connsiteX132" fmla="*/ 218379 w 1508539"/>
              <a:gd name="connsiteY132" fmla="*/ 896999 h 6858000"/>
              <a:gd name="connsiteX133" fmla="*/ 187787 w 1508539"/>
              <a:gd name="connsiteY133" fmla="*/ 821517 h 6858000"/>
              <a:gd name="connsiteX134" fmla="*/ 166737 w 1508539"/>
              <a:gd name="connsiteY134" fmla="*/ 751353 h 6858000"/>
              <a:gd name="connsiteX135" fmla="*/ 166295 w 1508539"/>
              <a:gd name="connsiteY135" fmla="*/ 721230 h 6858000"/>
              <a:gd name="connsiteX136" fmla="*/ 151966 w 1508539"/>
              <a:gd name="connsiteY136" fmla="*/ 681659 h 6858000"/>
              <a:gd name="connsiteX137" fmla="*/ 137385 w 1508539"/>
              <a:gd name="connsiteY137" fmla="*/ 635218 h 6858000"/>
              <a:gd name="connsiteX138" fmla="*/ 142396 w 1508539"/>
              <a:gd name="connsiteY138" fmla="*/ 613763 h 6858000"/>
              <a:gd name="connsiteX139" fmla="*/ 128338 w 1508539"/>
              <a:gd name="connsiteY139" fmla="*/ 598582 h 6858000"/>
              <a:gd name="connsiteX140" fmla="*/ 128019 w 1508539"/>
              <a:gd name="connsiteY140" fmla="*/ 576846 h 6858000"/>
              <a:gd name="connsiteX141" fmla="*/ 107645 w 1508539"/>
              <a:gd name="connsiteY141" fmla="*/ 530055 h 6858000"/>
              <a:gd name="connsiteX142" fmla="*/ 106893 w 1508539"/>
              <a:gd name="connsiteY142" fmla="*/ 465389 h 6858000"/>
              <a:gd name="connsiteX143" fmla="*/ 89816 w 1508539"/>
              <a:gd name="connsiteY143" fmla="*/ 424699 h 6858000"/>
              <a:gd name="connsiteX144" fmla="*/ 90191 w 1508539"/>
              <a:gd name="connsiteY144" fmla="*/ 404917 h 6858000"/>
              <a:gd name="connsiteX145" fmla="*/ 70148 w 1508539"/>
              <a:gd name="connsiteY145" fmla="*/ 367211 h 6858000"/>
              <a:gd name="connsiteX146" fmla="*/ 36452 w 1508539"/>
              <a:gd name="connsiteY146" fmla="*/ 268519 h 6858000"/>
              <a:gd name="connsiteX147" fmla="*/ 23935 w 1508539"/>
              <a:gd name="connsiteY147" fmla="*/ 160886 h 6858000"/>
              <a:gd name="connsiteX148" fmla="*/ 19312 w 1508539"/>
              <a:gd name="connsiteY148" fmla="*/ 47336 h 6858000"/>
              <a:gd name="connsiteX149" fmla="*/ 0 w 1508539"/>
              <a:gd name="connsiteY14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139560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880 w 1508539"/>
              <a:gd name="connsiteY24" fmla="*/ 6384857 h 6858000"/>
              <a:gd name="connsiteX25" fmla="*/ 240591 w 1508539"/>
              <a:gd name="connsiteY25" fmla="*/ 6367510 h 6858000"/>
              <a:gd name="connsiteX26" fmla="*/ 244471 w 1508539"/>
              <a:gd name="connsiteY26" fmla="*/ 6349778 h 6858000"/>
              <a:gd name="connsiteX27" fmla="*/ 246136 w 1508539"/>
              <a:gd name="connsiteY27" fmla="*/ 6348250 h 6858000"/>
              <a:gd name="connsiteX28" fmla="*/ 262170 w 1508539"/>
              <a:gd name="connsiteY28" fmla="*/ 6281972 h 6858000"/>
              <a:gd name="connsiteX29" fmla="*/ 272933 w 1508539"/>
              <a:gd name="connsiteY29" fmla="*/ 6211940 h 6858000"/>
              <a:gd name="connsiteX30" fmla="*/ 314428 w 1508539"/>
              <a:gd name="connsiteY30" fmla="*/ 6113913 h 6858000"/>
              <a:gd name="connsiteX31" fmla="*/ 318721 w 1508539"/>
              <a:gd name="connsiteY31" fmla="*/ 6028119 h 6858000"/>
              <a:gd name="connsiteX32" fmla="*/ 345501 w 1508539"/>
              <a:gd name="connsiteY32" fmla="*/ 5934687 h 6858000"/>
              <a:gd name="connsiteX33" fmla="*/ 379513 w 1508539"/>
              <a:gd name="connsiteY33" fmla="*/ 5765594 h 6858000"/>
              <a:gd name="connsiteX34" fmla="*/ 411349 w 1508539"/>
              <a:gd name="connsiteY34" fmla="*/ 5693685 h 6858000"/>
              <a:gd name="connsiteX35" fmla="*/ 431404 w 1508539"/>
              <a:gd name="connsiteY35" fmla="*/ 5665173 h 6858000"/>
              <a:gd name="connsiteX36" fmla="*/ 465121 w 1508539"/>
              <a:gd name="connsiteY36" fmla="*/ 5563435 h 6858000"/>
              <a:gd name="connsiteX37" fmla="*/ 494626 w 1508539"/>
              <a:gd name="connsiteY37" fmla="*/ 5476393 h 6858000"/>
              <a:gd name="connsiteX38" fmla="*/ 525819 w 1508539"/>
              <a:gd name="connsiteY38" fmla="*/ 5396260 h 6858000"/>
              <a:gd name="connsiteX39" fmla="*/ 541800 w 1508539"/>
              <a:gd name="connsiteY39" fmla="*/ 5330009 h 6858000"/>
              <a:gd name="connsiteX40" fmla="*/ 575293 w 1508539"/>
              <a:gd name="connsiteY40" fmla="*/ 5273739 h 6858000"/>
              <a:gd name="connsiteX41" fmla="*/ 584892 w 1508539"/>
              <a:gd name="connsiteY41" fmla="*/ 5241779 h 6858000"/>
              <a:gd name="connsiteX42" fmla="*/ 596118 w 1508539"/>
              <a:gd name="connsiteY42" fmla="*/ 5225268 h 6858000"/>
              <a:gd name="connsiteX43" fmla="*/ 597138 w 1508539"/>
              <a:gd name="connsiteY43" fmla="*/ 5217684 h 6858000"/>
              <a:gd name="connsiteX44" fmla="*/ 604479 w 1508539"/>
              <a:gd name="connsiteY44" fmla="*/ 5193377 h 6858000"/>
              <a:gd name="connsiteX45" fmla="*/ 607782 w 1508539"/>
              <a:gd name="connsiteY45" fmla="*/ 5179288 h 6858000"/>
              <a:gd name="connsiteX46" fmla="*/ 608766 w 1508539"/>
              <a:gd name="connsiteY46" fmla="*/ 5173621 h 6858000"/>
              <a:gd name="connsiteX47" fmla="*/ 604400 w 1508539"/>
              <a:gd name="connsiteY47" fmla="*/ 5159961 h 6858000"/>
              <a:gd name="connsiteX48" fmla="*/ 611077 w 1508539"/>
              <a:gd name="connsiteY48" fmla="*/ 5144295 h 6858000"/>
              <a:gd name="connsiteX49" fmla="*/ 608010 w 1508539"/>
              <a:gd name="connsiteY49" fmla="*/ 5125185 h 6858000"/>
              <a:gd name="connsiteX50" fmla="*/ 614840 w 1508539"/>
              <a:gd name="connsiteY50" fmla="*/ 5121884 h 6858000"/>
              <a:gd name="connsiteX51" fmla="*/ 621876 w 1508539"/>
              <a:gd name="connsiteY51" fmla="*/ 5067850 h 6858000"/>
              <a:gd name="connsiteX52" fmla="*/ 624607 w 1508539"/>
              <a:gd name="connsiteY52" fmla="*/ 5060861 h 6858000"/>
              <a:gd name="connsiteX53" fmla="*/ 621311 w 1508539"/>
              <a:gd name="connsiteY53" fmla="*/ 5034192 h 6858000"/>
              <a:gd name="connsiteX54" fmla="*/ 622865 w 1508539"/>
              <a:gd name="connsiteY54" fmla="*/ 4993030 h 6858000"/>
              <a:gd name="connsiteX55" fmla="*/ 629774 w 1508539"/>
              <a:gd name="connsiteY55" fmla="*/ 4946844 h 6858000"/>
              <a:gd name="connsiteX56" fmla="*/ 625630 w 1508539"/>
              <a:gd name="connsiteY56" fmla="*/ 4932692 h 6858000"/>
              <a:gd name="connsiteX57" fmla="*/ 641033 w 1508539"/>
              <a:gd name="connsiteY57" fmla="*/ 4858827 h 6858000"/>
              <a:gd name="connsiteX58" fmla="*/ 646936 w 1508539"/>
              <a:gd name="connsiteY58" fmla="*/ 4821170 h 6858000"/>
              <a:gd name="connsiteX59" fmla="*/ 651669 w 1508539"/>
              <a:gd name="connsiteY59" fmla="*/ 4780965 h 6858000"/>
              <a:gd name="connsiteX60" fmla="*/ 652962 w 1508539"/>
              <a:gd name="connsiteY60" fmla="*/ 4750867 h 6858000"/>
              <a:gd name="connsiteX61" fmla="*/ 650769 w 1508539"/>
              <a:gd name="connsiteY61" fmla="*/ 4690749 h 6858000"/>
              <a:gd name="connsiteX62" fmla="*/ 646249 w 1508539"/>
              <a:gd name="connsiteY62" fmla="*/ 4584173 h 6858000"/>
              <a:gd name="connsiteX63" fmla="*/ 641332 w 1508539"/>
              <a:gd name="connsiteY63" fmla="*/ 4444346 h 6858000"/>
              <a:gd name="connsiteX64" fmla="*/ 637897 w 1508539"/>
              <a:gd name="connsiteY64" fmla="*/ 4375228 h 6858000"/>
              <a:gd name="connsiteX65" fmla="*/ 618550 w 1508539"/>
              <a:gd name="connsiteY65" fmla="*/ 4214165 h 6858000"/>
              <a:gd name="connsiteX66" fmla="*/ 622623 w 1508539"/>
              <a:gd name="connsiteY66" fmla="*/ 4090296 h 6858000"/>
              <a:gd name="connsiteX67" fmla="*/ 607879 w 1508539"/>
              <a:gd name="connsiteY67" fmla="*/ 4033999 h 6858000"/>
              <a:gd name="connsiteX68" fmla="*/ 609028 w 1508539"/>
              <a:gd name="connsiteY68" fmla="*/ 4031933 h 6858000"/>
              <a:gd name="connsiteX69" fmla="*/ 607604 w 1508539"/>
              <a:gd name="connsiteY69" fmla="*/ 4013953 h 6858000"/>
              <a:gd name="connsiteX70" fmla="*/ 593899 w 1508539"/>
              <a:gd name="connsiteY70" fmla="*/ 3974753 h 6858000"/>
              <a:gd name="connsiteX71" fmla="*/ 595497 w 1508539"/>
              <a:gd name="connsiteY71" fmla="*/ 3969950 h 6858000"/>
              <a:gd name="connsiteX72" fmla="*/ 588919 w 1508539"/>
              <a:gd name="connsiteY72" fmla="*/ 3933779 h 6858000"/>
              <a:gd name="connsiteX73" fmla="*/ 590250 w 1508539"/>
              <a:gd name="connsiteY73" fmla="*/ 3933093 h 6858000"/>
              <a:gd name="connsiteX74" fmla="*/ 594604 w 1508539"/>
              <a:gd name="connsiteY74" fmla="*/ 3922082 h 6858000"/>
              <a:gd name="connsiteX75" fmla="*/ 599682 w 1508539"/>
              <a:gd name="connsiteY75" fmla="*/ 3901461 h 6858000"/>
              <a:gd name="connsiteX76" fmla="*/ 622276 w 1508539"/>
              <a:gd name="connsiteY76" fmla="*/ 3813873 h 6858000"/>
              <a:gd name="connsiteX77" fmla="*/ 621701 w 1508539"/>
              <a:gd name="connsiteY77" fmla="*/ 3806161 h 6858000"/>
              <a:gd name="connsiteX78" fmla="*/ 622008 w 1508539"/>
              <a:gd name="connsiteY78" fmla="*/ 3805957 h 6858000"/>
              <a:gd name="connsiteX79" fmla="*/ 622035 w 1508539"/>
              <a:gd name="connsiteY79" fmla="*/ 3797724 h 6858000"/>
              <a:gd name="connsiteX80" fmla="*/ 620650 w 1508539"/>
              <a:gd name="connsiteY80" fmla="*/ 3792098 h 6858000"/>
              <a:gd name="connsiteX81" fmla="*/ 619534 w 1508539"/>
              <a:gd name="connsiteY81" fmla="*/ 3777135 h 6858000"/>
              <a:gd name="connsiteX82" fmla="*/ 621267 w 1508539"/>
              <a:gd name="connsiteY82" fmla="*/ 3771656 h 6858000"/>
              <a:gd name="connsiteX83" fmla="*/ 625010 w 1508539"/>
              <a:gd name="connsiteY83" fmla="*/ 3769007 h 6858000"/>
              <a:gd name="connsiteX84" fmla="*/ 624476 w 1508539"/>
              <a:gd name="connsiteY84" fmla="*/ 3767709 h 6858000"/>
              <a:gd name="connsiteX85" fmla="*/ 633172 w 1508539"/>
              <a:gd name="connsiteY85" fmla="*/ 3738082 h 6858000"/>
              <a:gd name="connsiteX86" fmla="*/ 640518 w 1508539"/>
              <a:gd name="connsiteY86" fmla="*/ 3673397 h 6858000"/>
              <a:gd name="connsiteX87" fmla="*/ 639814 w 1508539"/>
              <a:gd name="connsiteY87" fmla="*/ 3637109 h 6858000"/>
              <a:gd name="connsiteX88" fmla="*/ 643257 w 1508539"/>
              <a:gd name="connsiteY88" fmla="*/ 3536883 h 6858000"/>
              <a:gd name="connsiteX89" fmla="*/ 650795 w 1508539"/>
              <a:gd name="connsiteY89" fmla="*/ 3435652 h 6858000"/>
              <a:gd name="connsiteX90" fmla="*/ 652466 w 1508539"/>
              <a:gd name="connsiteY90" fmla="*/ 3307769 h 6858000"/>
              <a:gd name="connsiteX91" fmla="*/ 670029 w 1508539"/>
              <a:gd name="connsiteY91" fmla="*/ 3250522 h 6858000"/>
              <a:gd name="connsiteX92" fmla="*/ 670454 w 1508539"/>
              <a:gd name="connsiteY92" fmla="*/ 3229163 h 6858000"/>
              <a:gd name="connsiteX93" fmla="*/ 672277 w 1508539"/>
              <a:gd name="connsiteY93" fmla="*/ 3217217 h 6858000"/>
              <a:gd name="connsiteX94" fmla="*/ 659112 w 1508539"/>
              <a:gd name="connsiteY94" fmla="*/ 3183755 h 6858000"/>
              <a:gd name="connsiteX95" fmla="*/ 659613 w 1508539"/>
              <a:gd name="connsiteY95" fmla="*/ 3178642 h 6858000"/>
              <a:gd name="connsiteX96" fmla="*/ 647213 w 1508539"/>
              <a:gd name="connsiteY96" fmla="*/ 3158586 h 6858000"/>
              <a:gd name="connsiteX97" fmla="*/ 632398 w 1508539"/>
              <a:gd name="connsiteY97" fmla="*/ 3129034 h 6858000"/>
              <a:gd name="connsiteX98" fmla="*/ 633063 w 1508539"/>
              <a:gd name="connsiteY98" fmla="*/ 3126682 h 6858000"/>
              <a:gd name="connsiteX99" fmla="*/ 623931 w 1508539"/>
              <a:gd name="connsiteY99" fmla="*/ 3114519 h 6858000"/>
              <a:gd name="connsiteX100" fmla="*/ 610540 w 1508539"/>
              <a:gd name="connsiteY100" fmla="*/ 3106272 h 6858000"/>
              <a:gd name="connsiteX101" fmla="*/ 583270 w 1508539"/>
              <a:gd name="connsiteY101" fmla="*/ 2958185 h 6858000"/>
              <a:gd name="connsiteX102" fmla="*/ 525884 w 1508539"/>
              <a:gd name="connsiteY102" fmla="*/ 2762989 h 6858000"/>
              <a:gd name="connsiteX103" fmla="*/ 474802 w 1508539"/>
              <a:gd name="connsiteY103" fmla="*/ 2554718 h 6858000"/>
              <a:gd name="connsiteX104" fmla="*/ 454896 w 1508539"/>
              <a:gd name="connsiteY104" fmla="*/ 2485734 h 6858000"/>
              <a:gd name="connsiteX105" fmla="*/ 445619 w 1508539"/>
              <a:gd name="connsiteY105" fmla="*/ 2447068 h 6858000"/>
              <a:gd name="connsiteX106" fmla="*/ 432580 w 1508539"/>
              <a:gd name="connsiteY106" fmla="*/ 2425819 h 6858000"/>
              <a:gd name="connsiteX107" fmla="*/ 438579 w 1508539"/>
              <a:gd name="connsiteY107" fmla="*/ 2402874 h 6858000"/>
              <a:gd name="connsiteX108" fmla="*/ 441191 w 1508539"/>
              <a:gd name="connsiteY108" fmla="*/ 2381443 h 6858000"/>
              <a:gd name="connsiteX109" fmla="*/ 417520 w 1508539"/>
              <a:gd name="connsiteY109" fmla="*/ 2261920 h 6858000"/>
              <a:gd name="connsiteX110" fmla="*/ 407407 w 1508539"/>
              <a:gd name="connsiteY110" fmla="*/ 2195378 h 6858000"/>
              <a:gd name="connsiteX111" fmla="*/ 391624 w 1508539"/>
              <a:gd name="connsiteY111" fmla="*/ 2155135 h 6858000"/>
              <a:gd name="connsiteX112" fmla="*/ 389082 w 1508539"/>
              <a:gd name="connsiteY112" fmla="*/ 2118008 h 6858000"/>
              <a:gd name="connsiteX113" fmla="*/ 390075 w 1508539"/>
              <a:gd name="connsiteY113" fmla="*/ 2050531 h 6858000"/>
              <a:gd name="connsiteX114" fmla="*/ 381881 w 1508539"/>
              <a:gd name="connsiteY114" fmla="*/ 1963269 h 6858000"/>
              <a:gd name="connsiteX115" fmla="*/ 363059 w 1508539"/>
              <a:gd name="connsiteY115" fmla="*/ 1906352 h 6858000"/>
              <a:gd name="connsiteX116" fmla="*/ 339616 w 1508539"/>
              <a:gd name="connsiteY116" fmla="*/ 1861531 h 6858000"/>
              <a:gd name="connsiteX117" fmla="*/ 293415 w 1508539"/>
              <a:gd name="connsiteY117" fmla="*/ 1732919 h 6858000"/>
              <a:gd name="connsiteX118" fmla="*/ 265726 w 1508539"/>
              <a:gd name="connsiteY118" fmla="*/ 1663540 h 6858000"/>
              <a:gd name="connsiteX119" fmla="*/ 264852 w 1508539"/>
              <a:gd name="connsiteY119" fmla="*/ 1615777 h 6858000"/>
              <a:gd name="connsiteX120" fmla="*/ 245647 w 1508539"/>
              <a:gd name="connsiteY120" fmla="*/ 1563678 h 6858000"/>
              <a:gd name="connsiteX121" fmla="*/ 258727 w 1508539"/>
              <a:gd name="connsiteY121" fmla="*/ 1519474 h 6858000"/>
              <a:gd name="connsiteX122" fmla="*/ 251469 w 1508539"/>
              <a:gd name="connsiteY122" fmla="*/ 1477995 h 6858000"/>
              <a:gd name="connsiteX123" fmla="*/ 237554 w 1508539"/>
              <a:gd name="connsiteY123" fmla="*/ 1373769 h 6858000"/>
              <a:gd name="connsiteX124" fmla="*/ 245861 w 1508539"/>
              <a:gd name="connsiteY124" fmla="*/ 1307086 h 6858000"/>
              <a:gd name="connsiteX125" fmla="*/ 247049 w 1508539"/>
              <a:gd name="connsiteY125" fmla="*/ 1189033 h 6858000"/>
              <a:gd name="connsiteX126" fmla="*/ 251734 w 1508539"/>
              <a:gd name="connsiteY126" fmla="*/ 1168288 h 6858000"/>
              <a:gd name="connsiteX127" fmla="*/ 244016 w 1508539"/>
              <a:gd name="connsiteY127" fmla="*/ 1142577 h 6858000"/>
              <a:gd name="connsiteX128" fmla="*/ 233322 w 1508539"/>
              <a:gd name="connsiteY128" fmla="*/ 1088484 h 6858000"/>
              <a:gd name="connsiteX129" fmla="*/ 222058 w 1508539"/>
              <a:gd name="connsiteY129" fmla="*/ 1016103 h 6858000"/>
              <a:gd name="connsiteX130" fmla="*/ 223514 w 1508539"/>
              <a:gd name="connsiteY130" fmla="*/ 932283 h 6858000"/>
              <a:gd name="connsiteX131" fmla="*/ 225750 w 1508539"/>
              <a:gd name="connsiteY131" fmla="*/ 915925 h 6858000"/>
              <a:gd name="connsiteX132" fmla="*/ 218379 w 1508539"/>
              <a:gd name="connsiteY132" fmla="*/ 896999 h 6858000"/>
              <a:gd name="connsiteX133" fmla="*/ 187787 w 1508539"/>
              <a:gd name="connsiteY133" fmla="*/ 821517 h 6858000"/>
              <a:gd name="connsiteX134" fmla="*/ 166737 w 1508539"/>
              <a:gd name="connsiteY134" fmla="*/ 751353 h 6858000"/>
              <a:gd name="connsiteX135" fmla="*/ 166295 w 1508539"/>
              <a:gd name="connsiteY135" fmla="*/ 721230 h 6858000"/>
              <a:gd name="connsiteX136" fmla="*/ 151966 w 1508539"/>
              <a:gd name="connsiteY136" fmla="*/ 681659 h 6858000"/>
              <a:gd name="connsiteX137" fmla="*/ 137385 w 1508539"/>
              <a:gd name="connsiteY137" fmla="*/ 635218 h 6858000"/>
              <a:gd name="connsiteX138" fmla="*/ 142396 w 1508539"/>
              <a:gd name="connsiteY138" fmla="*/ 613763 h 6858000"/>
              <a:gd name="connsiteX139" fmla="*/ 128338 w 1508539"/>
              <a:gd name="connsiteY139" fmla="*/ 598582 h 6858000"/>
              <a:gd name="connsiteX140" fmla="*/ 128019 w 1508539"/>
              <a:gd name="connsiteY140" fmla="*/ 576846 h 6858000"/>
              <a:gd name="connsiteX141" fmla="*/ 107645 w 1508539"/>
              <a:gd name="connsiteY141" fmla="*/ 530055 h 6858000"/>
              <a:gd name="connsiteX142" fmla="*/ 106893 w 1508539"/>
              <a:gd name="connsiteY142" fmla="*/ 465389 h 6858000"/>
              <a:gd name="connsiteX143" fmla="*/ 89816 w 1508539"/>
              <a:gd name="connsiteY143" fmla="*/ 424699 h 6858000"/>
              <a:gd name="connsiteX144" fmla="*/ 90191 w 1508539"/>
              <a:gd name="connsiteY144" fmla="*/ 404917 h 6858000"/>
              <a:gd name="connsiteX145" fmla="*/ 70148 w 1508539"/>
              <a:gd name="connsiteY145" fmla="*/ 367211 h 6858000"/>
              <a:gd name="connsiteX146" fmla="*/ 36452 w 1508539"/>
              <a:gd name="connsiteY146" fmla="*/ 268519 h 6858000"/>
              <a:gd name="connsiteX147" fmla="*/ 23935 w 1508539"/>
              <a:gd name="connsiteY147" fmla="*/ 160886 h 6858000"/>
              <a:gd name="connsiteX148" fmla="*/ 19312 w 1508539"/>
              <a:gd name="connsiteY148" fmla="*/ 47336 h 6858000"/>
              <a:gd name="connsiteX149" fmla="*/ 0 w 1508539"/>
              <a:gd name="connsiteY14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69364 w 1508539"/>
              <a:gd name="connsiteY4" fmla="*/ 6809549 h 6858000"/>
              <a:gd name="connsiteX5" fmla="*/ 101575 w 1508539"/>
              <a:gd name="connsiteY5" fmla="*/ 6715115 h 6858000"/>
              <a:gd name="connsiteX6" fmla="*/ 111426 w 1508539"/>
              <a:gd name="connsiteY6" fmla="*/ 6680170 h 6858000"/>
              <a:gd name="connsiteX7" fmla="*/ 136976 w 1508539"/>
              <a:gd name="connsiteY7" fmla="*/ 6621207 h 6858000"/>
              <a:gd name="connsiteX8" fmla="*/ 153633 w 1508539"/>
              <a:gd name="connsiteY8" fmla="*/ 6596265 h 6858000"/>
              <a:gd name="connsiteX9" fmla="*/ 153512 w 1508539"/>
              <a:gd name="connsiteY9" fmla="*/ 6594818 h 6858000"/>
              <a:gd name="connsiteX10" fmla="*/ 157757 w 1508539"/>
              <a:gd name="connsiteY10" fmla="*/ 6593735 h 6858000"/>
              <a:gd name="connsiteX11" fmla="*/ 160954 w 1508539"/>
              <a:gd name="connsiteY11" fmla="*/ 6589172 h 6858000"/>
              <a:gd name="connsiteX12" fmla="*/ 164248 w 1508539"/>
              <a:gd name="connsiteY12" fmla="*/ 6574442 h 6858000"/>
              <a:gd name="connsiteX13" fmla="*/ 164588 w 1508539"/>
              <a:gd name="connsiteY13" fmla="*/ 6568530 h 6858000"/>
              <a:gd name="connsiteX14" fmla="*/ 166997 w 1508539"/>
              <a:gd name="connsiteY14" fmla="*/ 6560674 h 6858000"/>
              <a:gd name="connsiteX15" fmla="*/ 167342 w 1508539"/>
              <a:gd name="connsiteY15" fmla="*/ 6560598 h 6858000"/>
              <a:gd name="connsiteX16" fmla="*/ 169039 w 1508539"/>
              <a:gd name="connsiteY16" fmla="*/ 6553006 h 6858000"/>
              <a:gd name="connsiteX17" fmla="*/ 173735 w 1508539"/>
              <a:gd name="connsiteY17" fmla="*/ 6514360 h 6858000"/>
              <a:gd name="connsiteX18" fmla="*/ 215389 w 1508539"/>
              <a:gd name="connsiteY18" fmla="*/ 6478062 h 6858000"/>
              <a:gd name="connsiteX19" fmla="*/ 226078 w 1508539"/>
              <a:gd name="connsiteY19" fmla="*/ 6460325 h 6858000"/>
              <a:gd name="connsiteX20" fmla="*/ 233311 w 1508539"/>
              <a:gd name="connsiteY20" fmla="*/ 6451488 h 6858000"/>
              <a:gd name="connsiteX21" fmla="*/ 234746 w 1508539"/>
              <a:gd name="connsiteY21" fmla="*/ 6451348 h 6858000"/>
              <a:gd name="connsiteX22" fmla="*/ 239104 w 1508539"/>
              <a:gd name="connsiteY22" fmla="*/ 6414240 h 6858000"/>
              <a:gd name="connsiteX23" fmla="*/ 241880 w 1508539"/>
              <a:gd name="connsiteY23" fmla="*/ 6384857 h 6858000"/>
              <a:gd name="connsiteX24" fmla="*/ 240591 w 1508539"/>
              <a:gd name="connsiteY24" fmla="*/ 6367510 h 6858000"/>
              <a:gd name="connsiteX25" fmla="*/ 244471 w 1508539"/>
              <a:gd name="connsiteY25" fmla="*/ 6349778 h 6858000"/>
              <a:gd name="connsiteX26" fmla="*/ 246136 w 1508539"/>
              <a:gd name="connsiteY26" fmla="*/ 6348250 h 6858000"/>
              <a:gd name="connsiteX27" fmla="*/ 262170 w 1508539"/>
              <a:gd name="connsiteY27" fmla="*/ 6281972 h 6858000"/>
              <a:gd name="connsiteX28" fmla="*/ 272933 w 1508539"/>
              <a:gd name="connsiteY28" fmla="*/ 6211940 h 6858000"/>
              <a:gd name="connsiteX29" fmla="*/ 314428 w 1508539"/>
              <a:gd name="connsiteY29" fmla="*/ 6113913 h 6858000"/>
              <a:gd name="connsiteX30" fmla="*/ 318721 w 1508539"/>
              <a:gd name="connsiteY30" fmla="*/ 6028119 h 6858000"/>
              <a:gd name="connsiteX31" fmla="*/ 345501 w 1508539"/>
              <a:gd name="connsiteY31" fmla="*/ 5934687 h 6858000"/>
              <a:gd name="connsiteX32" fmla="*/ 379513 w 1508539"/>
              <a:gd name="connsiteY32" fmla="*/ 5765594 h 6858000"/>
              <a:gd name="connsiteX33" fmla="*/ 411349 w 1508539"/>
              <a:gd name="connsiteY33" fmla="*/ 5693685 h 6858000"/>
              <a:gd name="connsiteX34" fmla="*/ 431404 w 1508539"/>
              <a:gd name="connsiteY34" fmla="*/ 5665173 h 6858000"/>
              <a:gd name="connsiteX35" fmla="*/ 465121 w 1508539"/>
              <a:gd name="connsiteY35" fmla="*/ 5563435 h 6858000"/>
              <a:gd name="connsiteX36" fmla="*/ 494626 w 1508539"/>
              <a:gd name="connsiteY36" fmla="*/ 5476393 h 6858000"/>
              <a:gd name="connsiteX37" fmla="*/ 525819 w 1508539"/>
              <a:gd name="connsiteY37" fmla="*/ 5396260 h 6858000"/>
              <a:gd name="connsiteX38" fmla="*/ 541800 w 1508539"/>
              <a:gd name="connsiteY38" fmla="*/ 5330009 h 6858000"/>
              <a:gd name="connsiteX39" fmla="*/ 575293 w 1508539"/>
              <a:gd name="connsiteY39" fmla="*/ 5273739 h 6858000"/>
              <a:gd name="connsiteX40" fmla="*/ 584892 w 1508539"/>
              <a:gd name="connsiteY40" fmla="*/ 5241779 h 6858000"/>
              <a:gd name="connsiteX41" fmla="*/ 596118 w 1508539"/>
              <a:gd name="connsiteY41" fmla="*/ 5225268 h 6858000"/>
              <a:gd name="connsiteX42" fmla="*/ 597138 w 1508539"/>
              <a:gd name="connsiteY42" fmla="*/ 5217684 h 6858000"/>
              <a:gd name="connsiteX43" fmla="*/ 604479 w 1508539"/>
              <a:gd name="connsiteY43" fmla="*/ 5193377 h 6858000"/>
              <a:gd name="connsiteX44" fmla="*/ 607782 w 1508539"/>
              <a:gd name="connsiteY44" fmla="*/ 5179288 h 6858000"/>
              <a:gd name="connsiteX45" fmla="*/ 608766 w 1508539"/>
              <a:gd name="connsiteY45" fmla="*/ 5173621 h 6858000"/>
              <a:gd name="connsiteX46" fmla="*/ 604400 w 1508539"/>
              <a:gd name="connsiteY46" fmla="*/ 5159961 h 6858000"/>
              <a:gd name="connsiteX47" fmla="*/ 611077 w 1508539"/>
              <a:gd name="connsiteY47" fmla="*/ 5144295 h 6858000"/>
              <a:gd name="connsiteX48" fmla="*/ 608010 w 1508539"/>
              <a:gd name="connsiteY48" fmla="*/ 5125185 h 6858000"/>
              <a:gd name="connsiteX49" fmla="*/ 614840 w 1508539"/>
              <a:gd name="connsiteY49" fmla="*/ 5121884 h 6858000"/>
              <a:gd name="connsiteX50" fmla="*/ 621876 w 1508539"/>
              <a:gd name="connsiteY50" fmla="*/ 5067850 h 6858000"/>
              <a:gd name="connsiteX51" fmla="*/ 624607 w 1508539"/>
              <a:gd name="connsiteY51" fmla="*/ 5060861 h 6858000"/>
              <a:gd name="connsiteX52" fmla="*/ 621311 w 1508539"/>
              <a:gd name="connsiteY52" fmla="*/ 5034192 h 6858000"/>
              <a:gd name="connsiteX53" fmla="*/ 622865 w 1508539"/>
              <a:gd name="connsiteY53" fmla="*/ 4993030 h 6858000"/>
              <a:gd name="connsiteX54" fmla="*/ 629774 w 1508539"/>
              <a:gd name="connsiteY54" fmla="*/ 4946844 h 6858000"/>
              <a:gd name="connsiteX55" fmla="*/ 625630 w 1508539"/>
              <a:gd name="connsiteY55" fmla="*/ 4932692 h 6858000"/>
              <a:gd name="connsiteX56" fmla="*/ 641033 w 1508539"/>
              <a:gd name="connsiteY56" fmla="*/ 4858827 h 6858000"/>
              <a:gd name="connsiteX57" fmla="*/ 646936 w 1508539"/>
              <a:gd name="connsiteY57" fmla="*/ 4821170 h 6858000"/>
              <a:gd name="connsiteX58" fmla="*/ 651669 w 1508539"/>
              <a:gd name="connsiteY58" fmla="*/ 4780965 h 6858000"/>
              <a:gd name="connsiteX59" fmla="*/ 652962 w 1508539"/>
              <a:gd name="connsiteY59" fmla="*/ 4750867 h 6858000"/>
              <a:gd name="connsiteX60" fmla="*/ 650769 w 1508539"/>
              <a:gd name="connsiteY60" fmla="*/ 4690749 h 6858000"/>
              <a:gd name="connsiteX61" fmla="*/ 646249 w 1508539"/>
              <a:gd name="connsiteY61" fmla="*/ 4584173 h 6858000"/>
              <a:gd name="connsiteX62" fmla="*/ 641332 w 1508539"/>
              <a:gd name="connsiteY62" fmla="*/ 4444346 h 6858000"/>
              <a:gd name="connsiteX63" fmla="*/ 637897 w 1508539"/>
              <a:gd name="connsiteY63" fmla="*/ 4375228 h 6858000"/>
              <a:gd name="connsiteX64" fmla="*/ 618550 w 1508539"/>
              <a:gd name="connsiteY64" fmla="*/ 4214165 h 6858000"/>
              <a:gd name="connsiteX65" fmla="*/ 622623 w 1508539"/>
              <a:gd name="connsiteY65" fmla="*/ 4090296 h 6858000"/>
              <a:gd name="connsiteX66" fmla="*/ 607879 w 1508539"/>
              <a:gd name="connsiteY66" fmla="*/ 4033999 h 6858000"/>
              <a:gd name="connsiteX67" fmla="*/ 609028 w 1508539"/>
              <a:gd name="connsiteY67" fmla="*/ 4031933 h 6858000"/>
              <a:gd name="connsiteX68" fmla="*/ 607604 w 1508539"/>
              <a:gd name="connsiteY68" fmla="*/ 4013953 h 6858000"/>
              <a:gd name="connsiteX69" fmla="*/ 593899 w 1508539"/>
              <a:gd name="connsiteY69" fmla="*/ 3974753 h 6858000"/>
              <a:gd name="connsiteX70" fmla="*/ 595497 w 1508539"/>
              <a:gd name="connsiteY70" fmla="*/ 3969950 h 6858000"/>
              <a:gd name="connsiteX71" fmla="*/ 588919 w 1508539"/>
              <a:gd name="connsiteY71" fmla="*/ 3933779 h 6858000"/>
              <a:gd name="connsiteX72" fmla="*/ 590250 w 1508539"/>
              <a:gd name="connsiteY72" fmla="*/ 3933093 h 6858000"/>
              <a:gd name="connsiteX73" fmla="*/ 594604 w 1508539"/>
              <a:gd name="connsiteY73" fmla="*/ 3922082 h 6858000"/>
              <a:gd name="connsiteX74" fmla="*/ 599682 w 1508539"/>
              <a:gd name="connsiteY74" fmla="*/ 3901461 h 6858000"/>
              <a:gd name="connsiteX75" fmla="*/ 622276 w 1508539"/>
              <a:gd name="connsiteY75" fmla="*/ 3813873 h 6858000"/>
              <a:gd name="connsiteX76" fmla="*/ 621701 w 1508539"/>
              <a:gd name="connsiteY76" fmla="*/ 3806161 h 6858000"/>
              <a:gd name="connsiteX77" fmla="*/ 622008 w 1508539"/>
              <a:gd name="connsiteY77" fmla="*/ 3805957 h 6858000"/>
              <a:gd name="connsiteX78" fmla="*/ 622035 w 1508539"/>
              <a:gd name="connsiteY78" fmla="*/ 3797724 h 6858000"/>
              <a:gd name="connsiteX79" fmla="*/ 620650 w 1508539"/>
              <a:gd name="connsiteY79" fmla="*/ 3792098 h 6858000"/>
              <a:gd name="connsiteX80" fmla="*/ 619534 w 1508539"/>
              <a:gd name="connsiteY80" fmla="*/ 3777135 h 6858000"/>
              <a:gd name="connsiteX81" fmla="*/ 621267 w 1508539"/>
              <a:gd name="connsiteY81" fmla="*/ 3771656 h 6858000"/>
              <a:gd name="connsiteX82" fmla="*/ 625010 w 1508539"/>
              <a:gd name="connsiteY82" fmla="*/ 3769007 h 6858000"/>
              <a:gd name="connsiteX83" fmla="*/ 624476 w 1508539"/>
              <a:gd name="connsiteY83" fmla="*/ 3767709 h 6858000"/>
              <a:gd name="connsiteX84" fmla="*/ 633172 w 1508539"/>
              <a:gd name="connsiteY84" fmla="*/ 3738082 h 6858000"/>
              <a:gd name="connsiteX85" fmla="*/ 640518 w 1508539"/>
              <a:gd name="connsiteY85" fmla="*/ 3673397 h 6858000"/>
              <a:gd name="connsiteX86" fmla="*/ 639814 w 1508539"/>
              <a:gd name="connsiteY86" fmla="*/ 3637109 h 6858000"/>
              <a:gd name="connsiteX87" fmla="*/ 643257 w 1508539"/>
              <a:gd name="connsiteY87" fmla="*/ 3536883 h 6858000"/>
              <a:gd name="connsiteX88" fmla="*/ 650795 w 1508539"/>
              <a:gd name="connsiteY88" fmla="*/ 3435652 h 6858000"/>
              <a:gd name="connsiteX89" fmla="*/ 652466 w 1508539"/>
              <a:gd name="connsiteY89" fmla="*/ 3307769 h 6858000"/>
              <a:gd name="connsiteX90" fmla="*/ 670029 w 1508539"/>
              <a:gd name="connsiteY90" fmla="*/ 3250522 h 6858000"/>
              <a:gd name="connsiteX91" fmla="*/ 670454 w 1508539"/>
              <a:gd name="connsiteY91" fmla="*/ 3229163 h 6858000"/>
              <a:gd name="connsiteX92" fmla="*/ 672277 w 1508539"/>
              <a:gd name="connsiteY92" fmla="*/ 3217217 h 6858000"/>
              <a:gd name="connsiteX93" fmla="*/ 659112 w 1508539"/>
              <a:gd name="connsiteY93" fmla="*/ 3183755 h 6858000"/>
              <a:gd name="connsiteX94" fmla="*/ 659613 w 1508539"/>
              <a:gd name="connsiteY94" fmla="*/ 3178642 h 6858000"/>
              <a:gd name="connsiteX95" fmla="*/ 647213 w 1508539"/>
              <a:gd name="connsiteY95" fmla="*/ 3158586 h 6858000"/>
              <a:gd name="connsiteX96" fmla="*/ 632398 w 1508539"/>
              <a:gd name="connsiteY96" fmla="*/ 3129034 h 6858000"/>
              <a:gd name="connsiteX97" fmla="*/ 633063 w 1508539"/>
              <a:gd name="connsiteY97" fmla="*/ 3126682 h 6858000"/>
              <a:gd name="connsiteX98" fmla="*/ 623931 w 1508539"/>
              <a:gd name="connsiteY98" fmla="*/ 3114519 h 6858000"/>
              <a:gd name="connsiteX99" fmla="*/ 610540 w 1508539"/>
              <a:gd name="connsiteY99" fmla="*/ 3106272 h 6858000"/>
              <a:gd name="connsiteX100" fmla="*/ 583270 w 1508539"/>
              <a:gd name="connsiteY100" fmla="*/ 2958185 h 6858000"/>
              <a:gd name="connsiteX101" fmla="*/ 525884 w 1508539"/>
              <a:gd name="connsiteY101" fmla="*/ 2762989 h 6858000"/>
              <a:gd name="connsiteX102" fmla="*/ 474802 w 1508539"/>
              <a:gd name="connsiteY102" fmla="*/ 2554718 h 6858000"/>
              <a:gd name="connsiteX103" fmla="*/ 454896 w 1508539"/>
              <a:gd name="connsiteY103" fmla="*/ 2485734 h 6858000"/>
              <a:gd name="connsiteX104" fmla="*/ 445619 w 1508539"/>
              <a:gd name="connsiteY104" fmla="*/ 2447068 h 6858000"/>
              <a:gd name="connsiteX105" fmla="*/ 432580 w 1508539"/>
              <a:gd name="connsiteY105" fmla="*/ 2425819 h 6858000"/>
              <a:gd name="connsiteX106" fmla="*/ 438579 w 1508539"/>
              <a:gd name="connsiteY106" fmla="*/ 2402874 h 6858000"/>
              <a:gd name="connsiteX107" fmla="*/ 441191 w 1508539"/>
              <a:gd name="connsiteY107" fmla="*/ 2381443 h 6858000"/>
              <a:gd name="connsiteX108" fmla="*/ 417520 w 1508539"/>
              <a:gd name="connsiteY108" fmla="*/ 2261920 h 6858000"/>
              <a:gd name="connsiteX109" fmla="*/ 407407 w 1508539"/>
              <a:gd name="connsiteY109" fmla="*/ 2195378 h 6858000"/>
              <a:gd name="connsiteX110" fmla="*/ 391624 w 1508539"/>
              <a:gd name="connsiteY110" fmla="*/ 2155135 h 6858000"/>
              <a:gd name="connsiteX111" fmla="*/ 389082 w 1508539"/>
              <a:gd name="connsiteY111" fmla="*/ 2118008 h 6858000"/>
              <a:gd name="connsiteX112" fmla="*/ 390075 w 1508539"/>
              <a:gd name="connsiteY112" fmla="*/ 2050531 h 6858000"/>
              <a:gd name="connsiteX113" fmla="*/ 381881 w 1508539"/>
              <a:gd name="connsiteY113" fmla="*/ 1963269 h 6858000"/>
              <a:gd name="connsiteX114" fmla="*/ 363059 w 1508539"/>
              <a:gd name="connsiteY114" fmla="*/ 1906352 h 6858000"/>
              <a:gd name="connsiteX115" fmla="*/ 339616 w 1508539"/>
              <a:gd name="connsiteY115" fmla="*/ 1861531 h 6858000"/>
              <a:gd name="connsiteX116" fmla="*/ 293415 w 1508539"/>
              <a:gd name="connsiteY116" fmla="*/ 1732919 h 6858000"/>
              <a:gd name="connsiteX117" fmla="*/ 265726 w 1508539"/>
              <a:gd name="connsiteY117" fmla="*/ 1663540 h 6858000"/>
              <a:gd name="connsiteX118" fmla="*/ 264852 w 1508539"/>
              <a:gd name="connsiteY118" fmla="*/ 1615777 h 6858000"/>
              <a:gd name="connsiteX119" fmla="*/ 245647 w 1508539"/>
              <a:gd name="connsiteY119" fmla="*/ 1563678 h 6858000"/>
              <a:gd name="connsiteX120" fmla="*/ 258727 w 1508539"/>
              <a:gd name="connsiteY120" fmla="*/ 1519474 h 6858000"/>
              <a:gd name="connsiteX121" fmla="*/ 251469 w 1508539"/>
              <a:gd name="connsiteY121" fmla="*/ 1477995 h 6858000"/>
              <a:gd name="connsiteX122" fmla="*/ 237554 w 1508539"/>
              <a:gd name="connsiteY122" fmla="*/ 1373769 h 6858000"/>
              <a:gd name="connsiteX123" fmla="*/ 245861 w 1508539"/>
              <a:gd name="connsiteY123" fmla="*/ 1307086 h 6858000"/>
              <a:gd name="connsiteX124" fmla="*/ 247049 w 1508539"/>
              <a:gd name="connsiteY124" fmla="*/ 1189033 h 6858000"/>
              <a:gd name="connsiteX125" fmla="*/ 251734 w 1508539"/>
              <a:gd name="connsiteY125" fmla="*/ 1168288 h 6858000"/>
              <a:gd name="connsiteX126" fmla="*/ 244016 w 1508539"/>
              <a:gd name="connsiteY126" fmla="*/ 1142577 h 6858000"/>
              <a:gd name="connsiteX127" fmla="*/ 233322 w 1508539"/>
              <a:gd name="connsiteY127" fmla="*/ 1088484 h 6858000"/>
              <a:gd name="connsiteX128" fmla="*/ 222058 w 1508539"/>
              <a:gd name="connsiteY128" fmla="*/ 1016103 h 6858000"/>
              <a:gd name="connsiteX129" fmla="*/ 223514 w 1508539"/>
              <a:gd name="connsiteY129" fmla="*/ 932283 h 6858000"/>
              <a:gd name="connsiteX130" fmla="*/ 225750 w 1508539"/>
              <a:gd name="connsiteY130" fmla="*/ 915925 h 6858000"/>
              <a:gd name="connsiteX131" fmla="*/ 218379 w 1508539"/>
              <a:gd name="connsiteY131" fmla="*/ 896999 h 6858000"/>
              <a:gd name="connsiteX132" fmla="*/ 187787 w 1508539"/>
              <a:gd name="connsiteY132" fmla="*/ 821517 h 6858000"/>
              <a:gd name="connsiteX133" fmla="*/ 166737 w 1508539"/>
              <a:gd name="connsiteY133" fmla="*/ 751353 h 6858000"/>
              <a:gd name="connsiteX134" fmla="*/ 166295 w 1508539"/>
              <a:gd name="connsiteY134" fmla="*/ 721230 h 6858000"/>
              <a:gd name="connsiteX135" fmla="*/ 151966 w 1508539"/>
              <a:gd name="connsiteY135" fmla="*/ 681659 h 6858000"/>
              <a:gd name="connsiteX136" fmla="*/ 137385 w 1508539"/>
              <a:gd name="connsiteY136" fmla="*/ 635218 h 6858000"/>
              <a:gd name="connsiteX137" fmla="*/ 142396 w 1508539"/>
              <a:gd name="connsiteY137" fmla="*/ 613763 h 6858000"/>
              <a:gd name="connsiteX138" fmla="*/ 128338 w 1508539"/>
              <a:gd name="connsiteY138" fmla="*/ 598582 h 6858000"/>
              <a:gd name="connsiteX139" fmla="*/ 128019 w 1508539"/>
              <a:gd name="connsiteY139" fmla="*/ 576846 h 6858000"/>
              <a:gd name="connsiteX140" fmla="*/ 107645 w 1508539"/>
              <a:gd name="connsiteY140" fmla="*/ 530055 h 6858000"/>
              <a:gd name="connsiteX141" fmla="*/ 106893 w 1508539"/>
              <a:gd name="connsiteY141" fmla="*/ 465389 h 6858000"/>
              <a:gd name="connsiteX142" fmla="*/ 89816 w 1508539"/>
              <a:gd name="connsiteY142" fmla="*/ 424699 h 6858000"/>
              <a:gd name="connsiteX143" fmla="*/ 90191 w 1508539"/>
              <a:gd name="connsiteY143" fmla="*/ 404917 h 6858000"/>
              <a:gd name="connsiteX144" fmla="*/ 70148 w 1508539"/>
              <a:gd name="connsiteY144" fmla="*/ 367211 h 6858000"/>
              <a:gd name="connsiteX145" fmla="*/ 36452 w 1508539"/>
              <a:gd name="connsiteY145" fmla="*/ 268519 h 6858000"/>
              <a:gd name="connsiteX146" fmla="*/ 23935 w 1508539"/>
              <a:gd name="connsiteY146" fmla="*/ 160886 h 6858000"/>
              <a:gd name="connsiteX147" fmla="*/ 19312 w 1508539"/>
              <a:gd name="connsiteY147" fmla="*/ 47336 h 6858000"/>
              <a:gd name="connsiteX148" fmla="*/ 0 w 1508539"/>
              <a:gd name="connsiteY148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01575 w 1508539"/>
              <a:gd name="connsiteY4" fmla="*/ 6715115 h 6858000"/>
              <a:gd name="connsiteX5" fmla="*/ 111426 w 1508539"/>
              <a:gd name="connsiteY5" fmla="*/ 6680170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01575 w 1508539"/>
              <a:gd name="connsiteY4" fmla="*/ 6715115 h 6858000"/>
              <a:gd name="connsiteX5" fmla="*/ 111426 w 1508539"/>
              <a:gd name="connsiteY5" fmla="*/ 6680170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11426 w 1508539"/>
              <a:gd name="connsiteY5" fmla="*/ 6680170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4248 w 1508539"/>
              <a:gd name="connsiteY10" fmla="*/ 6574442 h 6858000"/>
              <a:gd name="connsiteX11" fmla="*/ 164588 w 1508539"/>
              <a:gd name="connsiteY11" fmla="*/ 6568530 h 6858000"/>
              <a:gd name="connsiteX12" fmla="*/ 166997 w 1508539"/>
              <a:gd name="connsiteY12" fmla="*/ 6560674 h 6858000"/>
              <a:gd name="connsiteX13" fmla="*/ 167342 w 1508539"/>
              <a:gd name="connsiteY13" fmla="*/ 6560598 h 6858000"/>
              <a:gd name="connsiteX14" fmla="*/ 169039 w 1508539"/>
              <a:gd name="connsiteY14" fmla="*/ 6553006 h 6858000"/>
              <a:gd name="connsiteX15" fmla="*/ 173735 w 1508539"/>
              <a:gd name="connsiteY15" fmla="*/ 6514360 h 6858000"/>
              <a:gd name="connsiteX16" fmla="*/ 215389 w 1508539"/>
              <a:gd name="connsiteY16" fmla="*/ 6478062 h 6858000"/>
              <a:gd name="connsiteX17" fmla="*/ 226078 w 1508539"/>
              <a:gd name="connsiteY17" fmla="*/ 6460325 h 6858000"/>
              <a:gd name="connsiteX18" fmla="*/ 233311 w 1508539"/>
              <a:gd name="connsiteY18" fmla="*/ 6451488 h 6858000"/>
              <a:gd name="connsiteX19" fmla="*/ 234746 w 1508539"/>
              <a:gd name="connsiteY19" fmla="*/ 6451348 h 6858000"/>
              <a:gd name="connsiteX20" fmla="*/ 239104 w 1508539"/>
              <a:gd name="connsiteY20" fmla="*/ 6414240 h 6858000"/>
              <a:gd name="connsiteX21" fmla="*/ 241880 w 1508539"/>
              <a:gd name="connsiteY21" fmla="*/ 6384857 h 6858000"/>
              <a:gd name="connsiteX22" fmla="*/ 240591 w 1508539"/>
              <a:gd name="connsiteY22" fmla="*/ 6367510 h 6858000"/>
              <a:gd name="connsiteX23" fmla="*/ 244471 w 1508539"/>
              <a:gd name="connsiteY23" fmla="*/ 6349778 h 6858000"/>
              <a:gd name="connsiteX24" fmla="*/ 246136 w 1508539"/>
              <a:gd name="connsiteY24" fmla="*/ 6348250 h 6858000"/>
              <a:gd name="connsiteX25" fmla="*/ 262170 w 1508539"/>
              <a:gd name="connsiteY25" fmla="*/ 6281972 h 6858000"/>
              <a:gd name="connsiteX26" fmla="*/ 272933 w 1508539"/>
              <a:gd name="connsiteY26" fmla="*/ 6211940 h 6858000"/>
              <a:gd name="connsiteX27" fmla="*/ 314428 w 1508539"/>
              <a:gd name="connsiteY27" fmla="*/ 6113913 h 6858000"/>
              <a:gd name="connsiteX28" fmla="*/ 318721 w 1508539"/>
              <a:gd name="connsiteY28" fmla="*/ 6028119 h 6858000"/>
              <a:gd name="connsiteX29" fmla="*/ 345501 w 1508539"/>
              <a:gd name="connsiteY29" fmla="*/ 5934687 h 6858000"/>
              <a:gd name="connsiteX30" fmla="*/ 379513 w 1508539"/>
              <a:gd name="connsiteY30" fmla="*/ 5765594 h 6858000"/>
              <a:gd name="connsiteX31" fmla="*/ 411349 w 1508539"/>
              <a:gd name="connsiteY31" fmla="*/ 5693685 h 6858000"/>
              <a:gd name="connsiteX32" fmla="*/ 431404 w 1508539"/>
              <a:gd name="connsiteY32" fmla="*/ 5665173 h 6858000"/>
              <a:gd name="connsiteX33" fmla="*/ 465121 w 1508539"/>
              <a:gd name="connsiteY33" fmla="*/ 5563435 h 6858000"/>
              <a:gd name="connsiteX34" fmla="*/ 494626 w 1508539"/>
              <a:gd name="connsiteY34" fmla="*/ 5476393 h 6858000"/>
              <a:gd name="connsiteX35" fmla="*/ 525819 w 1508539"/>
              <a:gd name="connsiteY35" fmla="*/ 5396260 h 6858000"/>
              <a:gd name="connsiteX36" fmla="*/ 541800 w 1508539"/>
              <a:gd name="connsiteY36" fmla="*/ 5330009 h 6858000"/>
              <a:gd name="connsiteX37" fmla="*/ 575293 w 1508539"/>
              <a:gd name="connsiteY37" fmla="*/ 5273739 h 6858000"/>
              <a:gd name="connsiteX38" fmla="*/ 584892 w 1508539"/>
              <a:gd name="connsiteY38" fmla="*/ 5241779 h 6858000"/>
              <a:gd name="connsiteX39" fmla="*/ 596118 w 1508539"/>
              <a:gd name="connsiteY39" fmla="*/ 5225268 h 6858000"/>
              <a:gd name="connsiteX40" fmla="*/ 597138 w 1508539"/>
              <a:gd name="connsiteY40" fmla="*/ 5217684 h 6858000"/>
              <a:gd name="connsiteX41" fmla="*/ 604479 w 1508539"/>
              <a:gd name="connsiteY41" fmla="*/ 5193377 h 6858000"/>
              <a:gd name="connsiteX42" fmla="*/ 607782 w 1508539"/>
              <a:gd name="connsiteY42" fmla="*/ 5179288 h 6858000"/>
              <a:gd name="connsiteX43" fmla="*/ 608766 w 1508539"/>
              <a:gd name="connsiteY43" fmla="*/ 5173621 h 6858000"/>
              <a:gd name="connsiteX44" fmla="*/ 604400 w 1508539"/>
              <a:gd name="connsiteY44" fmla="*/ 5159961 h 6858000"/>
              <a:gd name="connsiteX45" fmla="*/ 611077 w 1508539"/>
              <a:gd name="connsiteY45" fmla="*/ 5144295 h 6858000"/>
              <a:gd name="connsiteX46" fmla="*/ 608010 w 1508539"/>
              <a:gd name="connsiteY46" fmla="*/ 5125185 h 6858000"/>
              <a:gd name="connsiteX47" fmla="*/ 614840 w 1508539"/>
              <a:gd name="connsiteY47" fmla="*/ 5121884 h 6858000"/>
              <a:gd name="connsiteX48" fmla="*/ 621876 w 1508539"/>
              <a:gd name="connsiteY48" fmla="*/ 5067850 h 6858000"/>
              <a:gd name="connsiteX49" fmla="*/ 624607 w 1508539"/>
              <a:gd name="connsiteY49" fmla="*/ 5060861 h 6858000"/>
              <a:gd name="connsiteX50" fmla="*/ 621311 w 1508539"/>
              <a:gd name="connsiteY50" fmla="*/ 5034192 h 6858000"/>
              <a:gd name="connsiteX51" fmla="*/ 622865 w 1508539"/>
              <a:gd name="connsiteY51" fmla="*/ 4993030 h 6858000"/>
              <a:gd name="connsiteX52" fmla="*/ 629774 w 1508539"/>
              <a:gd name="connsiteY52" fmla="*/ 4946844 h 6858000"/>
              <a:gd name="connsiteX53" fmla="*/ 625630 w 1508539"/>
              <a:gd name="connsiteY53" fmla="*/ 4932692 h 6858000"/>
              <a:gd name="connsiteX54" fmla="*/ 641033 w 1508539"/>
              <a:gd name="connsiteY54" fmla="*/ 4858827 h 6858000"/>
              <a:gd name="connsiteX55" fmla="*/ 646936 w 1508539"/>
              <a:gd name="connsiteY55" fmla="*/ 4821170 h 6858000"/>
              <a:gd name="connsiteX56" fmla="*/ 651669 w 1508539"/>
              <a:gd name="connsiteY56" fmla="*/ 4780965 h 6858000"/>
              <a:gd name="connsiteX57" fmla="*/ 652962 w 1508539"/>
              <a:gd name="connsiteY57" fmla="*/ 4750867 h 6858000"/>
              <a:gd name="connsiteX58" fmla="*/ 650769 w 1508539"/>
              <a:gd name="connsiteY58" fmla="*/ 4690749 h 6858000"/>
              <a:gd name="connsiteX59" fmla="*/ 646249 w 1508539"/>
              <a:gd name="connsiteY59" fmla="*/ 4584173 h 6858000"/>
              <a:gd name="connsiteX60" fmla="*/ 641332 w 1508539"/>
              <a:gd name="connsiteY60" fmla="*/ 4444346 h 6858000"/>
              <a:gd name="connsiteX61" fmla="*/ 637897 w 1508539"/>
              <a:gd name="connsiteY61" fmla="*/ 4375228 h 6858000"/>
              <a:gd name="connsiteX62" fmla="*/ 618550 w 1508539"/>
              <a:gd name="connsiteY62" fmla="*/ 4214165 h 6858000"/>
              <a:gd name="connsiteX63" fmla="*/ 622623 w 1508539"/>
              <a:gd name="connsiteY63" fmla="*/ 4090296 h 6858000"/>
              <a:gd name="connsiteX64" fmla="*/ 607879 w 1508539"/>
              <a:gd name="connsiteY64" fmla="*/ 4033999 h 6858000"/>
              <a:gd name="connsiteX65" fmla="*/ 609028 w 1508539"/>
              <a:gd name="connsiteY65" fmla="*/ 4031933 h 6858000"/>
              <a:gd name="connsiteX66" fmla="*/ 607604 w 1508539"/>
              <a:gd name="connsiteY66" fmla="*/ 4013953 h 6858000"/>
              <a:gd name="connsiteX67" fmla="*/ 593899 w 1508539"/>
              <a:gd name="connsiteY67" fmla="*/ 3974753 h 6858000"/>
              <a:gd name="connsiteX68" fmla="*/ 595497 w 1508539"/>
              <a:gd name="connsiteY68" fmla="*/ 3969950 h 6858000"/>
              <a:gd name="connsiteX69" fmla="*/ 588919 w 1508539"/>
              <a:gd name="connsiteY69" fmla="*/ 3933779 h 6858000"/>
              <a:gd name="connsiteX70" fmla="*/ 590250 w 1508539"/>
              <a:gd name="connsiteY70" fmla="*/ 3933093 h 6858000"/>
              <a:gd name="connsiteX71" fmla="*/ 594604 w 1508539"/>
              <a:gd name="connsiteY71" fmla="*/ 3922082 h 6858000"/>
              <a:gd name="connsiteX72" fmla="*/ 599682 w 1508539"/>
              <a:gd name="connsiteY72" fmla="*/ 3901461 h 6858000"/>
              <a:gd name="connsiteX73" fmla="*/ 622276 w 1508539"/>
              <a:gd name="connsiteY73" fmla="*/ 3813873 h 6858000"/>
              <a:gd name="connsiteX74" fmla="*/ 621701 w 1508539"/>
              <a:gd name="connsiteY74" fmla="*/ 3806161 h 6858000"/>
              <a:gd name="connsiteX75" fmla="*/ 622008 w 1508539"/>
              <a:gd name="connsiteY75" fmla="*/ 3805957 h 6858000"/>
              <a:gd name="connsiteX76" fmla="*/ 622035 w 1508539"/>
              <a:gd name="connsiteY76" fmla="*/ 3797724 h 6858000"/>
              <a:gd name="connsiteX77" fmla="*/ 620650 w 1508539"/>
              <a:gd name="connsiteY77" fmla="*/ 3792098 h 6858000"/>
              <a:gd name="connsiteX78" fmla="*/ 619534 w 1508539"/>
              <a:gd name="connsiteY78" fmla="*/ 3777135 h 6858000"/>
              <a:gd name="connsiteX79" fmla="*/ 621267 w 1508539"/>
              <a:gd name="connsiteY79" fmla="*/ 3771656 h 6858000"/>
              <a:gd name="connsiteX80" fmla="*/ 625010 w 1508539"/>
              <a:gd name="connsiteY80" fmla="*/ 3769007 h 6858000"/>
              <a:gd name="connsiteX81" fmla="*/ 624476 w 1508539"/>
              <a:gd name="connsiteY81" fmla="*/ 3767709 h 6858000"/>
              <a:gd name="connsiteX82" fmla="*/ 633172 w 1508539"/>
              <a:gd name="connsiteY82" fmla="*/ 3738082 h 6858000"/>
              <a:gd name="connsiteX83" fmla="*/ 640518 w 1508539"/>
              <a:gd name="connsiteY83" fmla="*/ 3673397 h 6858000"/>
              <a:gd name="connsiteX84" fmla="*/ 639814 w 1508539"/>
              <a:gd name="connsiteY84" fmla="*/ 3637109 h 6858000"/>
              <a:gd name="connsiteX85" fmla="*/ 643257 w 1508539"/>
              <a:gd name="connsiteY85" fmla="*/ 3536883 h 6858000"/>
              <a:gd name="connsiteX86" fmla="*/ 650795 w 1508539"/>
              <a:gd name="connsiteY86" fmla="*/ 3435652 h 6858000"/>
              <a:gd name="connsiteX87" fmla="*/ 652466 w 1508539"/>
              <a:gd name="connsiteY87" fmla="*/ 3307769 h 6858000"/>
              <a:gd name="connsiteX88" fmla="*/ 670029 w 1508539"/>
              <a:gd name="connsiteY88" fmla="*/ 3250522 h 6858000"/>
              <a:gd name="connsiteX89" fmla="*/ 670454 w 1508539"/>
              <a:gd name="connsiteY89" fmla="*/ 3229163 h 6858000"/>
              <a:gd name="connsiteX90" fmla="*/ 672277 w 1508539"/>
              <a:gd name="connsiteY90" fmla="*/ 3217217 h 6858000"/>
              <a:gd name="connsiteX91" fmla="*/ 659112 w 1508539"/>
              <a:gd name="connsiteY91" fmla="*/ 3183755 h 6858000"/>
              <a:gd name="connsiteX92" fmla="*/ 659613 w 1508539"/>
              <a:gd name="connsiteY92" fmla="*/ 3178642 h 6858000"/>
              <a:gd name="connsiteX93" fmla="*/ 647213 w 1508539"/>
              <a:gd name="connsiteY93" fmla="*/ 3158586 h 6858000"/>
              <a:gd name="connsiteX94" fmla="*/ 632398 w 1508539"/>
              <a:gd name="connsiteY94" fmla="*/ 3129034 h 6858000"/>
              <a:gd name="connsiteX95" fmla="*/ 633063 w 1508539"/>
              <a:gd name="connsiteY95" fmla="*/ 3126682 h 6858000"/>
              <a:gd name="connsiteX96" fmla="*/ 623931 w 1508539"/>
              <a:gd name="connsiteY96" fmla="*/ 3114519 h 6858000"/>
              <a:gd name="connsiteX97" fmla="*/ 610540 w 1508539"/>
              <a:gd name="connsiteY97" fmla="*/ 3106272 h 6858000"/>
              <a:gd name="connsiteX98" fmla="*/ 583270 w 1508539"/>
              <a:gd name="connsiteY98" fmla="*/ 2958185 h 6858000"/>
              <a:gd name="connsiteX99" fmla="*/ 525884 w 1508539"/>
              <a:gd name="connsiteY99" fmla="*/ 2762989 h 6858000"/>
              <a:gd name="connsiteX100" fmla="*/ 474802 w 1508539"/>
              <a:gd name="connsiteY100" fmla="*/ 2554718 h 6858000"/>
              <a:gd name="connsiteX101" fmla="*/ 454896 w 1508539"/>
              <a:gd name="connsiteY101" fmla="*/ 2485734 h 6858000"/>
              <a:gd name="connsiteX102" fmla="*/ 445619 w 1508539"/>
              <a:gd name="connsiteY102" fmla="*/ 2447068 h 6858000"/>
              <a:gd name="connsiteX103" fmla="*/ 432580 w 1508539"/>
              <a:gd name="connsiteY103" fmla="*/ 2425819 h 6858000"/>
              <a:gd name="connsiteX104" fmla="*/ 438579 w 1508539"/>
              <a:gd name="connsiteY104" fmla="*/ 2402874 h 6858000"/>
              <a:gd name="connsiteX105" fmla="*/ 441191 w 1508539"/>
              <a:gd name="connsiteY105" fmla="*/ 2381443 h 6858000"/>
              <a:gd name="connsiteX106" fmla="*/ 417520 w 1508539"/>
              <a:gd name="connsiteY106" fmla="*/ 2261920 h 6858000"/>
              <a:gd name="connsiteX107" fmla="*/ 407407 w 1508539"/>
              <a:gd name="connsiteY107" fmla="*/ 2195378 h 6858000"/>
              <a:gd name="connsiteX108" fmla="*/ 391624 w 1508539"/>
              <a:gd name="connsiteY108" fmla="*/ 2155135 h 6858000"/>
              <a:gd name="connsiteX109" fmla="*/ 389082 w 1508539"/>
              <a:gd name="connsiteY109" fmla="*/ 2118008 h 6858000"/>
              <a:gd name="connsiteX110" fmla="*/ 390075 w 1508539"/>
              <a:gd name="connsiteY110" fmla="*/ 2050531 h 6858000"/>
              <a:gd name="connsiteX111" fmla="*/ 381881 w 1508539"/>
              <a:gd name="connsiteY111" fmla="*/ 1963269 h 6858000"/>
              <a:gd name="connsiteX112" fmla="*/ 363059 w 1508539"/>
              <a:gd name="connsiteY112" fmla="*/ 1906352 h 6858000"/>
              <a:gd name="connsiteX113" fmla="*/ 339616 w 1508539"/>
              <a:gd name="connsiteY113" fmla="*/ 1861531 h 6858000"/>
              <a:gd name="connsiteX114" fmla="*/ 293415 w 1508539"/>
              <a:gd name="connsiteY114" fmla="*/ 1732919 h 6858000"/>
              <a:gd name="connsiteX115" fmla="*/ 265726 w 1508539"/>
              <a:gd name="connsiteY115" fmla="*/ 1663540 h 6858000"/>
              <a:gd name="connsiteX116" fmla="*/ 264852 w 1508539"/>
              <a:gd name="connsiteY116" fmla="*/ 1615777 h 6858000"/>
              <a:gd name="connsiteX117" fmla="*/ 245647 w 1508539"/>
              <a:gd name="connsiteY117" fmla="*/ 1563678 h 6858000"/>
              <a:gd name="connsiteX118" fmla="*/ 258727 w 1508539"/>
              <a:gd name="connsiteY118" fmla="*/ 1519474 h 6858000"/>
              <a:gd name="connsiteX119" fmla="*/ 251469 w 1508539"/>
              <a:gd name="connsiteY119" fmla="*/ 1477995 h 6858000"/>
              <a:gd name="connsiteX120" fmla="*/ 237554 w 1508539"/>
              <a:gd name="connsiteY120" fmla="*/ 1373769 h 6858000"/>
              <a:gd name="connsiteX121" fmla="*/ 245861 w 1508539"/>
              <a:gd name="connsiteY121" fmla="*/ 1307086 h 6858000"/>
              <a:gd name="connsiteX122" fmla="*/ 247049 w 1508539"/>
              <a:gd name="connsiteY122" fmla="*/ 1189033 h 6858000"/>
              <a:gd name="connsiteX123" fmla="*/ 251734 w 1508539"/>
              <a:gd name="connsiteY123" fmla="*/ 1168288 h 6858000"/>
              <a:gd name="connsiteX124" fmla="*/ 244016 w 1508539"/>
              <a:gd name="connsiteY124" fmla="*/ 1142577 h 6858000"/>
              <a:gd name="connsiteX125" fmla="*/ 233322 w 1508539"/>
              <a:gd name="connsiteY125" fmla="*/ 1088484 h 6858000"/>
              <a:gd name="connsiteX126" fmla="*/ 222058 w 1508539"/>
              <a:gd name="connsiteY126" fmla="*/ 1016103 h 6858000"/>
              <a:gd name="connsiteX127" fmla="*/ 223514 w 1508539"/>
              <a:gd name="connsiteY127" fmla="*/ 932283 h 6858000"/>
              <a:gd name="connsiteX128" fmla="*/ 225750 w 1508539"/>
              <a:gd name="connsiteY128" fmla="*/ 915925 h 6858000"/>
              <a:gd name="connsiteX129" fmla="*/ 218379 w 1508539"/>
              <a:gd name="connsiteY129" fmla="*/ 896999 h 6858000"/>
              <a:gd name="connsiteX130" fmla="*/ 187787 w 1508539"/>
              <a:gd name="connsiteY130" fmla="*/ 821517 h 6858000"/>
              <a:gd name="connsiteX131" fmla="*/ 166737 w 1508539"/>
              <a:gd name="connsiteY131" fmla="*/ 751353 h 6858000"/>
              <a:gd name="connsiteX132" fmla="*/ 166295 w 1508539"/>
              <a:gd name="connsiteY132" fmla="*/ 721230 h 6858000"/>
              <a:gd name="connsiteX133" fmla="*/ 151966 w 1508539"/>
              <a:gd name="connsiteY133" fmla="*/ 681659 h 6858000"/>
              <a:gd name="connsiteX134" fmla="*/ 137385 w 1508539"/>
              <a:gd name="connsiteY134" fmla="*/ 635218 h 6858000"/>
              <a:gd name="connsiteX135" fmla="*/ 142396 w 1508539"/>
              <a:gd name="connsiteY135" fmla="*/ 613763 h 6858000"/>
              <a:gd name="connsiteX136" fmla="*/ 128338 w 1508539"/>
              <a:gd name="connsiteY136" fmla="*/ 598582 h 6858000"/>
              <a:gd name="connsiteX137" fmla="*/ 128019 w 1508539"/>
              <a:gd name="connsiteY137" fmla="*/ 576846 h 6858000"/>
              <a:gd name="connsiteX138" fmla="*/ 107645 w 1508539"/>
              <a:gd name="connsiteY138" fmla="*/ 530055 h 6858000"/>
              <a:gd name="connsiteX139" fmla="*/ 106893 w 1508539"/>
              <a:gd name="connsiteY139" fmla="*/ 465389 h 6858000"/>
              <a:gd name="connsiteX140" fmla="*/ 89816 w 1508539"/>
              <a:gd name="connsiteY140" fmla="*/ 424699 h 6858000"/>
              <a:gd name="connsiteX141" fmla="*/ 90191 w 1508539"/>
              <a:gd name="connsiteY141" fmla="*/ 404917 h 6858000"/>
              <a:gd name="connsiteX142" fmla="*/ 70148 w 1508539"/>
              <a:gd name="connsiteY142" fmla="*/ 367211 h 6858000"/>
              <a:gd name="connsiteX143" fmla="*/ 36452 w 1508539"/>
              <a:gd name="connsiteY143" fmla="*/ 268519 h 6858000"/>
              <a:gd name="connsiteX144" fmla="*/ 23935 w 1508539"/>
              <a:gd name="connsiteY144" fmla="*/ 160886 h 6858000"/>
              <a:gd name="connsiteX145" fmla="*/ 19312 w 1508539"/>
              <a:gd name="connsiteY145" fmla="*/ 47336 h 6858000"/>
              <a:gd name="connsiteX146" fmla="*/ 0 w 1508539"/>
              <a:gd name="connsiteY146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4248 w 1508539"/>
              <a:gd name="connsiteY10" fmla="*/ 6574442 h 6858000"/>
              <a:gd name="connsiteX11" fmla="*/ 164588 w 1508539"/>
              <a:gd name="connsiteY11" fmla="*/ 6568530 h 6858000"/>
              <a:gd name="connsiteX12" fmla="*/ 166997 w 1508539"/>
              <a:gd name="connsiteY12" fmla="*/ 6560674 h 6858000"/>
              <a:gd name="connsiteX13" fmla="*/ 167342 w 1508539"/>
              <a:gd name="connsiteY13" fmla="*/ 6560598 h 6858000"/>
              <a:gd name="connsiteX14" fmla="*/ 169039 w 1508539"/>
              <a:gd name="connsiteY14" fmla="*/ 6553006 h 6858000"/>
              <a:gd name="connsiteX15" fmla="*/ 215389 w 1508539"/>
              <a:gd name="connsiteY15" fmla="*/ 6478062 h 6858000"/>
              <a:gd name="connsiteX16" fmla="*/ 226078 w 1508539"/>
              <a:gd name="connsiteY16" fmla="*/ 6460325 h 6858000"/>
              <a:gd name="connsiteX17" fmla="*/ 233311 w 1508539"/>
              <a:gd name="connsiteY17" fmla="*/ 6451488 h 6858000"/>
              <a:gd name="connsiteX18" fmla="*/ 234746 w 1508539"/>
              <a:gd name="connsiteY18" fmla="*/ 6451348 h 6858000"/>
              <a:gd name="connsiteX19" fmla="*/ 239104 w 1508539"/>
              <a:gd name="connsiteY19" fmla="*/ 6414240 h 6858000"/>
              <a:gd name="connsiteX20" fmla="*/ 241880 w 1508539"/>
              <a:gd name="connsiteY20" fmla="*/ 6384857 h 6858000"/>
              <a:gd name="connsiteX21" fmla="*/ 240591 w 1508539"/>
              <a:gd name="connsiteY21" fmla="*/ 6367510 h 6858000"/>
              <a:gd name="connsiteX22" fmla="*/ 244471 w 1508539"/>
              <a:gd name="connsiteY22" fmla="*/ 6349778 h 6858000"/>
              <a:gd name="connsiteX23" fmla="*/ 246136 w 1508539"/>
              <a:gd name="connsiteY23" fmla="*/ 6348250 h 6858000"/>
              <a:gd name="connsiteX24" fmla="*/ 262170 w 1508539"/>
              <a:gd name="connsiteY24" fmla="*/ 6281972 h 6858000"/>
              <a:gd name="connsiteX25" fmla="*/ 272933 w 1508539"/>
              <a:gd name="connsiteY25" fmla="*/ 6211940 h 6858000"/>
              <a:gd name="connsiteX26" fmla="*/ 314428 w 1508539"/>
              <a:gd name="connsiteY26" fmla="*/ 6113913 h 6858000"/>
              <a:gd name="connsiteX27" fmla="*/ 318721 w 1508539"/>
              <a:gd name="connsiteY27" fmla="*/ 6028119 h 6858000"/>
              <a:gd name="connsiteX28" fmla="*/ 345501 w 1508539"/>
              <a:gd name="connsiteY28" fmla="*/ 5934687 h 6858000"/>
              <a:gd name="connsiteX29" fmla="*/ 379513 w 1508539"/>
              <a:gd name="connsiteY29" fmla="*/ 5765594 h 6858000"/>
              <a:gd name="connsiteX30" fmla="*/ 411349 w 1508539"/>
              <a:gd name="connsiteY30" fmla="*/ 5693685 h 6858000"/>
              <a:gd name="connsiteX31" fmla="*/ 431404 w 1508539"/>
              <a:gd name="connsiteY31" fmla="*/ 5665173 h 6858000"/>
              <a:gd name="connsiteX32" fmla="*/ 465121 w 1508539"/>
              <a:gd name="connsiteY32" fmla="*/ 5563435 h 6858000"/>
              <a:gd name="connsiteX33" fmla="*/ 494626 w 1508539"/>
              <a:gd name="connsiteY33" fmla="*/ 5476393 h 6858000"/>
              <a:gd name="connsiteX34" fmla="*/ 525819 w 1508539"/>
              <a:gd name="connsiteY34" fmla="*/ 5396260 h 6858000"/>
              <a:gd name="connsiteX35" fmla="*/ 541800 w 1508539"/>
              <a:gd name="connsiteY35" fmla="*/ 5330009 h 6858000"/>
              <a:gd name="connsiteX36" fmla="*/ 575293 w 1508539"/>
              <a:gd name="connsiteY36" fmla="*/ 5273739 h 6858000"/>
              <a:gd name="connsiteX37" fmla="*/ 584892 w 1508539"/>
              <a:gd name="connsiteY37" fmla="*/ 5241779 h 6858000"/>
              <a:gd name="connsiteX38" fmla="*/ 596118 w 1508539"/>
              <a:gd name="connsiteY38" fmla="*/ 5225268 h 6858000"/>
              <a:gd name="connsiteX39" fmla="*/ 597138 w 1508539"/>
              <a:gd name="connsiteY39" fmla="*/ 5217684 h 6858000"/>
              <a:gd name="connsiteX40" fmla="*/ 604479 w 1508539"/>
              <a:gd name="connsiteY40" fmla="*/ 5193377 h 6858000"/>
              <a:gd name="connsiteX41" fmla="*/ 607782 w 1508539"/>
              <a:gd name="connsiteY41" fmla="*/ 5179288 h 6858000"/>
              <a:gd name="connsiteX42" fmla="*/ 608766 w 1508539"/>
              <a:gd name="connsiteY42" fmla="*/ 5173621 h 6858000"/>
              <a:gd name="connsiteX43" fmla="*/ 604400 w 1508539"/>
              <a:gd name="connsiteY43" fmla="*/ 5159961 h 6858000"/>
              <a:gd name="connsiteX44" fmla="*/ 611077 w 1508539"/>
              <a:gd name="connsiteY44" fmla="*/ 5144295 h 6858000"/>
              <a:gd name="connsiteX45" fmla="*/ 608010 w 1508539"/>
              <a:gd name="connsiteY45" fmla="*/ 5125185 h 6858000"/>
              <a:gd name="connsiteX46" fmla="*/ 614840 w 1508539"/>
              <a:gd name="connsiteY46" fmla="*/ 5121884 h 6858000"/>
              <a:gd name="connsiteX47" fmla="*/ 621876 w 1508539"/>
              <a:gd name="connsiteY47" fmla="*/ 5067850 h 6858000"/>
              <a:gd name="connsiteX48" fmla="*/ 624607 w 1508539"/>
              <a:gd name="connsiteY48" fmla="*/ 5060861 h 6858000"/>
              <a:gd name="connsiteX49" fmla="*/ 621311 w 1508539"/>
              <a:gd name="connsiteY49" fmla="*/ 5034192 h 6858000"/>
              <a:gd name="connsiteX50" fmla="*/ 622865 w 1508539"/>
              <a:gd name="connsiteY50" fmla="*/ 4993030 h 6858000"/>
              <a:gd name="connsiteX51" fmla="*/ 629774 w 1508539"/>
              <a:gd name="connsiteY51" fmla="*/ 4946844 h 6858000"/>
              <a:gd name="connsiteX52" fmla="*/ 625630 w 1508539"/>
              <a:gd name="connsiteY52" fmla="*/ 4932692 h 6858000"/>
              <a:gd name="connsiteX53" fmla="*/ 641033 w 1508539"/>
              <a:gd name="connsiteY53" fmla="*/ 4858827 h 6858000"/>
              <a:gd name="connsiteX54" fmla="*/ 646936 w 1508539"/>
              <a:gd name="connsiteY54" fmla="*/ 4821170 h 6858000"/>
              <a:gd name="connsiteX55" fmla="*/ 651669 w 1508539"/>
              <a:gd name="connsiteY55" fmla="*/ 4780965 h 6858000"/>
              <a:gd name="connsiteX56" fmla="*/ 652962 w 1508539"/>
              <a:gd name="connsiteY56" fmla="*/ 4750867 h 6858000"/>
              <a:gd name="connsiteX57" fmla="*/ 650769 w 1508539"/>
              <a:gd name="connsiteY57" fmla="*/ 4690749 h 6858000"/>
              <a:gd name="connsiteX58" fmla="*/ 646249 w 1508539"/>
              <a:gd name="connsiteY58" fmla="*/ 4584173 h 6858000"/>
              <a:gd name="connsiteX59" fmla="*/ 641332 w 1508539"/>
              <a:gd name="connsiteY59" fmla="*/ 4444346 h 6858000"/>
              <a:gd name="connsiteX60" fmla="*/ 637897 w 1508539"/>
              <a:gd name="connsiteY60" fmla="*/ 4375228 h 6858000"/>
              <a:gd name="connsiteX61" fmla="*/ 618550 w 1508539"/>
              <a:gd name="connsiteY61" fmla="*/ 4214165 h 6858000"/>
              <a:gd name="connsiteX62" fmla="*/ 622623 w 1508539"/>
              <a:gd name="connsiteY62" fmla="*/ 4090296 h 6858000"/>
              <a:gd name="connsiteX63" fmla="*/ 607879 w 1508539"/>
              <a:gd name="connsiteY63" fmla="*/ 4033999 h 6858000"/>
              <a:gd name="connsiteX64" fmla="*/ 609028 w 1508539"/>
              <a:gd name="connsiteY64" fmla="*/ 4031933 h 6858000"/>
              <a:gd name="connsiteX65" fmla="*/ 607604 w 1508539"/>
              <a:gd name="connsiteY65" fmla="*/ 4013953 h 6858000"/>
              <a:gd name="connsiteX66" fmla="*/ 593899 w 1508539"/>
              <a:gd name="connsiteY66" fmla="*/ 3974753 h 6858000"/>
              <a:gd name="connsiteX67" fmla="*/ 595497 w 1508539"/>
              <a:gd name="connsiteY67" fmla="*/ 3969950 h 6858000"/>
              <a:gd name="connsiteX68" fmla="*/ 588919 w 1508539"/>
              <a:gd name="connsiteY68" fmla="*/ 3933779 h 6858000"/>
              <a:gd name="connsiteX69" fmla="*/ 590250 w 1508539"/>
              <a:gd name="connsiteY69" fmla="*/ 3933093 h 6858000"/>
              <a:gd name="connsiteX70" fmla="*/ 594604 w 1508539"/>
              <a:gd name="connsiteY70" fmla="*/ 3922082 h 6858000"/>
              <a:gd name="connsiteX71" fmla="*/ 599682 w 1508539"/>
              <a:gd name="connsiteY71" fmla="*/ 3901461 h 6858000"/>
              <a:gd name="connsiteX72" fmla="*/ 622276 w 1508539"/>
              <a:gd name="connsiteY72" fmla="*/ 3813873 h 6858000"/>
              <a:gd name="connsiteX73" fmla="*/ 621701 w 1508539"/>
              <a:gd name="connsiteY73" fmla="*/ 3806161 h 6858000"/>
              <a:gd name="connsiteX74" fmla="*/ 622008 w 1508539"/>
              <a:gd name="connsiteY74" fmla="*/ 3805957 h 6858000"/>
              <a:gd name="connsiteX75" fmla="*/ 622035 w 1508539"/>
              <a:gd name="connsiteY75" fmla="*/ 3797724 h 6858000"/>
              <a:gd name="connsiteX76" fmla="*/ 620650 w 1508539"/>
              <a:gd name="connsiteY76" fmla="*/ 3792098 h 6858000"/>
              <a:gd name="connsiteX77" fmla="*/ 619534 w 1508539"/>
              <a:gd name="connsiteY77" fmla="*/ 3777135 h 6858000"/>
              <a:gd name="connsiteX78" fmla="*/ 621267 w 1508539"/>
              <a:gd name="connsiteY78" fmla="*/ 3771656 h 6858000"/>
              <a:gd name="connsiteX79" fmla="*/ 625010 w 1508539"/>
              <a:gd name="connsiteY79" fmla="*/ 3769007 h 6858000"/>
              <a:gd name="connsiteX80" fmla="*/ 624476 w 1508539"/>
              <a:gd name="connsiteY80" fmla="*/ 3767709 h 6858000"/>
              <a:gd name="connsiteX81" fmla="*/ 633172 w 1508539"/>
              <a:gd name="connsiteY81" fmla="*/ 3738082 h 6858000"/>
              <a:gd name="connsiteX82" fmla="*/ 640518 w 1508539"/>
              <a:gd name="connsiteY82" fmla="*/ 3673397 h 6858000"/>
              <a:gd name="connsiteX83" fmla="*/ 639814 w 1508539"/>
              <a:gd name="connsiteY83" fmla="*/ 3637109 h 6858000"/>
              <a:gd name="connsiteX84" fmla="*/ 643257 w 1508539"/>
              <a:gd name="connsiteY84" fmla="*/ 3536883 h 6858000"/>
              <a:gd name="connsiteX85" fmla="*/ 650795 w 1508539"/>
              <a:gd name="connsiteY85" fmla="*/ 3435652 h 6858000"/>
              <a:gd name="connsiteX86" fmla="*/ 652466 w 1508539"/>
              <a:gd name="connsiteY86" fmla="*/ 3307769 h 6858000"/>
              <a:gd name="connsiteX87" fmla="*/ 670029 w 1508539"/>
              <a:gd name="connsiteY87" fmla="*/ 3250522 h 6858000"/>
              <a:gd name="connsiteX88" fmla="*/ 670454 w 1508539"/>
              <a:gd name="connsiteY88" fmla="*/ 3229163 h 6858000"/>
              <a:gd name="connsiteX89" fmla="*/ 672277 w 1508539"/>
              <a:gd name="connsiteY89" fmla="*/ 3217217 h 6858000"/>
              <a:gd name="connsiteX90" fmla="*/ 659112 w 1508539"/>
              <a:gd name="connsiteY90" fmla="*/ 3183755 h 6858000"/>
              <a:gd name="connsiteX91" fmla="*/ 659613 w 1508539"/>
              <a:gd name="connsiteY91" fmla="*/ 3178642 h 6858000"/>
              <a:gd name="connsiteX92" fmla="*/ 647213 w 1508539"/>
              <a:gd name="connsiteY92" fmla="*/ 3158586 h 6858000"/>
              <a:gd name="connsiteX93" fmla="*/ 632398 w 1508539"/>
              <a:gd name="connsiteY93" fmla="*/ 3129034 h 6858000"/>
              <a:gd name="connsiteX94" fmla="*/ 633063 w 1508539"/>
              <a:gd name="connsiteY94" fmla="*/ 3126682 h 6858000"/>
              <a:gd name="connsiteX95" fmla="*/ 623931 w 1508539"/>
              <a:gd name="connsiteY95" fmla="*/ 3114519 h 6858000"/>
              <a:gd name="connsiteX96" fmla="*/ 610540 w 1508539"/>
              <a:gd name="connsiteY96" fmla="*/ 3106272 h 6858000"/>
              <a:gd name="connsiteX97" fmla="*/ 583270 w 1508539"/>
              <a:gd name="connsiteY97" fmla="*/ 2958185 h 6858000"/>
              <a:gd name="connsiteX98" fmla="*/ 525884 w 1508539"/>
              <a:gd name="connsiteY98" fmla="*/ 2762989 h 6858000"/>
              <a:gd name="connsiteX99" fmla="*/ 474802 w 1508539"/>
              <a:gd name="connsiteY99" fmla="*/ 2554718 h 6858000"/>
              <a:gd name="connsiteX100" fmla="*/ 454896 w 1508539"/>
              <a:gd name="connsiteY100" fmla="*/ 2485734 h 6858000"/>
              <a:gd name="connsiteX101" fmla="*/ 445619 w 1508539"/>
              <a:gd name="connsiteY101" fmla="*/ 2447068 h 6858000"/>
              <a:gd name="connsiteX102" fmla="*/ 432580 w 1508539"/>
              <a:gd name="connsiteY102" fmla="*/ 2425819 h 6858000"/>
              <a:gd name="connsiteX103" fmla="*/ 438579 w 1508539"/>
              <a:gd name="connsiteY103" fmla="*/ 2402874 h 6858000"/>
              <a:gd name="connsiteX104" fmla="*/ 441191 w 1508539"/>
              <a:gd name="connsiteY104" fmla="*/ 2381443 h 6858000"/>
              <a:gd name="connsiteX105" fmla="*/ 417520 w 1508539"/>
              <a:gd name="connsiteY105" fmla="*/ 2261920 h 6858000"/>
              <a:gd name="connsiteX106" fmla="*/ 407407 w 1508539"/>
              <a:gd name="connsiteY106" fmla="*/ 2195378 h 6858000"/>
              <a:gd name="connsiteX107" fmla="*/ 391624 w 1508539"/>
              <a:gd name="connsiteY107" fmla="*/ 2155135 h 6858000"/>
              <a:gd name="connsiteX108" fmla="*/ 389082 w 1508539"/>
              <a:gd name="connsiteY108" fmla="*/ 2118008 h 6858000"/>
              <a:gd name="connsiteX109" fmla="*/ 390075 w 1508539"/>
              <a:gd name="connsiteY109" fmla="*/ 2050531 h 6858000"/>
              <a:gd name="connsiteX110" fmla="*/ 381881 w 1508539"/>
              <a:gd name="connsiteY110" fmla="*/ 1963269 h 6858000"/>
              <a:gd name="connsiteX111" fmla="*/ 363059 w 1508539"/>
              <a:gd name="connsiteY111" fmla="*/ 1906352 h 6858000"/>
              <a:gd name="connsiteX112" fmla="*/ 339616 w 1508539"/>
              <a:gd name="connsiteY112" fmla="*/ 1861531 h 6858000"/>
              <a:gd name="connsiteX113" fmla="*/ 293415 w 1508539"/>
              <a:gd name="connsiteY113" fmla="*/ 1732919 h 6858000"/>
              <a:gd name="connsiteX114" fmla="*/ 265726 w 1508539"/>
              <a:gd name="connsiteY114" fmla="*/ 1663540 h 6858000"/>
              <a:gd name="connsiteX115" fmla="*/ 264852 w 1508539"/>
              <a:gd name="connsiteY115" fmla="*/ 1615777 h 6858000"/>
              <a:gd name="connsiteX116" fmla="*/ 245647 w 1508539"/>
              <a:gd name="connsiteY116" fmla="*/ 1563678 h 6858000"/>
              <a:gd name="connsiteX117" fmla="*/ 258727 w 1508539"/>
              <a:gd name="connsiteY117" fmla="*/ 1519474 h 6858000"/>
              <a:gd name="connsiteX118" fmla="*/ 251469 w 1508539"/>
              <a:gd name="connsiteY118" fmla="*/ 1477995 h 6858000"/>
              <a:gd name="connsiteX119" fmla="*/ 237554 w 1508539"/>
              <a:gd name="connsiteY119" fmla="*/ 1373769 h 6858000"/>
              <a:gd name="connsiteX120" fmla="*/ 245861 w 1508539"/>
              <a:gd name="connsiteY120" fmla="*/ 1307086 h 6858000"/>
              <a:gd name="connsiteX121" fmla="*/ 247049 w 1508539"/>
              <a:gd name="connsiteY121" fmla="*/ 1189033 h 6858000"/>
              <a:gd name="connsiteX122" fmla="*/ 251734 w 1508539"/>
              <a:gd name="connsiteY122" fmla="*/ 1168288 h 6858000"/>
              <a:gd name="connsiteX123" fmla="*/ 244016 w 1508539"/>
              <a:gd name="connsiteY123" fmla="*/ 1142577 h 6858000"/>
              <a:gd name="connsiteX124" fmla="*/ 233322 w 1508539"/>
              <a:gd name="connsiteY124" fmla="*/ 1088484 h 6858000"/>
              <a:gd name="connsiteX125" fmla="*/ 222058 w 1508539"/>
              <a:gd name="connsiteY125" fmla="*/ 1016103 h 6858000"/>
              <a:gd name="connsiteX126" fmla="*/ 223514 w 1508539"/>
              <a:gd name="connsiteY126" fmla="*/ 932283 h 6858000"/>
              <a:gd name="connsiteX127" fmla="*/ 225750 w 1508539"/>
              <a:gd name="connsiteY127" fmla="*/ 915925 h 6858000"/>
              <a:gd name="connsiteX128" fmla="*/ 218379 w 1508539"/>
              <a:gd name="connsiteY128" fmla="*/ 896999 h 6858000"/>
              <a:gd name="connsiteX129" fmla="*/ 187787 w 1508539"/>
              <a:gd name="connsiteY129" fmla="*/ 821517 h 6858000"/>
              <a:gd name="connsiteX130" fmla="*/ 166737 w 1508539"/>
              <a:gd name="connsiteY130" fmla="*/ 751353 h 6858000"/>
              <a:gd name="connsiteX131" fmla="*/ 166295 w 1508539"/>
              <a:gd name="connsiteY131" fmla="*/ 721230 h 6858000"/>
              <a:gd name="connsiteX132" fmla="*/ 151966 w 1508539"/>
              <a:gd name="connsiteY132" fmla="*/ 681659 h 6858000"/>
              <a:gd name="connsiteX133" fmla="*/ 137385 w 1508539"/>
              <a:gd name="connsiteY133" fmla="*/ 635218 h 6858000"/>
              <a:gd name="connsiteX134" fmla="*/ 142396 w 1508539"/>
              <a:gd name="connsiteY134" fmla="*/ 613763 h 6858000"/>
              <a:gd name="connsiteX135" fmla="*/ 128338 w 1508539"/>
              <a:gd name="connsiteY135" fmla="*/ 598582 h 6858000"/>
              <a:gd name="connsiteX136" fmla="*/ 128019 w 1508539"/>
              <a:gd name="connsiteY136" fmla="*/ 576846 h 6858000"/>
              <a:gd name="connsiteX137" fmla="*/ 107645 w 1508539"/>
              <a:gd name="connsiteY137" fmla="*/ 530055 h 6858000"/>
              <a:gd name="connsiteX138" fmla="*/ 106893 w 1508539"/>
              <a:gd name="connsiteY138" fmla="*/ 465389 h 6858000"/>
              <a:gd name="connsiteX139" fmla="*/ 89816 w 1508539"/>
              <a:gd name="connsiteY139" fmla="*/ 424699 h 6858000"/>
              <a:gd name="connsiteX140" fmla="*/ 90191 w 1508539"/>
              <a:gd name="connsiteY140" fmla="*/ 404917 h 6858000"/>
              <a:gd name="connsiteX141" fmla="*/ 70148 w 1508539"/>
              <a:gd name="connsiteY141" fmla="*/ 367211 h 6858000"/>
              <a:gd name="connsiteX142" fmla="*/ 36452 w 1508539"/>
              <a:gd name="connsiteY142" fmla="*/ 268519 h 6858000"/>
              <a:gd name="connsiteX143" fmla="*/ 23935 w 1508539"/>
              <a:gd name="connsiteY143" fmla="*/ 160886 h 6858000"/>
              <a:gd name="connsiteX144" fmla="*/ 19312 w 1508539"/>
              <a:gd name="connsiteY144" fmla="*/ 47336 h 6858000"/>
              <a:gd name="connsiteX145" fmla="*/ 0 w 1508539"/>
              <a:gd name="connsiteY145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4248 w 1508539"/>
              <a:gd name="connsiteY10" fmla="*/ 6574442 h 6858000"/>
              <a:gd name="connsiteX11" fmla="*/ 164588 w 1508539"/>
              <a:gd name="connsiteY11" fmla="*/ 6568530 h 6858000"/>
              <a:gd name="connsiteX12" fmla="*/ 166997 w 1508539"/>
              <a:gd name="connsiteY12" fmla="*/ 6560674 h 6858000"/>
              <a:gd name="connsiteX13" fmla="*/ 167342 w 1508539"/>
              <a:gd name="connsiteY13" fmla="*/ 6560598 h 6858000"/>
              <a:gd name="connsiteX14" fmla="*/ 201349 w 1508539"/>
              <a:gd name="connsiteY14" fmla="*/ 6530567 h 6858000"/>
              <a:gd name="connsiteX15" fmla="*/ 215389 w 1508539"/>
              <a:gd name="connsiteY15" fmla="*/ 6478062 h 6858000"/>
              <a:gd name="connsiteX16" fmla="*/ 226078 w 1508539"/>
              <a:gd name="connsiteY16" fmla="*/ 6460325 h 6858000"/>
              <a:gd name="connsiteX17" fmla="*/ 233311 w 1508539"/>
              <a:gd name="connsiteY17" fmla="*/ 6451488 h 6858000"/>
              <a:gd name="connsiteX18" fmla="*/ 234746 w 1508539"/>
              <a:gd name="connsiteY18" fmla="*/ 6451348 h 6858000"/>
              <a:gd name="connsiteX19" fmla="*/ 239104 w 1508539"/>
              <a:gd name="connsiteY19" fmla="*/ 6414240 h 6858000"/>
              <a:gd name="connsiteX20" fmla="*/ 241880 w 1508539"/>
              <a:gd name="connsiteY20" fmla="*/ 6384857 h 6858000"/>
              <a:gd name="connsiteX21" fmla="*/ 240591 w 1508539"/>
              <a:gd name="connsiteY21" fmla="*/ 6367510 h 6858000"/>
              <a:gd name="connsiteX22" fmla="*/ 244471 w 1508539"/>
              <a:gd name="connsiteY22" fmla="*/ 6349778 h 6858000"/>
              <a:gd name="connsiteX23" fmla="*/ 246136 w 1508539"/>
              <a:gd name="connsiteY23" fmla="*/ 6348250 h 6858000"/>
              <a:gd name="connsiteX24" fmla="*/ 262170 w 1508539"/>
              <a:gd name="connsiteY24" fmla="*/ 6281972 h 6858000"/>
              <a:gd name="connsiteX25" fmla="*/ 272933 w 1508539"/>
              <a:gd name="connsiteY25" fmla="*/ 6211940 h 6858000"/>
              <a:gd name="connsiteX26" fmla="*/ 314428 w 1508539"/>
              <a:gd name="connsiteY26" fmla="*/ 6113913 h 6858000"/>
              <a:gd name="connsiteX27" fmla="*/ 318721 w 1508539"/>
              <a:gd name="connsiteY27" fmla="*/ 6028119 h 6858000"/>
              <a:gd name="connsiteX28" fmla="*/ 345501 w 1508539"/>
              <a:gd name="connsiteY28" fmla="*/ 5934687 h 6858000"/>
              <a:gd name="connsiteX29" fmla="*/ 379513 w 1508539"/>
              <a:gd name="connsiteY29" fmla="*/ 5765594 h 6858000"/>
              <a:gd name="connsiteX30" fmla="*/ 411349 w 1508539"/>
              <a:gd name="connsiteY30" fmla="*/ 5693685 h 6858000"/>
              <a:gd name="connsiteX31" fmla="*/ 431404 w 1508539"/>
              <a:gd name="connsiteY31" fmla="*/ 5665173 h 6858000"/>
              <a:gd name="connsiteX32" fmla="*/ 465121 w 1508539"/>
              <a:gd name="connsiteY32" fmla="*/ 5563435 h 6858000"/>
              <a:gd name="connsiteX33" fmla="*/ 494626 w 1508539"/>
              <a:gd name="connsiteY33" fmla="*/ 5476393 h 6858000"/>
              <a:gd name="connsiteX34" fmla="*/ 525819 w 1508539"/>
              <a:gd name="connsiteY34" fmla="*/ 5396260 h 6858000"/>
              <a:gd name="connsiteX35" fmla="*/ 541800 w 1508539"/>
              <a:gd name="connsiteY35" fmla="*/ 5330009 h 6858000"/>
              <a:gd name="connsiteX36" fmla="*/ 575293 w 1508539"/>
              <a:gd name="connsiteY36" fmla="*/ 5273739 h 6858000"/>
              <a:gd name="connsiteX37" fmla="*/ 584892 w 1508539"/>
              <a:gd name="connsiteY37" fmla="*/ 5241779 h 6858000"/>
              <a:gd name="connsiteX38" fmla="*/ 596118 w 1508539"/>
              <a:gd name="connsiteY38" fmla="*/ 5225268 h 6858000"/>
              <a:gd name="connsiteX39" fmla="*/ 597138 w 1508539"/>
              <a:gd name="connsiteY39" fmla="*/ 5217684 h 6858000"/>
              <a:gd name="connsiteX40" fmla="*/ 604479 w 1508539"/>
              <a:gd name="connsiteY40" fmla="*/ 5193377 h 6858000"/>
              <a:gd name="connsiteX41" fmla="*/ 607782 w 1508539"/>
              <a:gd name="connsiteY41" fmla="*/ 5179288 h 6858000"/>
              <a:gd name="connsiteX42" fmla="*/ 608766 w 1508539"/>
              <a:gd name="connsiteY42" fmla="*/ 5173621 h 6858000"/>
              <a:gd name="connsiteX43" fmla="*/ 604400 w 1508539"/>
              <a:gd name="connsiteY43" fmla="*/ 5159961 h 6858000"/>
              <a:gd name="connsiteX44" fmla="*/ 611077 w 1508539"/>
              <a:gd name="connsiteY44" fmla="*/ 5144295 h 6858000"/>
              <a:gd name="connsiteX45" fmla="*/ 608010 w 1508539"/>
              <a:gd name="connsiteY45" fmla="*/ 5125185 h 6858000"/>
              <a:gd name="connsiteX46" fmla="*/ 614840 w 1508539"/>
              <a:gd name="connsiteY46" fmla="*/ 5121884 h 6858000"/>
              <a:gd name="connsiteX47" fmla="*/ 621876 w 1508539"/>
              <a:gd name="connsiteY47" fmla="*/ 5067850 h 6858000"/>
              <a:gd name="connsiteX48" fmla="*/ 624607 w 1508539"/>
              <a:gd name="connsiteY48" fmla="*/ 5060861 h 6858000"/>
              <a:gd name="connsiteX49" fmla="*/ 621311 w 1508539"/>
              <a:gd name="connsiteY49" fmla="*/ 5034192 h 6858000"/>
              <a:gd name="connsiteX50" fmla="*/ 622865 w 1508539"/>
              <a:gd name="connsiteY50" fmla="*/ 4993030 h 6858000"/>
              <a:gd name="connsiteX51" fmla="*/ 629774 w 1508539"/>
              <a:gd name="connsiteY51" fmla="*/ 4946844 h 6858000"/>
              <a:gd name="connsiteX52" fmla="*/ 625630 w 1508539"/>
              <a:gd name="connsiteY52" fmla="*/ 4932692 h 6858000"/>
              <a:gd name="connsiteX53" fmla="*/ 641033 w 1508539"/>
              <a:gd name="connsiteY53" fmla="*/ 4858827 h 6858000"/>
              <a:gd name="connsiteX54" fmla="*/ 646936 w 1508539"/>
              <a:gd name="connsiteY54" fmla="*/ 4821170 h 6858000"/>
              <a:gd name="connsiteX55" fmla="*/ 651669 w 1508539"/>
              <a:gd name="connsiteY55" fmla="*/ 4780965 h 6858000"/>
              <a:gd name="connsiteX56" fmla="*/ 652962 w 1508539"/>
              <a:gd name="connsiteY56" fmla="*/ 4750867 h 6858000"/>
              <a:gd name="connsiteX57" fmla="*/ 650769 w 1508539"/>
              <a:gd name="connsiteY57" fmla="*/ 4690749 h 6858000"/>
              <a:gd name="connsiteX58" fmla="*/ 646249 w 1508539"/>
              <a:gd name="connsiteY58" fmla="*/ 4584173 h 6858000"/>
              <a:gd name="connsiteX59" fmla="*/ 641332 w 1508539"/>
              <a:gd name="connsiteY59" fmla="*/ 4444346 h 6858000"/>
              <a:gd name="connsiteX60" fmla="*/ 637897 w 1508539"/>
              <a:gd name="connsiteY60" fmla="*/ 4375228 h 6858000"/>
              <a:gd name="connsiteX61" fmla="*/ 618550 w 1508539"/>
              <a:gd name="connsiteY61" fmla="*/ 4214165 h 6858000"/>
              <a:gd name="connsiteX62" fmla="*/ 622623 w 1508539"/>
              <a:gd name="connsiteY62" fmla="*/ 4090296 h 6858000"/>
              <a:gd name="connsiteX63" fmla="*/ 607879 w 1508539"/>
              <a:gd name="connsiteY63" fmla="*/ 4033999 h 6858000"/>
              <a:gd name="connsiteX64" fmla="*/ 609028 w 1508539"/>
              <a:gd name="connsiteY64" fmla="*/ 4031933 h 6858000"/>
              <a:gd name="connsiteX65" fmla="*/ 607604 w 1508539"/>
              <a:gd name="connsiteY65" fmla="*/ 4013953 h 6858000"/>
              <a:gd name="connsiteX66" fmla="*/ 593899 w 1508539"/>
              <a:gd name="connsiteY66" fmla="*/ 3974753 h 6858000"/>
              <a:gd name="connsiteX67" fmla="*/ 595497 w 1508539"/>
              <a:gd name="connsiteY67" fmla="*/ 3969950 h 6858000"/>
              <a:gd name="connsiteX68" fmla="*/ 588919 w 1508539"/>
              <a:gd name="connsiteY68" fmla="*/ 3933779 h 6858000"/>
              <a:gd name="connsiteX69" fmla="*/ 590250 w 1508539"/>
              <a:gd name="connsiteY69" fmla="*/ 3933093 h 6858000"/>
              <a:gd name="connsiteX70" fmla="*/ 594604 w 1508539"/>
              <a:gd name="connsiteY70" fmla="*/ 3922082 h 6858000"/>
              <a:gd name="connsiteX71" fmla="*/ 599682 w 1508539"/>
              <a:gd name="connsiteY71" fmla="*/ 3901461 h 6858000"/>
              <a:gd name="connsiteX72" fmla="*/ 622276 w 1508539"/>
              <a:gd name="connsiteY72" fmla="*/ 3813873 h 6858000"/>
              <a:gd name="connsiteX73" fmla="*/ 621701 w 1508539"/>
              <a:gd name="connsiteY73" fmla="*/ 3806161 h 6858000"/>
              <a:gd name="connsiteX74" fmla="*/ 622008 w 1508539"/>
              <a:gd name="connsiteY74" fmla="*/ 3805957 h 6858000"/>
              <a:gd name="connsiteX75" fmla="*/ 622035 w 1508539"/>
              <a:gd name="connsiteY75" fmla="*/ 3797724 h 6858000"/>
              <a:gd name="connsiteX76" fmla="*/ 620650 w 1508539"/>
              <a:gd name="connsiteY76" fmla="*/ 3792098 h 6858000"/>
              <a:gd name="connsiteX77" fmla="*/ 619534 w 1508539"/>
              <a:gd name="connsiteY77" fmla="*/ 3777135 h 6858000"/>
              <a:gd name="connsiteX78" fmla="*/ 621267 w 1508539"/>
              <a:gd name="connsiteY78" fmla="*/ 3771656 h 6858000"/>
              <a:gd name="connsiteX79" fmla="*/ 625010 w 1508539"/>
              <a:gd name="connsiteY79" fmla="*/ 3769007 h 6858000"/>
              <a:gd name="connsiteX80" fmla="*/ 624476 w 1508539"/>
              <a:gd name="connsiteY80" fmla="*/ 3767709 h 6858000"/>
              <a:gd name="connsiteX81" fmla="*/ 633172 w 1508539"/>
              <a:gd name="connsiteY81" fmla="*/ 3738082 h 6858000"/>
              <a:gd name="connsiteX82" fmla="*/ 640518 w 1508539"/>
              <a:gd name="connsiteY82" fmla="*/ 3673397 h 6858000"/>
              <a:gd name="connsiteX83" fmla="*/ 639814 w 1508539"/>
              <a:gd name="connsiteY83" fmla="*/ 3637109 h 6858000"/>
              <a:gd name="connsiteX84" fmla="*/ 643257 w 1508539"/>
              <a:gd name="connsiteY84" fmla="*/ 3536883 h 6858000"/>
              <a:gd name="connsiteX85" fmla="*/ 650795 w 1508539"/>
              <a:gd name="connsiteY85" fmla="*/ 3435652 h 6858000"/>
              <a:gd name="connsiteX86" fmla="*/ 652466 w 1508539"/>
              <a:gd name="connsiteY86" fmla="*/ 3307769 h 6858000"/>
              <a:gd name="connsiteX87" fmla="*/ 670029 w 1508539"/>
              <a:gd name="connsiteY87" fmla="*/ 3250522 h 6858000"/>
              <a:gd name="connsiteX88" fmla="*/ 670454 w 1508539"/>
              <a:gd name="connsiteY88" fmla="*/ 3229163 h 6858000"/>
              <a:gd name="connsiteX89" fmla="*/ 672277 w 1508539"/>
              <a:gd name="connsiteY89" fmla="*/ 3217217 h 6858000"/>
              <a:gd name="connsiteX90" fmla="*/ 659112 w 1508539"/>
              <a:gd name="connsiteY90" fmla="*/ 3183755 h 6858000"/>
              <a:gd name="connsiteX91" fmla="*/ 659613 w 1508539"/>
              <a:gd name="connsiteY91" fmla="*/ 3178642 h 6858000"/>
              <a:gd name="connsiteX92" fmla="*/ 647213 w 1508539"/>
              <a:gd name="connsiteY92" fmla="*/ 3158586 h 6858000"/>
              <a:gd name="connsiteX93" fmla="*/ 632398 w 1508539"/>
              <a:gd name="connsiteY93" fmla="*/ 3129034 h 6858000"/>
              <a:gd name="connsiteX94" fmla="*/ 633063 w 1508539"/>
              <a:gd name="connsiteY94" fmla="*/ 3126682 h 6858000"/>
              <a:gd name="connsiteX95" fmla="*/ 623931 w 1508539"/>
              <a:gd name="connsiteY95" fmla="*/ 3114519 h 6858000"/>
              <a:gd name="connsiteX96" fmla="*/ 610540 w 1508539"/>
              <a:gd name="connsiteY96" fmla="*/ 3106272 h 6858000"/>
              <a:gd name="connsiteX97" fmla="*/ 583270 w 1508539"/>
              <a:gd name="connsiteY97" fmla="*/ 2958185 h 6858000"/>
              <a:gd name="connsiteX98" fmla="*/ 525884 w 1508539"/>
              <a:gd name="connsiteY98" fmla="*/ 2762989 h 6858000"/>
              <a:gd name="connsiteX99" fmla="*/ 474802 w 1508539"/>
              <a:gd name="connsiteY99" fmla="*/ 2554718 h 6858000"/>
              <a:gd name="connsiteX100" fmla="*/ 454896 w 1508539"/>
              <a:gd name="connsiteY100" fmla="*/ 2485734 h 6858000"/>
              <a:gd name="connsiteX101" fmla="*/ 445619 w 1508539"/>
              <a:gd name="connsiteY101" fmla="*/ 2447068 h 6858000"/>
              <a:gd name="connsiteX102" fmla="*/ 432580 w 1508539"/>
              <a:gd name="connsiteY102" fmla="*/ 2425819 h 6858000"/>
              <a:gd name="connsiteX103" fmla="*/ 438579 w 1508539"/>
              <a:gd name="connsiteY103" fmla="*/ 2402874 h 6858000"/>
              <a:gd name="connsiteX104" fmla="*/ 441191 w 1508539"/>
              <a:gd name="connsiteY104" fmla="*/ 2381443 h 6858000"/>
              <a:gd name="connsiteX105" fmla="*/ 417520 w 1508539"/>
              <a:gd name="connsiteY105" fmla="*/ 2261920 h 6858000"/>
              <a:gd name="connsiteX106" fmla="*/ 407407 w 1508539"/>
              <a:gd name="connsiteY106" fmla="*/ 2195378 h 6858000"/>
              <a:gd name="connsiteX107" fmla="*/ 391624 w 1508539"/>
              <a:gd name="connsiteY107" fmla="*/ 2155135 h 6858000"/>
              <a:gd name="connsiteX108" fmla="*/ 389082 w 1508539"/>
              <a:gd name="connsiteY108" fmla="*/ 2118008 h 6858000"/>
              <a:gd name="connsiteX109" fmla="*/ 390075 w 1508539"/>
              <a:gd name="connsiteY109" fmla="*/ 2050531 h 6858000"/>
              <a:gd name="connsiteX110" fmla="*/ 381881 w 1508539"/>
              <a:gd name="connsiteY110" fmla="*/ 1963269 h 6858000"/>
              <a:gd name="connsiteX111" fmla="*/ 363059 w 1508539"/>
              <a:gd name="connsiteY111" fmla="*/ 1906352 h 6858000"/>
              <a:gd name="connsiteX112" fmla="*/ 339616 w 1508539"/>
              <a:gd name="connsiteY112" fmla="*/ 1861531 h 6858000"/>
              <a:gd name="connsiteX113" fmla="*/ 293415 w 1508539"/>
              <a:gd name="connsiteY113" fmla="*/ 1732919 h 6858000"/>
              <a:gd name="connsiteX114" fmla="*/ 265726 w 1508539"/>
              <a:gd name="connsiteY114" fmla="*/ 1663540 h 6858000"/>
              <a:gd name="connsiteX115" fmla="*/ 264852 w 1508539"/>
              <a:gd name="connsiteY115" fmla="*/ 1615777 h 6858000"/>
              <a:gd name="connsiteX116" fmla="*/ 245647 w 1508539"/>
              <a:gd name="connsiteY116" fmla="*/ 1563678 h 6858000"/>
              <a:gd name="connsiteX117" fmla="*/ 258727 w 1508539"/>
              <a:gd name="connsiteY117" fmla="*/ 1519474 h 6858000"/>
              <a:gd name="connsiteX118" fmla="*/ 251469 w 1508539"/>
              <a:gd name="connsiteY118" fmla="*/ 1477995 h 6858000"/>
              <a:gd name="connsiteX119" fmla="*/ 237554 w 1508539"/>
              <a:gd name="connsiteY119" fmla="*/ 1373769 h 6858000"/>
              <a:gd name="connsiteX120" fmla="*/ 245861 w 1508539"/>
              <a:gd name="connsiteY120" fmla="*/ 1307086 h 6858000"/>
              <a:gd name="connsiteX121" fmla="*/ 247049 w 1508539"/>
              <a:gd name="connsiteY121" fmla="*/ 1189033 h 6858000"/>
              <a:gd name="connsiteX122" fmla="*/ 251734 w 1508539"/>
              <a:gd name="connsiteY122" fmla="*/ 1168288 h 6858000"/>
              <a:gd name="connsiteX123" fmla="*/ 244016 w 1508539"/>
              <a:gd name="connsiteY123" fmla="*/ 1142577 h 6858000"/>
              <a:gd name="connsiteX124" fmla="*/ 233322 w 1508539"/>
              <a:gd name="connsiteY124" fmla="*/ 1088484 h 6858000"/>
              <a:gd name="connsiteX125" fmla="*/ 222058 w 1508539"/>
              <a:gd name="connsiteY125" fmla="*/ 1016103 h 6858000"/>
              <a:gd name="connsiteX126" fmla="*/ 223514 w 1508539"/>
              <a:gd name="connsiteY126" fmla="*/ 932283 h 6858000"/>
              <a:gd name="connsiteX127" fmla="*/ 225750 w 1508539"/>
              <a:gd name="connsiteY127" fmla="*/ 915925 h 6858000"/>
              <a:gd name="connsiteX128" fmla="*/ 218379 w 1508539"/>
              <a:gd name="connsiteY128" fmla="*/ 896999 h 6858000"/>
              <a:gd name="connsiteX129" fmla="*/ 187787 w 1508539"/>
              <a:gd name="connsiteY129" fmla="*/ 821517 h 6858000"/>
              <a:gd name="connsiteX130" fmla="*/ 166737 w 1508539"/>
              <a:gd name="connsiteY130" fmla="*/ 751353 h 6858000"/>
              <a:gd name="connsiteX131" fmla="*/ 166295 w 1508539"/>
              <a:gd name="connsiteY131" fmla="*/ 721230 h 6858000"/>
              <a:gd name="connsiteX132" fmla="*/ 151966 w 1508539"/>
              <a:gd name="connsiteY132" fmla="*/ 681659 h 6858000"/>
              <a:gd name="connsiteX133" fmla="*/ 137385 w 1508539"/>
              <a:gd name="connsiteY133" fmla="*/ 635218 h 6858000"/>
              <a:gd name="connsiteX134" fmla="*/ 142396 w 1508539"/>
              <a:gd name="connsiteY134" fmla="*/ 613763 h 6858000"/>
              <a:gd name="connsiteX135" fmla="*/ 128338 w 1508539"/>
              <a:gd name="connsiteY135" fmla="*/ 598582 h 6858000"/>
              <a:gd name="connsiteX136" fmla="*/ 128019 w 1508539"/>
              <a:gd name="connsiteY136" fmla="*/ 576846 h 6858000"/>
              <a:gd name="connsiteX137" fmla="*/ 107645 w 1508539"/>
              <a:gd name="connsiteY137" fmla="*/ 530055 h 6858000"/>
              <a:gd name="connsiteX138" fmla="*/ 106893 w 1508539"/>
              <a:gd name="connsiteY138" fmla="*/ 465389 h 6858000"/>
              <a:gd name="connsiteX139" fmla="*/ 89816 w 1508539"/>
              <a:gd name="connsiteY139" fmla="*/ 424699 h 6858000"/>
              <a:gd name="connsiteX140" fmla="*/ 90191 w 1508539"/>
              <a:gd name="connsiteY140" fmla="*/ 404917 h 6858000"/>
              <a:gd name="connsiteX141" fmla="*/ 70148 w 1508539"/>
              <a:gd name="connsiteY141" fmla="*/ 367211 h 6858000"/>
              <a:gd name="connsiteX142" fmla="*/ 36452 w 1508539"/>
              <a:gd name="connsiteY142" fmla="*/ 268519 h 6858000"/>
              <a:gd name="connsiteX143" fmla="*/ 23935 w 1508539"/>
              <a:gd name="connsiteY143" fmla="*/ 160886 h 6858000"/>
              <a:gd name="connsiteX144" fmla="*/ 19312 w 1508539"/>
              <a:gd name="connsiteY144" fmla="*/ 47336 h 6858000"/>
              <a:gd name="connsiteX145" fmla="*/ 0 w 1508539"/>
              <a:gd name="connsiteY145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64248 w 1508539"/>
              <a:gd name="connsiteY9" fmla="*/ 6574442 h 6858000"/>
              <a:gd name="connsiteX10" fmla="*/ 164588 w 1508539"/>
              <a:gd name="connsiteY10" fmla="*/ 6568530 h 6858000"/>
              <a:gd name="connsiteX11" fmla="*/ 166997 w 1508539"/>
              <a:gd name="connsiteY11" fmla="*/ 6560674 h 6858000"/>
              <a:gd name="connsiteX12" fmla="*/ 167342 w 1508539"/>
              <a:gd name="connsiteY12" fmla="*/ 6560598 h 6858000"/>
              <a:gd name="connsiteX13" fmla="*/ 201349 w 1508539"/>
              <a:gd name="connsiteY13" fmla="*/ 6530567 h 6858000"/>
              <a:gd name="connsiteX14" fmla="*/ 215389 w 1508539"/>
              <a:gd name="connsiteY14" fmla="*/ 6478062 h 6858000"/>
              <a:gd name="connsiteX15" fmla="*/ 226078 w 1508539"/>
              <a:gd name="connsiteY15" fmla="*/ 6460325 h 6858000"/>
              <a:gd name="connsiteX16" fmla="*/ 233311 w 1508539"/>
              <a:gd name="connsiteY16" fmla="*/ 6451488 h 6858000"/>
              <a:gd name="connsiteX17" fmla="*/ 234746 w 1508539"/>
              <a:gd name="connsiteY17" fmla="*/ 6451348 h 6858000"/>
              <a:gd name="connsiteX18" fmla="*/ 239104 w 1508539"/>
              <a:gd name="connsiteY18" fmla="*/ 6414240 h 6858000"/>
              <a:gd name="connsiteX19" fmla="*/ 241880 w 1508539"/>
              <a:gd name="connsiteY19" fmla="*/ 6384857 h 6858000"/>
              <a:gd name="connsiteX20" fmla="*/ 240591 w 1508539"/>
              <a:gd name="connsiteY20" fmla="*/ 6367510 h 6858000"/>
              <a:gd name="connsiteX21" fmla="*/ 244471 w 1508539"/>
              <a:gd name="connsiteY21" fmla="*/ 6349778 h 6858000"/>
              <a:gd name="connsiteX22" fmla="*/ 246136 w 1508539"/>
              <a:gd name="connsiteY22" fmla="*/ 6348250 h 6858000"/>
              <a:gd name="connsiteX23" fmla="*/ 262170 w 1508539"/>
              <a:gd name="connsiteY23" fmla="*/ 6281972 h 6858000"/>
              <a:gd name="connsiteX24" fmla="*/ 272933 w 1508539"/>
              <a:gd name="connsiteY24" fmla="*/ 6211940 h 6858000"/>
              <a:gd name="connsiteX25" fmla="*/ 314428 w 1508539"/>
              <a:gd name="connsiteY25" fmla="*/ 6113913 h 6858000"/>
              <a:gd name="connsiteX26" fmla="*/ 318721 w 1508539"/>
              <a:gd name="connsiteY26" fmla="*/ 6028119 h 6858000"/>
              <a:gd name="connsiteX27" fmla="*/ 345501 w 1508539"/>
              <a:gd name="connsiteY27" fmla="*/ 5934687 h 6858000"/>
              <a:gd name="connsiteX28" fmla="*/ 379513 w 1508539"/>
              <a:gd name="connsiteY28" fmla="*/ 5765594 h 6858000"/>
              <a:gd name="connsiteX29" fmla="*/ 411349 w 1508539"/>
              <a:gd name="connsiteY29" fmla="*/ 5693685 h 6858000"/>
              <a:gd name="connsiteX30" fmla="*/ 431404 w 1508539"/>
              <a:gd name="connsiteY30" fmla="*/ 5665173 h 6858000"/>
              <a:gd name="connsiteX31" fmla="*/ 465121 w 1508539"/>
              <a:gd name="connsiteY31" fmla="*/ 5563435 h 6858000"/>
              <a:gd name="connsiteX32" fmla="*/ 494626 w 1508539"/>
              <a:gd name="connsiteY32" fmla="*/ 5476393 h 6858000"/>
              <a:gd name="connsiteX33" fmla="*/ 525819 w 1508539"/>
              <a:gd name="connsiteY33" fmla="*/ 5396260 h 6858000"/>
              <a:gd name="connsiteX34" fmla="*/ 541800 w 1508539"/>
              <a:gd name="connsiteY34" fmla="*/ 5330009 h 6858000"/>
              <a:gd name="connsiteX35" fmla="*/ 575293 w 1508539"/>
              <a:gd name="connsiteY35" fmla="*/ 5273739 h 6858000"/>
              <a:gd name="connsiteX36" fmla="*/ 584892 w 1508539"/>
              <a:gd name="connsiteY36" fmla="*/ 5241779 h 6858000"/>
              <a:gd name="connsiteX37" fmla="*/ 596118 w 1508539"/>
              <a:gd name="connsiteY37" fmla="*/ 5225268 h 6858000"/>
              <a:gd name="connsiteX38" fmla="*/ 597138 w 1508539"/>
              <a:gd name="connsiteY38" fmla="*/ 5217684 h 6858000"/>
              <a:gd name="connsiteX39" fmla="*/ 604479 w 1508539"/>
              <a:gd name="connsiteY39" fmla="*/ 5193377 h 6858000"/>
              <a:gd name="connsiteX40" fmla="*/ 607782 w 1508539"/>
              <a:gd name="connsiteY40" fmla="*/ 5179288 h 6858000"/>
              <a:gd name="connsiteX41" fmla="*/ 608766 w 1508539"/>
              <a:gd name="connsiteY41" fmla="*/ 5173621 h 6858000"/>
              <a:gd name="connsiteX42" fmla="*/ 604400 w 1508539"/>
              <a:gd name="connsiteY42" fmla="*/ 5159961 h 6858000"/>
              <a:gd name="connsiteX43" fmla="*/ 611077 w 1508539"/>
              <a:gd name="connsiteY43" fmla="*/ 5144295 h 6858000"/>
              <a:gd name="connsiteX44" fmla="*/ 608010 w 1508539"/>
              <a:gd name="connsiteY44" fmla="*/ 5125185 h 6858000"/>
              <a:gd name="connsiteX45" fmla="*/ 614840 w 1508539"/>
              <a:gd name="connsiteY45" fmla="*/ 5121884 h 6858000"/>
              <a:gd name="connsiteX46" fmla="*/ 621876 w 1508539"/>
              <a:gd name="connsiteY46" fmla="*/ 5067850 h 6858000"/>
              <a:gd name="connsiteX47" fmla="*/ 624607 w 1508539"/>
              <a:gd name="connsiteY47" fmla="*/ 5060861 h 6858000"/>
              <a:gd name="connsiteX48" fmla="*/ 621311 w 1508539"/>
              <a:gd name="connsiteY48" fmla="*/ 5034192 h 6858000"/>
              <a:gd name="connsiteX49" fmla="*/ 622865 w 1508539"/>
              <a:gd name="connsiteY49" fmla="*/ 4993030 h 6858000"/>
              <a:gd name="connsiteX50" fmla="*/ 629774 w 1508539"/>
              <a:gd name="connsiteY50" fmla="*/ 4946844 h 6858000"/>
              <a:gd name="connsiteX51" fmla="*/ 625630 w 1508539"/>
              <a:gd name="connsiteY51" fmla="*/ 4932692 h 6858000"/>
              <a:gd name="connsiteX52" fmla="*/ 641033 w 1508539"/>
              <a:gd name="connsiteY52" fmla="*/ 4858827 h 6858000"/>
              <a:gd name="connsiteX53" fmla="*/ 646936 w 1508539"/>
              <a:gd name="connsiteY53" fmla="*/ 4821170 h 6858000"/>
              <a:gd name="connsiteX54" fmla="*/ 651669 w 1508539"/>
              <a:gd name="connsiteY54" fmla="*/ 4780965 h 6858000"/>
              <a:gd name="connsiteX55" fmla="*/ 652962 w 1508539"/>
              <a:gd name="connsiteY55" fmla="*/ 4750867 h 6858000"/>
              <a:gd name="connsiteX56" fmla="*/ 650769 w 1508539"/>
              <a:gd name="connsiteY56" fmla="*/ 4690749 h 6858000"/>
              <a:gd name="connsiteX57" fmla="*/ 646249 w 1508539"/>
              <a:gd name="connsiteY57" fmla="*/ 4584173 h 6858000"/>
              <a:gd name="connsiteX58" fmla="*/ 641332 w 1508539"/>
              <a:gd name="connsiteY58" fmla="*/ 4444346 h 6858000"/>
              <a:gd name="connsiteX59" fmla="*/ 637897 w 1508539"/>
              <a:gd name="connsiteY59" fmla="*/ 4375228 h 6858000"/>
              <a:gd name="connsiteX60" fmla="*/ 618550 w 1508539"/>
              <a:gd name="connsiteY60" fmla="*/ 4214165 h 6858000"/>
              <a:gd name="connsiteX61" fmla="*/ 622623 w 1508539"/>
              <a:gd name="connsiteY61" fmla="*/ 4090296 h 6858000"/>
              <a:gd name="connsiteX62" fmla="*/ 607879 w 1508539"/>
              <a:gd name="connsiteY62" fmla="*/ 4033999 h 6858000"/>
              <a:gd name="connsiteX63" fmla="*/ 609028 w 1508539"/>
              <a:gd name="connsiteY63" fmla="*/ 4031933 h 6858000"/>
              <a:gd name="connsiteX64" fmla="*/ 607604 w 1508539"/>
              <a:gd name="connsiteY64" fmla="*/ 4013953 h 6858000"/>
              <a:gd name="connsiteX65" fmla="*/ 593899 w 1508539"/>
              <a:gd name="connsiteY65" fmla="*/ 3974753 h 6858000"/>
              <a:gd name="connsiteX66" fmla="*/ 595497 w 1508539"/>
              <a:gd name="connsiteY66" fmla="*/ 3969950 h 6858000"/>
              <a:gd name="connsiteX67" fmla="*/ 588919 w 1508539"/>
              <a:gd name="connsiteY67" fmla="*/ 3933779 h 6858000"/>
              <a:gd name="connsiteX68" fmla="*/ 590250 w 1508539"/>
              <a:gd name="connsiteY68" fmla="*/ 3933093 h 6858000"/>
              <a:gd name="connsiteX69" fmla="*/ 594604 w 1508539"/>
              <a:gd name="connsiteY69" fmla="*/ 3922082 h 6858000"/>
              <a:gd name="connsiteX70" fmla="*/ 599682 w 1508539"/>
              <a:gd name="connsiteY70" fmla="*/ 3901461 h 6858000"/>
              <a:gd name="connsiteX71" fmla="*/ 622276 w 1508539"/>
              <a:gd name="connsiteY71" fmla="*/ 3813873 h 6858000"/>
              <a:gd name="connsiteX72" fmla="*/ 621701 w 1508539"/>
              <a:gd name="connsiteY72" fmla="*/ 3806161 h 6858000"/>
              <a:gd name="connsiteX73" fmla="*/ 622008 w 1508539"/>
              <a:gd name="connsiteY73" fmla="*/ 3805957 h 6858000"/>
              <a:gd name="connsiteX74" fmla="*/ 622035 w 1508539"/>
              <a:gd name="connsiteY74" fmla="*/ 3797724 h 6858000"/>
              <a:gd name="connsiteX75" fmla="*/ 620650 w 1508539"/>
              <a:gd name="connsiteY75" fmla="*/ 3792098 h 6858000"/>
              <a:gd name="connsiteX76" fmla="*/ 619534 w 1508539"/>
              <a:gd name="connsiteY76" fmla="*/ 3777135 h 6858000"/>
              <a:gd name="connsiteX77" fmla="*/ 621267 w 1508539"/>
              <a:gd name="connsiteY77" fmla="*/ 3771656 h 6858000"/>
              <a:gd name="connsiteX78" fmla="*/ 625010 w 1508539"/>
              <a:gd name="connsiteY78" fmla="*/ 3769007 h 6858000"/>
              <a:gd name="connsiteX79" fmla="*/ 624476 w 1508539"/>
              <a:gd name="connsiteY79" fmla="*/ 3767709 h 6858000"/>
              <a:gd name="connsiteX80" fmla="*/ 633172 w 1508539"/>
              <a:gd name="connsiteY80" fmla="*/ 3738082 h 6858000"/>
              <a:gd name="connsiteX81" fmla="*/ 640518 w 1508539"/>
              <a:gd name="connsiteY81" fmla="*/ 3673397 h 6858000"/>
              <a:gd name="connsiteX82" fmla="*/ 639814 w 1508539"/>
              <a:gd name="connsiteY82" fmla="*/ 3637109 h 6858000"/>
              <a:gd name="connsiteX83" fmla="*/ 643257 w 1508539"/>
              <a:gd name="connsiteY83" fmla="*/ 3536883 h 6858000"/>
              <a:gd name="connsiteX84" fmla="*/ 650795 w 1508539"/>
              <a:gd name="connsiteY84" fmla="*/ 3435652 h 6858000"/>
              <a:gd name="connsiteX85" fmla="*/ 652466 w 1508539"/>
              <a:gd name="connsiteY85" fmla="*/ 3307769 h 6858000"/>
              <a:gd name="connsiteX86" fmla="*/ 670029 w 1508539"/>
              <a:gd name="connsiteY86" fmla="*/ 3250522 h 6858000"/>
              <a:gd name="connsiteX87" fmla="*/ 670454 w 1508539"/>
              <a:gd name="connsiteY87" fmla="*/ 3229163 h 6858000"/>
              <a:gd name="connsiteX88" fmla="*/ 672277 w 1508539"/>
              <a:gd name="connsiteY88" fmla="*/ 3217217 h 6858000"/>
              <a:gd name="connsiteX89" fmla="*/ 659112 w 1508539"/>
              <a:gd name="connsiteY89" fmla="*/ 3183755 h 6858000"/>
              <a:gd name="connsiteX90" fmla="*/ 659613 w 1508539"/>
              <a:gd name="connsiteY90" fmla="*/ 3178642 h 6858000"/>
              <a:gd name="connsiteX91" fmla="*/ 647213 w 1508539"/>
              <a:gd name="connsiteY91" fmla="*/ 3158586 h 6858000"/>
              <a:gd name="connsiteX92" fmla="*/ 632398 w 1508539"/>
              <a:gd name="connsiteY92" fmla="*/ 3129034 h 6858000"/>
              <a:gd name="connsiteX93" fmla="*/ 633063 w 1508539"/>
              <a:gd name="connsiteY93" fmla="*/ 3126682 h 6858000"/>
              <a:gd name="connsiteX94" fmla="*/ 623931 w 1508539"/>
              <a:gd name="connsiteY94" fmla="*/ 3114519 h 6858000"/>
              <a:gd name="connsiteX95" fmla="*/ 610540 w 1508539"/>
              <a:gd name="connsiteY95" fmla="*/ 3106272 h 6858000"/>
              <a:gd name="connsiteX96" fmla="*/ 583270 w 1508539"/>
              <a:gd name="connsiteY96" fmla="*/ 2958185 h 6858000"/>
              <a:gd name="connsiteX97" fmla="*/ 525884 w 1508539"/>
              <a:gd name="connsiteY97" fmla="*/ 2762989 h 6858000"/>
              <a:gd name="connsiteX98" fmla="*/ 474802 w 1508539"/>
              <a:gd name="connsiteY98" fmla="*/ 2554718 h 6858000"/>
              <a:gd name="connsiteX99" fmla="*/ 454896 w 1508539"/>
              <a:gd name="connsiteY99" fmla="*/ 2485734 h 6858000"/>
              <a:gd name="connsiteX100" fmla="*/ 445619 w 1508539"/>
              <a:gd name="connsiteY100" fmla="*/ 2447068 h 6858000"/>
              <a:gd name="connsiteX101" fmla="*/ 432580 w 1508539"/>
              <a:gd name="connsiteY101" fmla="*/ 2425819 h 6858000"/>
              <a:gd name="connsiteX102" fmla="*/ 438579 w 1508539"/>
              <a:gd name="connsiteY102" fmla="*/ 2402874 h 6858000"/>
              <a:gd name="connsiteX103" fmla="*/ 441191 w 1508539"/>
              <a:gd name="connsiteY103" fmla="*/ 2381443 h 6858000"/>
              <a:gd name="connsiteX104" fmla="*/ 417520 w 1508539"/>
              <a:gd name="connsiteY104" fmla="*/ 2261920 h 6858000"/>
              <a:gd name="connsiteX105" fmla="*/ 407407 w 1508539"/>
              <a:gd name="connsiteY105" fmla="*/ 2195378 h 6858000"/>
              <a:gd name="connsiteX106" fmla="*/ 391624 w 1508539"/>
              <a:gd name="connsiteY106" fmla="*/ 2155135 h 6858000"/>
              <a:gd name="connsiteX107" fmla="*/ 389082 w 1508539"/>
              <a:gd name="connsiteY107" fmla="*/ 2118008 h 6858000"/>
              <a:gd name="connsiteX108" fmla="*/ 390075 w 1508539"/>
              <a:gd name="connsiteY108" fmla="*/ 2050531 h 6858000"/>
              <a:gd name="connsiteX109" fmla="*/ 381881 w 1508539"/>
              <a:gd name="connsiteY109" fmla="*/ 1963269 h 6858000"/>
              <a:gd name="connsiteX110" fmla="*/ 363059 w 1508539"/>
              <a:gd name="connsiteY110" fmla="*/ 1906352 h 6858000"/>
              <a:gd name="connsiteX111" fmla="*/ 339616 w 1508539"/>
              <a:gd name="connsiteY111" fmla="*/ 1861531 h 6858000"/>
              <a:gd name="connsiteX112" fmla="*/ 293415 w 1508539"/>
              <a:gd name="connsiteY112" fmla="*/ 1732919 h 6858000"/>
              <a:gd name="connsiteX113" fmla="*/ 265726 w 1508539"/>
              <a:gd name="connsiteY113" fmla="*/ 1663540 h 6858000"/>
              <a:gd name="connsiteX114" fmla="*/ 264852 w 1508539"/>
              <a:gd name="connsiteY114" fmla="*/ 1615777 h 6858000"/>
              <a:gd name="connsiteX115" fmla="*/ 245647 w 1508539"/>
              <a:gd name="connsiteY115" fmla="*/ 1563678 h 6858000"/>
              <a:gd name="connsiteX116" fmla="*/ 258727 w 1508539"/>
              <a:gd name="connsiteY116" fmla="*/ 1519474 h 6858000"/>
              <a:gd name="connsiteX117" fmla="*/ 251469 w 1508539"/>
              <a:gd name="connsiteY117" fmla="*/ 1477995 h 6858000"/>
              <a:gd name="connsiteX118" fmla="*/ 237554 w 1508539"/>
              <a:gd name="connsiteY118" fmla="*/ 1373769 h 6858000"/>
              <a:gd name="connsiteX119" fmla="*/ 245861 w 1508539"/>
              <a:gd name="connsiteY119" fmla="*/ 1307086 h 6858000"/>
              <a:gd name="connsiteX120" fmla="*/ 247049 w 1508539"/>
              <a:gd name="connsiteY120" fmla="*/ 1189033 h 6858000"/>
              <a:gd name="connsiteX121" fmla="*/ 251734 w 1508539"/>
              <a:gd name="connsiteY121" fmla="*/ 1168288 h 6858000"/>
              <a:gd name="connsiteX122" fmla="*/ 244016 w 1508539"/>
              <a:gd name="connsiteY122" fmla="*/ 1142577 h 6858000"/>
              <a:gd name="connsiteX123" fmla="*/ 233322 w 1508539"/>
              <a:gd name="connsiteY123" fmla="*/ 1088484 h 6858000"/>
              <a:gd name="connsiteX124" fmla="*/ 222058 w 1508539"/>
              <a:gd name="connsiteY124" fmla="*/ 1016103 h 6858000"/>
              <a:gd name="connsiteX125" fmla="*/ 223514 w 1508539"/>
              <a:gd name="connsiteY125" fmla="*/ 932283 h 6858000"/>
              <a:gd name="connsiteX126" fmla="*/ 225750 w 1508539"/>
              <a:gd name="connsiteY126" fmla="*/ 915925 h 6858000"/>
              <a:gd name="connsiteX127" fmla="*/ 218379 w 1508539"/>
              <a:gd name="connsiteY127" fmla="*/ 896999 h 6858000"/>
              <a:gd name="connsiteX128" fmla="*/ 187787 w 1508539"/>
              <a:gd name="connsiteY128" fmla="*/ 821517 h 6858000"/>
              <a:gd name="connsiteX129" fmla="*/ 166737 w 1508539"/>
              <a:gd name="connsiteY129" fmla="*/ 751353 h 6858000"/>
              <a:gd name="connsiteX130" fmla="*/ 166295 w 1508539"/>
              <a:gd name="connsiteY130" fmla="*/ 721230 h 6858000"/>
              <a:gd name="connsiteX131" fmla="*/ 151966 w 1508539"/>
              <a:gd name="connsiteY131" fmla="*/ 681659 h 6858000"/>
              <a:gd name="connsiteX132" fmla="*/ 137385 w 1508539"/>
              <a:gd name="connsiteY132" fmla="*/ 635218 h 6858000"/>
              <a:gd name="connsiteX133" fmla="*/ 142396 w 1508539"/>
              <a:gd name="connsiteY133" fmla="*/ 613763 h 6858000"/>
              <a:gd name="connsiteX134" fmla="*/ 128338 w 1508539"/>
              <a:gd name="connsiteY134" fmla="*/ 598582 h 6858000"/>
              <a:gd name="connsiteX135" fmla="*/ 128019 w 1508539"/>
              <a:gd name="connsiteY135" fmla="*/ 576846 h 6858000"/>
              <a:gd name="connsiteX136" fmla="*/ 107645 w 1508539"/>
              <a:gd name="connsiteY136" fmla="*/ 530055 h 6858000"/>
              <a:gd name="connsiteX137" fmla="*/ 106893 w 1508539"/>
              <a:gd name="connsiteY137" fmla="*/ 465389 h 6858000"/>
              <a:gd name="connsiteX138" fmla="*/ 89816 w 1508539"/>
              <a:gd name="connsiteY138" fmla="*/ 424699 h 6858000"/>
              <a:gd name="connsiteX139" fmla="*/ 90191 w 1508539"/>
              <a:gd name="connsiteY139" fmla="*/ 404917 h 6858000"/>
              <a:gd name="connsiteX140" fmla="*/ 70148 w 1508539"/>
              <a:gd name="connsiteY140" fmla="*/ 367211 h 6858000"/>
              <a:gd name="connsiteX141" fmla="*/ 36452 w 1508539"/>
              <a:gd name="connsiteY141" fmla="*/ 268519 h 6858000"/>
              <a:gd name="connsiteX142" fmla="*/ 23935 w 1508539"/>
              <a:gd name="connsiteY142" fmla="*/ 160886 h 6858000"/>
              <a:gd name="connsiteX143" fmla="*/ 19312 w 1508539"/>
              <a:gd name="connsiteY143" fmla="*/ 47336 h 6858000"/>
              <a:gd name="connsiteX144" fmla="*/ 0 w 1508539"/>
              <a:gd name="connsiteY14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45501 w 1508539"/>
              <a:gd name="connsiteY26" fmla="*/ 5934687 h 6858000"/>
              <a:gd name="connsiteX27" fmla="*/ 379513 w 1508539"/>
              <a:gd name="connsiteY27" fmla="*/ 5765594 h 6858000"/>
              <a:gd name="connsiteX28" fmla="*/ 411349 w 1508539"/>
              <a:gd name="connsiteY28" fmla="*/ 5693685 h 6858000"/>
              <a:gd name="connsiteX29" fmla="*/ 431404 w 1508539"/>
              <a:gd name="connsiteY29" fmla="*/ 5665173 h 6858000"/>
              <a:gd name="connsiteX30" fmla="*/ 465121 w 1508539"/>
              <a:gd name="connsiteY30" fmla="*/ 5563435 h 6858000"/>
              <a:gd name="connsiteX31" fmla="*/ 494626 w 1508539"/>
              <a:gd name="connsiteY31" fmla="*/ 5476393 h 6858000"/>
              <a:gd name="connsiteX32" fmla="*/ 525819 w 1508539"/>
              <a:gd name="connsiteY32" fmla="*/ 5396260 h 6858000"/>
              <a:gd name="connsiteX33" fmla="*/ 541800 w 1508539"/>
              <a:gd name="connsiteY33" fmla="*/ 5330009 h 6858000"/>
              <a:gd name="connsiteX34" fmla="*/ 575293 w 1508539"/>
              <a:gd name="connsiteY34" fmla="*/ 5273739 h 6858000"/>
              <a:gd name="connsiteX35" fmla="*/ 584892 w 1508539"/>
              <a:gd name="connsiteY35" fmla="*/ 5241779 h 6858000"/>
              <a:gd name="connsiteX36" fmla="*/ 596118 w 1508539"/>
              <a:gd name="connsiteY36" fmla="*/ 5225268 h 6858000"/>
              <a:gd name="connsiteX37" fmla="*/ 597138 w 1508539"/>
              <a:gd name="connsiteY37" fmla="*/ 5217684 h 6858000"/>
              <a:gd name="connsiteX38" fmla="*/ 604479 w 1508539"/>
              <a:gd name="connsiteY38" fmla="*/ 5193377 h 6858000"/>
              <a:gd name="connsiteX39" fmla="*/ 607782 w 1508539"/>
              <a:gd name="connsiteY39" fmla="*/ 5179288 h 6858000"/>
              <a:gd name="connsiteX40" fmla="*/ 608766 w 1508539"/>
              <a:gd name="connsiteY40" fmla="*/ 5173621 h 6858000"/>
              <a:gd name="connsiteX41" fmla="*/ 604400 w 1508539"/>
              <a:gd name="connsiteY41" fmla="*/ 5159961 h 6858000"/>
              <a:gd name="connsiteX42" fmla="*/ 611077 w 1508539"/>
              <a:gd name="connsiteY42" fmla="*/ 5144295 h 6858000"/>
              <a:gd name="connsiteX43" fmla="*/ 608010 w 1508539"/>
              <a:gd name="connsiteY43" fmla="*/ 5125185 h 6858000"/>
              <a:gd name="connsiteX44" fmla="*/ 614840 w 1508539"/>
              <a:gd name="connsiteY44" fmla="*/ 5121884 h 6858000"/>
              <a:gd name="connsiteX45" fmla="*/ 621876 w 1508539"/>
              <a:gd name="connsiteY45" fmla="*/ 5067850 h 6858000"/>
              <a:gd name="connsiteX46" fmla="*/ 624607 w 1508539"/>
              <a:gd name="connsiteY46" fmla="*/ 5060861 h 6858000"/>
              <a:gd name="connsiteX47" fmla="*/ 621311 w 1508539"/>
              <a:gd name="connsiteY47" fmla="*/ 5034192 h 6858000"/>
              <a:gd name="connsiteX48" fmla="*/ 622865 w 1508539"/>
              <a:gd name="connsiteY48" fmla="*/ 4993030 h 6858000"/>
              <a:gd name="connsiteX49" fmla="*/ 629774 w 1508539"/>
              <a:gd name="connsiteY49" fmla="*/ 4946844 h 6858000"/>
              <a:gd name="connsiteX50" fmla="*/ 625630 w 1508539"/>
              <a:gd name="connsiteY50" fmla="*/ 4932692 h 6858000"/>
              <a:gd name="connsiteX51" fmla="*/ 641033 w 1508539"/>
              <a:gd name="connsiteY51" fmla="*/ 4858827 h 6858000"/>
              <a:gd name="connsiteX52" fmla="*/ 646936 w 1508539"/>
              <a:gd name="connsiteY52" fmla="*/ 4821170 h 6858000"/>
              <a:gd name="connsiteX53" fmla="*/ 651669 w 1508539"/>
              <a:gd name="connsiteY53" fmla="*/ 4780965 h 6858000"/>
              <a:gd name="connsiteX54" fmla="*/ 652962 w 1508539"/>
              <a:gd name="connsiteY54" fmla="*/ 4750867 h 6858000"/>
              <a:gd name="connsiteX55" fmla="*/ 650769 w 1508539"/>
              <a:gd name="connsiteY55" fmla="*/ 4690749 h 6858000"/>
              <a:gd name="connsiteX56" fmla="*/ 646249 w 1508539"/>
              <a:gd name="connsiteY56" fmla="*/ 4584173 h 6858000"/>
              <a:gd name="connsiteX57" fmla="*/ 641332 w 1508539"/>
              <a:gd name="connsiteY57" fmla="*/ 4444346 h 6858000"/>
              <a:gd name="connsiteX58" fmla="*/ 637897 w 1508539"/>
              <a:gd name="connsiteY58" fmla="*/ 4375228 h 6858000"/>
              <a:gd name="connsiteX59" fmla="*/ 618550 w 1508539"/>
              <a:gd name="connsiteY59" fmla="*/ 4214165 h 6858000"/>
              <a:gd name="connsiteX60" fmla="*/ 622623 w 1508539"/>
              <a:gd name="connsiteY60" fmla="*/ 4090296 h 6858000"/>
              <a:gd name="connsiteX61" fmla="*/ 607879 w 1508539"/>
              <a:gd name="connsiteY61" fmla="*/ 4033999 h 6858000"/>
              <a:gd name="connsiteX62" fmla="*/ 609028 w 1508539"/>
              <a:gd name="connsiteY62" fmla="*/ 4031933 h 6858000"/>
              <a:gd name="connsiteX63" fmla="*/ 607604 w 1508539"/>
              <a:gd name="connsiteY63" fmla="*/ 4013953 h 6858000"/>
              <a:gd name="connsiteX64" fmla="*/ 593899 w 1508539"/>
              <a:gd name="connsiteY64" fmla="*/ 3974753 h 6858000"/>
              <a:gd name="connsiteX65" fmla="*/ 595497 w 1508539"/>
              <a:gd name="connsiteY65" fmla="*/ 3969950 h 6858000"/>
              <a:gd name="connsiteX66" fmla="*/ 588919 w 1508539"/>
              <a:gd name="connsiteY66" fmla="*/ 3933779 h 6858000"/>
              <a:gd name="connsiteX67" fmla="*/ 590250 w 1508539"/>
              <a:gd name="connsiteY67" fmla="*/ 3933093 h 6858000"/>
              <a:gd name="connsiteX68" fmla="*/ 594604 w 1508539"/>
              <a:gd name="connsiteY68" fmla="*/ 3922082 h 6858000"/>
              <a:gd name="connsiteX69" fmla="*/ 599682 w 1508539"/>
              <a:gd name="connsiteY69" fmla="*/ 3901461 h 6858000"/>
              <a:gd name="connsiteX70" fmla="*/ 622276 w 1508539"/>
              <a:gd name="connsiteY70" fmla="*/ 3813873 h 6858000"/>
              <a:gd name="connsiteX71" fmla="*/ 621701 w 1508539"/>
              <a:gd name="connsiteY71" fmla="*/ 3806161 h 6858000"/>
              <a:gd name="connsiteX72" fmla="*/ 622008 w 1508539"/>
              <a:gd name="connsiteY72" fmla="*/ 3805957 h 6858000"/>
              <a:gd name="connsiteX73" fmla="*/ 622035 w 1508539"/>
              <a:gd name="connsiteY73" fmla="*/ 3797724 h 6858000"/>
              <a:gd name="connsiteX74" fmla="*/ 620650 w 1508539"/>
              <a:gd name="connsiteY74" fmla="*/ 3792098 h 6858000"/>
              <a:gd name="connsiteX75" fmla="*/ 619534 w 1508539"/>
              <a:gd name="connsiteY75" fmla="*/ 3777135 h 6858000"/>
              <a:gd name="connsiteX76" fmla="*/ 621267 w 1508539"/>
              <a:gd name="connsiteY76" fmla="*/ 3771656 h 6858000"/>
              <a:gd name="connsiteX77" fmla="*/ 625010 w 1508539"/>
              <a:gd name="connsiteY77" fmla="*/ 3769007 h 6858000"/>
              <a:gd name="connsiteX78" fmla="*/ 624476 w 1508539"/>
              <a:gd name="connsiteY78" fmla="*/ 3767709 h 6858000"/>
              <a:gd name="connsiteX79" fmla="*/ 633172 w 1508539"/>
              <a:gd name="connsiteY79" fmla="*/ 3738082 h 6858000"/>
              <a:gd name="connsiteX80" fmla="*/ 640518 w 1508539"/>
              <a:gd name="connsiteY80" fmla="*/ 3673397 h 6858000"/>
              <a:gd name="connsiteX81" fmla="*/ 639814 w 1508539"/>
              <a:gd name="connsiteY81" fmla="*/ 3637109 h 6858000"/>
              <a:gd name="connsiteX82" fmla="*/ 643257 w 1508539"/>
              <a:gd name="connsiteY82" fmla="*/ 3536883 h 6858000"/>
              <a:gd name="connsiteX83" fmla="*/ 650795 w 1508539"/>
              <a:gd name="connsiteY83" fmla="*/ 3435652 h 6858000"/>
              <a:gd name="connsiteX84" fmla="*/ 652466 w 1508539"/>
              <a:gd name="connsiteY84" fmla="*/ 3307769 h 6858000"/>
              <a:gd name="connsiteX85" fmla="*/ 670029 w 1508539"/>
              <a:gd name="connsiteY85" fmla="*/ 3250522 h 6858000"/>
              <a:gd name="connsiteX86" fmla="*/ 670454 w 1508539"/>
              <a:gd name="connsiteY86" fmla="*/ 3229163 h 6858000"/>
              <a:gd name="connsiteX87" fmla="*/ 672277 w 1508539"/>
              <a:gd name="connsiteY87" fmla="*/ 3217217 h 6858000"/>
              <a:gd name="connsiteX88" fmla="*/ 659112 w 1508539"/>
              <a:gd name="connsiteY88" fmla="*/ 3183755 h 6858000"/>
              <a:gd name="connsiteX89" fmla="*/ 659613 w 1508539"/>
              <a:gd name="connsiteY89" fmla="*/ 3178642 h 6858000"/>
              <a:gd name="connsiteX90" fmla="*/ 647213 w 1508539"/>
              <a:gd name="connsiteY90" fmla="*/ 3158586 h 6858000"/>
              <a:gd name="connsiteX91" fmla="*/ 632398 w 1508539"/>
              <a:gd name="connsiteY91" fmla="*/ 3129034 h 6858000"/>
              <a:gd name="connsiteX92" fmla="*/ 633063 w 1508539"/>
              <a:gd name="connsiteY92" fmla="*/ 3126682 h 6858000"/>
              <a:gd name="connsiteX93" fmla="*/ 623931 w 1508539"/>
              <a:gd name="connsiteY93" fmla="*/ 3114519 h 6858000"/>
              <a:gd name="connsiteX94" fmla="*/ 610540 w 1508539"/>
              <a:gd name="connsiteY94" fmla="*/ 3106272 h 6858000"/>
              <a:gd name="connsiteX95" fmla="*/ 583270 w 1508539"/>
              <a:gd name="connsiteY95" fmla="*/ 2958185 h 6858000"/>
              <a:gd name="connsiteX96" fmla="*/ 525884 w 1508539"/>
              <a:gd name="connsiteY96" fmla="*/ 2762989 h 6858000"/>
              <a:gd name="connsiteX97" fmla="*/ 474802 w 1508539"/>
              <a:gd name="connsiteY97" fmla="*/ 2554718 h 6858000"/>
              <a:gd name="connsiteX98" fmla="*/ 454896 w 1508539"/>
              <a:gd name="connsiteY98" fmla="*/ 2485734 h 6858000"/>
              <a:gd name="connsiteX99" fmla="*/ 445619 w 1508539"/>
              <a:gd name="connsiteY99" fmla="*/ 2447068 h 6858000"/>
              <a:gd name="connsiteX100" fmla="*/ 432580 w 1508539"/>
              <a:gd name="connsiteY100" fmla="*/ 2425819 h 6858000"/>
              <a:gd name="connsiteX101" fmla="*/ 438579 w 1508539"/>
              <a:gd name="connsiteY101" fmla="*/ 2402874 h 6858000"/>
              <a:gd name="connsiteX102" fmla="*/ 441191 w 1508539"/>
              <a:gd name="connsiteY102" fmla="*/ 2381443 h 6858000"/>
              <a:gd name="connsiteX103" fmla="*/ 417520 w 1508539"/>
              <a:gd name="connsiteY103" fmla="*/ 2261920 h 6858000"/>
              <a:gd name="connsiteX104" fmla="*/ 407407 w 1508539"/>
              <a:gd name="connsiteY104" fmla="*/ 2195378 h 6858000"/>
              <a:gd name="connsiteX105" fmla="*/ 391624 w 1508539"/>
              <a:gd name="connsiteY105" fmla="*/ 2155135 h 6858000"/>
              <a:gd name="connsiteX106" fmla="*/ 389082 w 1508539"/>
              <a:gd name="connsiteY106" fmla="*/ 2118008 h 6858000"/>
              <a:gd name="connsiteX107" fmla="*/ 390075 w 1508539"/>
              <a:gd name="connsiteY107" fmla="*/ 2050531 h 6858000"/>
              <a:gd name="connsiteX108" fmla="*/ 381881 w 1508539"/>
              <a:gd name="connsiteY108" fmla="*/ 1963269 h 6858000"/>
              <a:gd name="connsiteX109" fmla="*/ 363059 w 1508539"/>
              <a:gd name="connsiteY109" fmla="*/ 1906352 h 6858000"/>
              <a:gd name="connsiteX110" fmla="*/ 339616 w 1508539"/>
              <a:gd name="connsiteY110" fmla="*/ 1861531 h 6858000"/>
              <a:gd name="connsiteX111" fmla="*/ 293415 w 1508539"/>
              <a:gd name="connsiteY111" fmla="*/ 1732919 h 6858000"/>
              <a:gd name="connsiteX112" fmla="*/ 265726 w 1508539"/>
              <a:gd name="connsiteY112" fmla="*/ 1663540 h 6858000"/>
              <a:gd name="connsiteX113" fmla="*/ 264852 w 1508539"/>
              <a:gd name="connsiteY113" fmla="*/ 1615777 h 6858000"/>
              <a:gd name="connsiteX114" fmla="*/ 245647 w 1508539"/>
              <a:gd name="connsiteY114" fmla="*/ 1563678 h 6858000"/>
              <a:gd name="connsiteX115" fmla="*/ 258727 w 1508539"/>
              <a:gd name="connsiteY115" fmla="*/ 1519474 h 6858000"/>
              <a:gd name="connsiteX116" fmla="*/ 251469 w 1508539"/>
              <a:gd name="connsiteY116" fmla="*/ 1477995 h 6858000"/>
              <a:gd name="connsiteX117" fmla="*/ 237554 w 1508539"/>
              <a:gd name="connsiteY117" fmla="*/ 1373769 h 6858000"/>
              <a:gd name="connsiteX118" fmla="*/ 245861 w 1508539"/>
              <a:gd name="connsiteY118" fmla="*/ 1307086 h 6858000"/>
              <a:gd name="connsiteX119" fmla="*/ 247049 w 1508539"/>
              <a:gd name="connsiteY119" fmla="*/ 1189033 h 6858000"/>
              <a:gd name="connsiteX120" fmla="*/ 251734 w 1508539"/>
              <a:gd name="connsiteY120" fmla="*/ 1168288 h 6858000"/>
              <a:gd name="connsiteX121" fmla="*/ 244016 w 1508539"/>
              <a:gd name="connsiteY121" fmla="*/ 1142577 h 6858000"/>
              <a:gd name="connsiteX122" fmla="*/ 233322 w 1508539"/>
              <a:gd name="connsiteY122" fmla="*/ 1088484 h 6858000"/>
              <a:gd name="connsiteX123" fmla="*/ 222058 w 1508539"/>
              <a:gd name="connsiteY123" fmla="*/ 1016103 h 6858000"/>
              <a:gd name="connsiteX124" fmla="*/ 223514 w 1508539"/>
              <a:gd name="connsiteY124" fmla="*/ 932283 h 6858000"/>
              <a:gd name="connsiteX125" fmla="*/ 225750 w 1508539"/>
              <a:gd name="connsiteY125" fmla="*/ 915925 h 6858000"/>
              <a:gd name="connsiteX126" fmla="*/ 218379 w 1508539"/>
              <a:gd name="connsiteY126" fmla="*/ 896999 h 6858000"/>
              <a:gd name="connsiteX127" fmla="*/ 187787 w 1508539"/>
              <a:gd name="connsiteY127" fmla="*/ 821517 h 6858000"/>
              <a:gd name="connsiteX128" fmla="*/ 166737 w 1508539"/>
              <a:gd name="connsiteY128" fmla="*/ 751353 h 6858000"/>
              <a:gd name="connsiteX129" fmla="*/ 166295 w 1508539"/>
              <a:gd name="connsiteY129" fmla="*/ 721230 h 6858000"/>
              <a:gd name="connsiteX130" fmla="*/ 151966 w 1508539"/>
              <a:gd name="connsiteY130" fmla="*/ 681659 h 6858000"/>
              <a:gd name="connsiteX131" fmla="*/ 137385 w 1508539"/>
              <a:gd name="connsiteY131" fmla="*/ 635218 h 6858000"/>
              <a:gd name="connsiteX132" fmla="*/ 142396 w 1508539"/>
              <a:gd name="connsiteY132" fmla="*/ 613763 h 6858000"/>
              <a:gd name="connsiteX133" fmla="*/ 128338 w 1508539"/>
              <a:gd name="connsiteY133" fmla="*/ 598582 h 6858000"/>
              <a:gd name="connsiteX134" fmla="*/ 128019 w 1508539"/>
              <a:gd name="connsiteY134" fmla="*/ 576846 h 6858000"/>
              <a:gd name="connsiteX135" fmla="*/ 107645 w 1508539"/>
              <a:gd name="connsiteY135" fmla="*/ 530055 h 6858000"/>
              <a:gd name="connsiteX136" fmla="*/ 106893 w 1508539"/>
              <a:gd name="connsiteY136" fmla="*/ 465389 h 6858000"/>
              <a:gd name="connsiteX137" fmla="*/ 89816 w 1508539"/>
              <a:gd name="connsiteY137" fmla="*/ 424699 h 6858000"/>
              <a:gd name="connsiteX138" fmla="*/ 90191 w 1508539"/>
              <a:gd name="connsiteY138" fmla="*/ 404917 h 6858000"/>
              <a:gd name="connsiteX139" fmla="*/ 70148 w 1508539"/>
              <a:gd name="connsiteY139" fmla="*/ 367211 h 6858000"/>
              <a:gd name="connsiteX140" fmla="*/ 36452 w 1508539"/>
              <a:gd name="connsiteY140" fmla="*/ 268519 h 6858000"/>
              <a:gd name="connsiteX141" fmla="*/ 23935 w 1508539"/>
              <a:gd name="connsiteY141" fmla="*/ 160886 h 6858000"/>
              <a:gd name="connsiteX142" fmla="*/ 19312 w 1508539"/>
              <a:gd name="connsiteY142" fmla="*/ 47336 h 6858000"/>
              <a:gd name="connsiteX143" fmla="*/ 0 w 1508539"/>
              <a:gd name="connsiteY14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45501 w 1508539"/>
              <a:gd name="connsiteY26" fmla="*/ 5934687 h 6858000"/>
              <a:gd name="connsiteX27" fmla="*/ 411349 w 1508539"/>
              <a:gd name="connsiteY27" fmla="*/ 569368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11349 w 1508539"/>
              <a:gd name="connsiteY27" fmla="*/ 569368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11349 w 1508539"/>
              <a:gd name="connsiteY27" fmla="*/ 569368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08411 w 1508539"/>
              <a:gd name="connsiteY27" fmla="*/ 570490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90557 w 1508539"/>
              <a:gd name="connsiteY23" fmla="*/ 6153037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08411 w 1508539"/>
              <a:gd name="connsiteY27" fmla="*/ 570490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64248 w 1508539"/>
              <a:gd name="connsiteY7" fmla="*/ 6574442 h 6858000"/>
              <a:gd name="connsiteX8" fmla="*/ 164588 w 1508539"/>
              <a:gd name="connsiteY8" fmla="*/ 6568530 h 6858000"/>
              <a:gd name="connsiteX9" fmla="*/ 166997 w 1508539"/>
              <a:gd name="connsiteY9" fmla="*/ 6560674 h 6858000"/>
              <a:gd name="connsiteX10" fmla="*/ 167342 w 1508539"/>
              <a:gd name="connsiteY10" fmla="*/ 6560598 h 6858000"/>
              <a:gd name="connsiteX11" fmla="*/ 201349 w 1508539"/>
              <a:gd name="connsiteY11" fmla="*/ 6530567 h 6858000"/>
              <a:gd name="connsiteX12" fmla="*/ 215389 w 1508539"/>
              <a:gd name="connsiteY12" fmla="*/ 6478062 h 6858000"/>
              <a:gd name="connsiteX13" fmla="*/ 226078 w 1508539"/>
              <a:gd name="connsiteY13" fmla="*/ 6460325 h 6858000"/>
              <a:gd name="connsiteX14" fmla="*/ 233311 w 1508539"/>
              <a:gd name="connsiteY14" fmla="*/ 6451488 h 6858000"/>
              <a:gd name="connsiteX15" fmla="*/ 234746 w 1508539"/>
              <a:gd name="connsiteY15" fmla="*/ 6451348 h 6858000"/>
              <a:gd name="connsiteX16" fmla="*/ 239104 w 1508539"/>
              <a:gd name="connsiteY16" fmla="*/ 6414240 h 6858000"/>
              <a:gd name="connsiteX17" fmla="*/ 241880 w 1508539"/>
              <a:gd name="connsiteY17" fmla="*/ 6384857 h 6858000"/>
              <a:gd name="connsiteX18" fmla="*/ 240591 w 1508539"/>
              <a:gd name="connsiteY18" fmla="*/ 6367510 h 6858000"/>
              <a:gd name="connsiteX19" fmla="*/ 244471 w 1508539"/>
              <a:gd name="connsiteY19" fmla="*/ 6349778 h 6858000"/>
              <a:gd name="connsiteX20" fmla="*/ 246136 w 1508539"/>
              <a:gd name="connsiteY20" fmla="*/ 6348250 h 6858000"/>
              <a:gd name="connsiteX21" fmla="*/ 262170 w 1508539"/>
              <a:gd name="connsiteY21" fmla="*/ 6281972 h 6858000"/>
              <a:gd name="connsiteX22" fmla="*/ 290557 w 1508539"/>
              <a:gd name="connsiteY22" fmla="*/ 6153037 h 6858000"/>
              <a:gd name="connsiteX23" fmla="*/ 314428 w 1508539"/>
              <a:gd name="connsiteY23" fmla="*/ 6113913 h 6858000"/>
              <a:gd name="connsiteX24" fmla="*/ 318721 w 1508539"/>
              <a:gd name="connsiteY24" fmla="*/ 6028119 h 6858000"/>
              <a:gd name="connsiteX25" fmla="*/ 363126 w 1508539"/>
              <a:gd name="connsiteY25" fmla="*/ 5934687 h 6858000"/>
              <a:gd name="connsiteX26" fmla="*/ 408411 w 1508539"/>
              <a:gd name="connsiteY26" fmla="*/ 5704905 h 6858000"/>
              <a:gd name="connsiteX27" fmla="*/ 431404 w 1508539"/>
              <a:gd name="connsiteY27" fmla="*/ 5665173 h 6858000"/>
              <a:gd name="connsiteX28" fmla="*/ 465121 w 1508539"/>
              <a:gd name="connsiteY28" fmla="*/ 5563435 h 6858000"/>
              <a:gd name="connsiteX29" fmla="*/ 494626 w 1508539"/>
              <a:gd name="connsiteY29" fmla="*/ 5476393 h 6858000"/>
              <a:gd name="connsiteX30" fmla="*/ 525819 w 1508539"/>
              <a:gd name="connsiteY30" fmla="*/ 5396260 h 6858000"/>
              <a:gd name="connsiteX31" fmla="*/ 541800 w 1508539"/>
              <a:gd name="connsiteY31" fmla="*/ 5330009 h 6858000"/>
              <a:gd name="connsiteX32" fmla="*/ 575293 w 1508539"/>
              <a:gd name="connsiteY32" fmla="*/ 5273739 h 6858000"/>
              <a:gd name="connsiteX33" fmla="*/ 584892 w 1508539"/>
              <a:gd name="connsiteY33" fmla="*/ 5241779 h 6858000"/>
              <a:gd name="connsiteX34" fmla="*/ 596118 w 1508539"/>
              <a:gd name="connsiteY34" fmla="*/ 5225268 h 6858000"/>
              <a:gd name="connsiteX35" fmla="*/ 597138 w 1508539"/>
              <a:gd name="connsiteY35" fmla="*/ 5217684 h 6858000"/>
              <a:gd name="connsiteX36" fmla="*/ 604479 w 1508539"/>
              <a:gd name="connsiteY36" fmla="*/ 5193377 h 6858000"/>
              <a:gd name="connsiteX37" fmla="*/ 607782 w 1508539"/>
              <a:gd name="connsiteY37" fmla="*/ 5179288 h 6858000"/>
              <a:gd name="connsiteX38" fmla="*/ 608766 w 1508539"/>
              <a:gd name="connsiteY38" fmla="*/ 5173621 h 6858000"/>
              <a:gd name="connsiteX39" fmla="*/ 604400 w 1508539"/>
              <a:gd name="connsiteY39" fmla="*/ 5159961 h 6858000"/>
              <a:gd name="connsiteX40" fmla="*/ 611077 w 1508539"/>
              <a:gd name="connsiteY40" fmla="*/ 5144295 h 6858000"/>
              <a:gd name="connsiteX41" fmla="*/ 608010 w 1508539"/>
              <a:gd name="connsiteY41" fmla="*/ 5125185 h 6858000"/>
              <a:gd name="connsiteX42" fmla="*/ 614840 w 1508539"/>
              <a:gd name="connsiteY42" fmla="*/ 5121884 h 6858000"/>
              <a:gd name="connsiteX43" fmla="*/ 621876 w 1508539"/>
              <a:gd name="connsiteY43" fmla="*/ 5067850 h 6858000"/>
              <a:gd name="connsiteX44" fmla="*/ 624607 w 1508539"/>
              <a:gd name="connsiteY44" fmla="*/ 5060861 h 6858000"/>
              <a:gd name="connsiteX45" fmla="*/ 621311 w 1508539"/>
              <a:gd name="connsiteY45" fmla="*/ 5034192 h 6858000"/>
              <a:gd name="connsiteX46" fmla="*/ 622865 w 1508539"/>
              <a:gd name="connsiteY46" fmla="*/ 4993030 h 6858000"/>
              <a:gd name="connsiteX47" fmla="*/ 629774 w 1508539"/>
              <a:gd name="connsiteY47" fmla="*/ 4946844 h 6858000"/>
              <a:gd name="connsiteX48" fmla="*/ 625630 w 1508539"/>
              <a:gd name="connsiteY48" fmla="*/ 4932692 h 6858000"/>
              <a:gd name="connsiteX49" fmla="*/ 641033 w 1508539"/>
              <a:gd name="connsiteY49" fmla="*/ 4858827 h 6858000"/>
              <a:gd name="connsiteX50" fmla="*/ 646936 w 1508539"/>
              <a:gd name="connsiteY50" fmla="*/ 4821170 h 6858000"/>
              <a:gd name="connsiteX51" fmla="*/ 651669 w 1508539"/>
              <a:gd name="connsiteY51" fmla="*/ 4780965 h 6858000"/>
              <a:gd name="connsiteX52" fmla="*/ 652962 w 1508539"/>
              <a:gd name="connsiteY52" fmla="*/ 4750867 h 6858000"/>
              <a:gd name="connsiteX53" fmla="*/ 650769 w 1508539"/>
              <a:gd name="connsiteY53" fmla="*/ 4690749 h 6858000"/>
              <a:gd name="connsiteX54" fmla="*/ 646249 w 1508539"/>
              <a:gd name="connsiteY54" fmla="*/ 4584173 h 6858000"/>
              <a:gd name="connsiteX55" fmla="*/ 641332 w 1508539"/>
              <a:gd name="connsiteY55" fmla="*/ 4444346 h 6858000"/>
              <a:gd name="connsiteX56" fmla="*/ 637897 w 1508539"/>
              <a:gd name="connsiteY56" fmla="*/ 4375228 h 6858000"/>
              <a:gd name="connsiteX57" fmla="*/ 618550 w 1508539"/>
              <a:gd name="connsiteY57" fmla="*/ 4214165 h 6858000"/>
              <a:gd name="connsiteX58" fmla="*/ 622623 w 1508539"/>
              <a:gd name="connsiteY58" fmla="*/ 4090296 h 6858000"/>
              <a:gd name="connsiteX59" fmla="*/ 607879 w 1508539"/>
              <a:gd name="connsiteY59" fmla="*/ 4033999 h 6858000"/>
              <a:gd name="connsiteX60" fmla="*/ 609028 w 1508539"/>
              <a:gd name="connsiteY60" fmla="*/ 4031933 h 6858000"/>
              <a:gd name="connsiteX61" fmla="*/ 607604 w 1508539"/>
              <a:gd name="connsiteY61" fmla="*/ 4013953 h 6858000"/>
              <a:gd name="connsiteX62" fmla="*/ 593899 w 1508539"/>
              <a:gd name="connsiteY62" fmla="*/ 3974753 h 6858000"/>
              <a:gd name="connsiteX63" fmla="*/ 595497 w 1508539"/>
              <a:gd name="connsiteY63" fmla="*/ 3969950 h 6858000"/>
              <a:gd name="connsiteX64" fmla="*/ 588919 w 1508539"/>
              <a:gd name="connsiteY64" fmla="*/ 3933779 h 6858000"/>
              <a:gd name="connsiteX65" fmla="*/ 590250 w 1508539"/>
              <a:gd name="connsiteY65" fmla="*/ 3933093 h 6858000"/>
              <a:gd name="connsiteX66" fmla="*/ 594604 w 1508539"/>
              <a:gd name="connsiteY66" fmla="*/ 3922082 h 6858000"/>
              <a:gd name="connsiteX67" fmla="*/ 599682 w 1508539"/>
              <a:gd name="connsiteY67" fmla="*/ 3901461 h 6858000"/>
              <a:gd name="connsiteX68" fmla="*/ 622276 w 1508539"/>
              <a:gd name="connsiteY68" fmla="*/ 3813873 h 6858000"/>
              <a:gd name="connsiteX69" fmla="*/ 621701 w 1508539"/>
              <a:gd name="connsiteY69" fmla="*/ 3806161 h 6858000"/>
              <a:gd name="connsiteX70" fmla="*/ 622008 w 1508539"/>
              <a:gd name="connsiteY70" fmla="*/ 3805957 h 6858000"/>
              <a:gd name="connsiteX71" fmla="*/ 622035 w 1508539"/>
              <a:gd name="connsiteY71" fmla="*/ 3797724 h 6858000"/>
              <a:gd name="connsiteX72" fmla="*/ 620650 w 1508539"/>
              <a:gd name="connsiteY72" fmla="*/ 3792098 h 6858000"/>
              <a:gd name="connsiteX73" fmla="*/ 619534 w 1508539"/>
              <a:gd name="connsiteY73" fmla="*/ 3777135 h 6858000"/>
              <a:gd name="connsiteX74" fmla="*/ 621267 w 1508539"/>
              <a:gd name="connsiteY74" fmla="*/ 3771656 h 6858000"/>
              <a:gd name="connsiteX75" fmla="*/ 625010 w 1508539"/>
              <a:gd name="connsiteY75" fmla="*/ 3769007 h 6858000"/>
              <a:gd name="connsiteX76" fmla="*/ 624476 w 1508539"/>
              <a:gd name="connsiteY76" fmla="*/ 3767709 h 6858000"/>
              <a:gd name="connsiteX77" fmla="*/ 633172 w 1508539"/>
              <a:gd name="connsiteY77" fmla="*/ 3738082 h 6858000"/>
              <a:gd name="connsiteX78" fmla="*/ 640518 w 1508539"/>
              <a:gd name="connsiteY78" fmla="*/ 3673397 h 6858000"/>
              <a:gd name="connsiteX79" fmla="*/ 639814 w 1508539"/>
              <a:gd name="connsiteY79" fmla="*/ 3637109 h 6858000"/>
              <a:gd name="connsiteX80" fmla="*/ 643257 w 1508539"/>
              <a:gd name="connsiteY80" fmla="*/ 3536883 h 6858000"/>
              <a:gd name="connsiteX81" fmla="*/ 650795 w 1508539"/>
              <a:gd name="connsiteY81" fmla="*/ 3435652 h 6858000"/>
              <a:gd name="connsiteX82" fmla="*/ 652466 w 1508539"/>
              <a:gd name="connsiteY82" fmla="*/ 3307769 h 6858000"/>
              <a:gd name="connsiteX83" fmla="*/ 670029 w 1508539"/>
              <a:gd name="connsiteY83" fmla="*/ 3250522 h 6858000"/>
              <a:gd name="connsiteX84" fmla="*/ 670454 w 1508539"/>
              <a:gd name="connsiteY84" fmla="*/ 3229163 h 6858000"/>
              <a:gd name="connsiteX85" fmla="*/ 672277 w 1508539"/>
              <a:gd name="connsiteY85" fmla="*/ 3217217 h 6858000"/>
              <a:gd name="connsiteX86" fmla="*/ 659112 w 1508539"/>
              <a:gd name="connsiteY86" fmla="*/ 3183755 h 6858000"/>
              <a:gd name="connsiteX87" fmla="*/ 659613 w 1508539"/>
              <a:gd name="connsiteY87" fmla="*/ 3178642 h 6858000"/>
              <a:gd name="connsiteX88" fmla="*/ 647213 w 1508539"/>
              <a:gd name="connsiteY88" fmla="*/ 3158586 h 6858000"/>
              <a:gd name="connsiteX89" fmla="*/ 632398 w 1508539"/>
              <a:gd name="connsiteY89" fmla="*/ 3129034 h 6858000"/>
              <a:gd name="connsiteX90" fmla="*/ 633063 w 1508539"/>
              <a:gd name="connsiteY90" fmla="*/ 3126682 h 6858000"/>
              <a:gd name="connsiteX91" fmla="*/ 623931 w 1508539"/>
              <a:gd name="connsiteY91" fmla="*/ 3114519 h 6858000"/>
              <a:gd name="connsiteX92" fmla="*/ 610540 w 1508539"/>
              <a:gd name="connsiteY92" fmla="*/ 3106272 h 6858000"/>
              <a:gd name="connsiteX93" fmla="*/ 583270 w 1508539"/>
              <a:gd name="connsiteY93" fmla="*/ 2958185 h 6858000"/>
              <a:gd name="connsiteX94" fmla="*/ 525884 w 1508539"/>
              <a:gd name="connsiteY94" fmla="*/ 2762989 h 6858000"/>
              <a:gd name="connsiteX95" fmla="*/ 474802 w 1508539"/>
              <a:gd name="connsiteY95" fmla="*/ 2554718 h 6858000"/>
              <a:gd name="connsiteX96" fmla="*/ 454896 w 1508539"/>
              <a:gd name="connsiteY96" fmla="*/ 2485734 h 6858000"/>
              <a:gd name="connsiteX97" fmla="*/ 445619 w 1508539"/>
              <a:gd name="connsiteY97" fmla="*/ 2447068 h 6858000"/>
              <a:gd name="connsiteX98" fmla="*/ 432580 w 1508539"/>
              <a:gd name="connsiteY98" fmla="*/ 2425819 h 6858000"/>
              <a:gd name="connsiteX99" fmla="*/ 438579 w 1508539"/>
              <a:gd name="connsiteY99" fmla="*/ 2402874 h 6858000"/>
              <a:gd name="connsiteX100" fmla="*/ 441191 w 1508539"/>
              <a:gd name="connsiteY100" fmla="*/ 2381443 h 6858000"/>
              <a:gd name="connsiteX101" fmla="*/ 417520 w 1508539"/>
              <a:gd name="connsiteY101" fmla="*/ 2261920 h 6858000"/>
              <a:gd name="connsiteX102" fmla="*/ 407407 w 1508539"/>
              <a:gd name="connsiteY102" fmla="*/ 2195378 h 6858000"/>
              <a:gd name="connsiteX103" fmla="*/ 391624 w 1508539"/>
              <a:gd name="connsiteY103" fmla="*/ 2155135 h 6858000"/>
              <a:gd name="connsiteX104" fmla="*/ 389082 w 1508539"/>
              <a:gd name="connsiteY104" fmla="*/ 2118008 h 6858000"/>
              <a:gd name="connsiteX105" fmla="*/ 390075 w 1508539"/>
              <a:gd name="connsiteY105" fmla="*/ 2050531 h 6858000"/>
              <a:gd name="connsiteX106" fmla="*/ 381881 w 1508539"/>
              <a:gd name="connsiteY106" fmla="*/ 1963269 h 6858000"/>
              <a:gd name="connsiteX107" fmla="*/ 363059 w 1508539"/>
              <a:gd name="connsiteY107" fmla="*/ 1906352 h 6858000"/>
              <a:gd name="connsiteX108" fmla="*/ 339616 w 1508539"/>
              <a:gd name="connsiteY108" fmla="*/ 1861531 h 6858000"/>
              <a:gd name="connsiteX109" fmla="*/ 293415 w 1508539"/>
              <a:gd name="connsiteY109" fmla="*/ 1732919 h 6858000"/>
              <a:gd name="connsiteX110" fmla="*/ 265726 w 1508539"/>
              <a:gd name="connsiteY110" fmla="*/ 1663540 h 6858000"/>
              <a:gd name="connsiteX111" fmla="*/ 264852 w 1508539"/>
              <a:gd name="connsiteY111" fmla="*/ 1615777 h 6858000"/>
              <a:gd name="connsiteX112" fmla="*/ 245647 w 1508539"/>
              <a:gd name="connsiteY112" fmla="*/ 1563678 h 6858000"/>
              <a:gd name="connsiteX113" fmla="*/ 258727 w 1508539"/>
              <a:gd name="connsiteY113" fmla="*/ 1519474 h 6858000"/>
              <a:gd name="connsiteX114" fmla="*/ 251469 w 1508539"/>
              <a:gd name="connsiteY114" fmla="*/ 1477995 h 6858000"/>
              <a:gd name="connsiteX115" fmla="*/ 237554 w 1508539"/>
              <a:gd name="connsiteY115" fmla="*/ 1373769 h 6858000"/>
              <a:gd name="connsiteX116" fmla="*/ 245861 w 1508539"/>
              <a:gd name="connsiteY116" fmla="*/ 1307086 h 6858000"/>
              <a:gd name="connsiteX117" fmla="*/ 247049 w 1508539"/>
              <a:gd name="connsiteY117" fmla="*/ 1189033 h 6858000"/>
              <a:gd name="connsiteX118" fmla="*/ 251734 w 1508539"/>
              <a:gd name="connsiteY118" fmla="*/ 1168288 h 6858000"/>
              <a:gd name="connsiteX119" fmla="*/ 244016 w 1508539"/>
              <a:gd name="connsiteY119" fmla="*/ 1142577 h 6858000"/>
              <a:gd name="connsiteX120" fmla="*/ 233322 w 1508539"/>
              <a:gd name="connsiteY120" fmla="*/ 1088484 h 6858000"/>
              <a:gd name="connsiteX121" fmla="*/ 222058 w 1508539"/>
              <a:gd name="connsiteY121" fmla="*/ 1016103 h 6858000"/>
              <a:gd name="connsiteX122" fmla="*/ 223514 w 1508539"/>
              <a:gd name="connsiteY122" fmla="*/ 932283 h 6858000"/>
              <a:gd name="connsiteX123" fmla="*/ 225750 w 1508539"/>
              <a:gd name="connsiteY123" fmla="*/ 915925 h 6858000"/>
              <a:gd name="connsiteX124" fmla="*/ 218379 w 1508539"/>
              <a:gd name="connsiteY124" fmla="*/ 896999 h 6858000"/>
              <a:gd name="connsiteX125" fmla="*/ 187787 w 1508539"/>
              <a:gd name="connsiteY125" fmla="*/ 821517 h 6858000"/>
              <a:gd name="connsiteX126" fmla="*/ 166737 w 1508539"/>
              <a:gd name="connsiteY126" fmla="*/ 751353 h 6858000"/>
              <a:gd name="connsiteX127" fmla="*/ 166295 w 1508539"/>
              <a:gd name="connsiteY127" fmla="*/ 721230 h 6858000"/>
              <a:gd name="connsiteX128" fmla="*/ 151966 w 1508539"/>
              <a:gd name="connsiteY128" fmla="*/ 681659 h 6858000"/>
              <a:gd name="connsiteX129" fmla="*/ 137385 w 1508539"/>
              <a:gd name="connsiteY129" fmla="*/ 635218 h 6858000"/>
              <a:gd name="connsiteX130" fmla="*/ 142396 w 1508539"/>
              <a:gd name="connsiteY130" fmla="*/ 613763 h 6858000"/>
              <a:gd name="connsiteX131" fmla="*/ 128338 w 1508539"/>
              <a:gd name="connsiteY131" fmla="*/ 598582 h 6858000"/>
              <a:gd name="connsiteX132" fmla="*/ 128019 w 1508539"/>
              <a:gd name="connsiteY132" fmla="*/ 576846 h 6858000"/>
              <a:gd name="connsiteX133" fmla="*/ 107645 w 1508539"/>
              <a:gd name="connsiteY133" fmla="*/ 530055 h 6858000"/>
              <a:gd name="connsiteX134" fmla="*/ 106893 w 1508539"/>
              <a:gd name="connsiteY134" fmla="*/ 465389 h 6858000"/>
              <a:gd name="connsiteX135" fmla="*/ 89816 w 1508539"/>
              <a:gd name="connsiteY135" fmla="*/ 424699 h 6858000"/>
              <a:gd name="connsiteX136" fmla="*/ 90191 w 1508539"/>
              <a:gd name="connsiteY136" fmla="*/ 404917 h 6858000"/>
              <a:gd name="connsiteX137" fmla="*/ 70148 w 1508539"/>
              <a:gd name="connsiteY137" fmla="*/ 367211 h 6858000"/>
              <a:gd name="connsiteX138" fmla="*/ 36452 w 1508539"/>
              <a:gd name="connsiteY138" fmla="*/ 268519 h 6858000"/>
              <a:gd name="connsiteX139" fmla="*/ 23935 w 1508539"/>
              <a:gd name="connsiteY139" fmla="*/ 160886 h 6858000"/>
              <a:gd name="connsiteX140" fmla="*/ 19312 w 1508539"/>
              <a:gd name="connsiteY140" fmla="*/ 47336 h 6858000"/>
              <a:gd name="connsiteX141" fmla="*/ 0 w 1508539"/>
              <a:gd name="connsiteY14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64248 w 1508539"/>
              <a:gd name="connsiteY7" fmla="*/ 6574442 h 6858000"/>
              <a:gd name="connsiteX8" fmla="*/ 164588 w 1508539"/>
              <a:gd name="connsiteY8" fmla="*/ 6568530 h 6858000"/>
              <a:gd name="connsiteX9" fmla="*/ 166997 w 1508539"/>
              <a:gd name="connsiteY9" fmla="*/ 6560674 h 6858000"/>
              <a:gd name="connsiteX10" fmla="*/ 201349 w 1508539"/>
              <a:gd name="connsiteY10" fmla="*/ 6530567 h 6858000"/>
              <a:gd name="connsiteX11" fmla="*/ 215389 w 1508539"/>
              <a:gd name="connsiteY11" fmla="*/ 6478062 h 6858000"/>
              <a:gd name="connsiteX12" fmla="*/ 226078 w 1508539"/>
              <a:gd name="connsiteY12" fmla="*/ 6460325 h 6858000"/>
              <a:gd name="connsiteX13" fmla="*/ 233311 w 1508539"/>
              <a:gd name="connsiteY13" fmla="*/ 6451488 h 6858000"/>
              <a:gd name="connsiteX14" fmla="*/ 234746 w 1508539"/>
              <a:gd name="connsiteY14" fmla="*/ 6451348 h 6858000"/>
              <a:gd name="connsiteX15" fmla="*/ 239104 w 1508539"/>
              <a:gd name="connsiteY15" fmla="*/ 6414240 h 6858000"/>
              <a:gd name="connsiteX16" fmla="*/ 241880 w 1508539"/>
              <a:gd name="connsiteY16" fmla="*/ 6384857 h 6858000"/>
              <a:gd name="connsiteX17" fmla="*/ 240591 w 1508539"/>
              <a:gd name="connsiteY17" fmla="*/ 6367510 h 6858000"/>
              <a:gd name="connsiteX18" fmla="*/ 244471 w 1508539"/>
              <a:gd name="connsiteY18" fmla="*/ 6349778 h 6858000"/>
              <a:gd name="connsiteX19" fmla="*/ 246136 w 1508539"/>
              <a:gd name="connsiteY19" fmla="*/ 6348250 h 6858000"/>
              <a:gd name="connsiteX20" fmla="*/ 262170 w 1508539"/>
              <a:gd name="connsiteY20" fmla="*/ 6281972 h 6858000"/>
              <a:gd name="connsiteX21" fmla="*/ 290557 w 1508539"/>
              <a:gd name="connsiteY21" fmla="*/ 6153037 h 6858000"/>
              <a:gd name="connsiteX22" fmla="*/ 314428 w 1508539"/>
              <a:gd name="connsiteY22" fmla="*/ 6113913 h 6858000"/>
              <a:gd name="connsiteX23" fmla="*/ 318721 w 1508539"/>
              <a:gd name="connsiteY23" fmla="*/ 6028119 h 6858000"/>
              <a:gd name="connsiteX24" fmla="*/ 363126 w 1508539"/>
              <a:gd name="connsiteY24" fmla="*/ 5934687 h 6858000"/>
              <a:gd name="connsiteX25" fmla="*/ 408411 w 1508539"/>
              <a:gd name="connsiteY25" fmla="*/ 5704905 h 6858000"/>
              <a:gd name="connsiteX26" fmla="*/ 431404 w 1508539"/>
              <a:gd name="connsiteY26" fmla="*/ 5665173 h 6858000"/>
              <a:gd name="connsiteX27" fmla="*/ 465121 w 1508539"/>
              <a:gd name="connsiteY27" fmla="*/ 5563435 h 6858000"/>
              <a:gd name="connsiteX28" fmla="*/ 494626 w 1508539"/>
              <a:gd name="connsiteY28" fmla="*/ 5476393 h 6858000"/>
              <a:gd name="connsiteX29" fmla="*/ 525819 w 1508539"/>
              <a:gd name="connsiteY29" fmla="*/ 5396260 h 6858000"/>
              <a:gd name="connsiteX30" fmla="*/ 541800 w 1508539"/>
              <a:gd name="connsiteY30" fmla="*/ 5330009 h 6858000"/>
              <a:gd name="connsiteX31" fmla="*/ 575293 w 1508539"/>
              <a:gd name="connsiteY31" fmla="*/ 5273739 h 6858000"/>
              <a:gd name="connsiteX32" fmla="*/ 584892 w 1508539"/>
              <a:gd name="connsiteY32" fmla="*/ 5241779 h 6858000"/>
              <a:gd name="connsiteX33" fmla="*/ 596118 w 1508539"/>
              <a:gd name="connsiteY33" fmla="*/ 5225268 h 6858000"/>
              <a:gd name="connsiteX34" fmla="*/ 597138 w 1508539"/>
              <a:gd name="connsiteY34" fmla="*/ 5217684 h 6858000"/>
              <a:gd name="connsiteX35" fmla="*/ 604479 w 1508539"/>
              <a:gd name="connsiteY35" fmla="*/ 5193377 h 6858000"/>
              <a:gd name="connsiteX36" fmla="*/ 607782 w 1508539"/>
              <a:gd name="connsiteY36" fmla="*/ 5179288 h 6858000"/>
              <a:gd name="connsiteX37" fmla="*/ 608766 w 1508539"/>
              <a:gd name="connsiteY37" fmla="*/ 5173621 h 6858000"/>
              <a:gd name="connsiteX38" fmla="*/ 604400 w 1508539"/>
              <a:gd name="connsiteY38" fmla="*/ 5159961 h 6858000"/>
              <a:gd name="connsiteX39" fmla="*/ 611077 w 1508539"/>
              <a:gd name="connsiteY39" fmla="*/ 5144295 h 6858000"/>
              <a:gd name="connsiteX40" fmla="*/ 608010 w 1508539"/>
              <a:gd name="connsiteY40" fmla="*/ 5125185 h 6858000"/>
              <a:gd name="connsiteX41" fmla="*/ 614840 w 1508539"/>
              <a:gd name="connsiteY41" fmla="*/ 5121884 h 6858000"/>
              <a:gd name="connsiteX42" fmla="*/ 621876 w 1508539"/>
              <a:gd name="connsiteY42" fmla="*/ 5067850 h 6858000"/>
              <a:gd name="connsiteX43" fmla="*/ 624607 w 1508539"/>
              <a:gd name="connsiteY43" fmla="*/ 5060861 h 6858000"/>
              <a:gd name="connsiteX44" fmla="*/ 621311 w 1508539"/>
              <a:gd name="connsiteY44" fmla="*/ 5034192 h 6858000"/>
              <a:gd name="connsiteX45" fmla="*/ 622865 w 1508539"/>
              <a:gd name="connsiteY45" fmla="*/ 4993030 h 6858000"/>
              <a:gd name="connsiteX46" fmla="*/ 629774 w 1508539"/>
              <a:gd name="connsiteY46" fmla="*/ 4946844 h 6858000"/>
              <a:gd name="connsiteX47" fmla="*/ 625630 w 1508539"/>
              <a:gd name="connsiteY47" fmla="*/ 4932692 h 6858000"/>
              <a:gd name="connsiteX48" fmla="*/ 641033 w 1508539"/>
              <a:gd name="connsiteY48" fmla="*/ 4858827 h 6858000"/>
              <a:gd name="connsiteX49" fmla="*/ 646936 w 1508539"/>
              <a:gd name="connsiteY49" fmla="*/ 4821170 h 6858000"/>
              <a:gd name="connsiteX50" fmla="*/ 651669 w 1508539"/>
              <a:gd name="connsiteY50" fmla="*/ 4780965 h 6858000"/>
              <a:gd name="connsiteX51" fmla="*/ 652962 w 1508539"/>
              <a:gd name="connsiteY51" fmla="*/ 4750867 h 6858000"/>
              <a:gd name="connsiteX52" fmla="*/ 650769 w 1508539"/>
              <a:gd name="connsiteY52" fmla="*/ 4690749 h 6858000"/>
              <a:gd name="connsiteX53" fmla="*/ 646249 w 1508539"/>
              <a:gd name="connsiteY53" fmla="*/ 4584173 h 6858000"/>
              <a:gd name="connsiteX54" fmla="*/ 641332 w 1508539"/>
              <a:gd name="connsiteY54" fmla="*/ 4444346 h 6858000"/>
              <a:gd name="connsiteX55" fmla="*/ 637897 w 1508539"/>
              <a:gd name="connsiteY55" fmla="*/ 4375228 h 6858000"/>
              <a:gd name="connsiteX56" fmla="*/ 618550 w 1508539"/>
              <a:gd name="connsiteY56" fmla="*/ 4214165 h 6858000"/>
              <a:gd name="connsiteX57" fmla="*/ 622623 w 1508539"/>
              <a:gd name="connsiteY57" fmla="*/ 4090296 h 6858000"/>
              <a:gd name="connsiteX58" fmla="*/ 607879 w 1508539"/>
              <a:gd name="connsiteY58" fmla="*/ 4033999 h 6858000"/>
              <a:gd name="connsiteX59" fmla="*/ 609028 w 1508539"/>
              <a:gd name="connsiteY59" fmla="*/ 4031933 h 6858000"/>
              <a:gd name="connsiteX60" fmla="*/ 607604 w 1508539"/>
              <a:gd name="connsiteY60" fmla="*/ 4013953 h 6858000"/>
              <a:gd name="connsiteX61" fmla="*/ 593899 w 1508539"/>
              <a:gd name="connsiteY61" fmla="*/ 3974753 h 6858000"/>
              <a:gd name="connsiteX62" fmla="*/ 595497 w 1508539"/>
              <a:gd name="connsiteY62" fmla="*/ 3969950 h 6858000"/>
              <a:gd name="connsiteX63" fmla="*/ 588919 w 1508539"/>
              <a:gd name="connsiteY63" fmla="*/ 3933779 h 6858000"/>
              <a:gd name="connsiteX64" fmla="*/ 590250 w 1508539"/>
              <a:gd name="connsiteY64" fmla="*/ 3933093 h 6858000"/>
              <a:gd name="connsiteX65" fmla="*/ 594604 w 1508539"/>
              <a:gd name="connsiteY65" fmla="*/ 3922082 h 6858000"/>
              <a:gd name="connsiteX66" fmla="*/ 599682 w 1508539"/>
              <a:gd name="connsiteY66" fmla="*/ 3901461 h 6858000"/>
              <a:gd name="connsiteX67" fmla="*/ 622276 w 1508539"/>
              <a:gd name="connsiteY67" fmla="*/ 3813873 h 6858000"/>
              <a:gd name="connsiteX68" fmla="*/ 621701 w 1508539"/>
              <a:gd name="connsiteY68" fmla="*/ 3806161 h 6858000"/>
              <a:gd name="connsiteX69" fmla="*/ 622008 w 1508539"/>
              <a:gd name="connsiteY69" fmla="*/ 3805957 h 6858000"/>
              <a:gd name="connsiteX70" fmla="*/ 622035 w 1508539"/>
              <a:gd name="connsiteY70" fmla="*/ 3797724 h 6858000"/>
              <a:gd name="connsiteX71" fmla="*/ 620650 w 1508539"/>
              <a:gd name="connsiteY71" fmla="*/ 3792098 h 6858000"/>
              <a:gd name="connsiteX72" fmla="*/ 619534 w 1508539"/>
              <a:gd name="connsiteY72" fmla="*/ 3777135 h 6858000"/>
              <a:gd name="connsiteX73" fmla="*/ 621267 w 1508539"/>
              <a:gd name="connsiteY73" fmla="*/ 3771656 h 6858000"/>
              <a:gd name="connsiteX74" fmla="*/ 625010 w 1508539"/>
              <a:gd name="connsiteY74" fmla="*/ 3769007 h 6858000"/>
              <a:gd name="connsiteX75" fmla="*/ 624476 w 1508539"/>
              <a:gd name="connsiteY75" fmla="*/ 3767709 h 6858000"/>
              <a:gd name="connsiteX76" fmla="*/ 633172 w 1508539"/>
              <a:gd name="connsiteY76" fmla="*/ 3738082 h 6858000"/>
              <a:gd name="connsiteX77" fmla="*/ 640518 w 1508539"/>
              <a:gd name="connsiteY77" fmla="*/ 3673397 h 6858000"/>
              <a:gd name="connsiteX78" fmla="*/ 639814 w 1508539"/>
              <a:gd name="connsiteY78" fmla="*/ 3637109 h 6858000"/>
              <a:gd name="connsiteX79" fmla="*/ 643257 w 1508539"/>
              <a:gd name="connsiteY79" fmla="*/ 3536883 h 6858000"/>
              <a:gd name="connsiteX80" fmla="*/ 650795 w 1508539"/>
              <a:gd name="connsiteY80" fmla="*/ 3435652 h 6858000"/>
              <a:gd name="connsiteX81" fmla="*/ 652466 w 1508539"/>
              <a:gd name="connsiteY81" fmla="*/ 3307769 h 6858000"/>
              <a:gd name="connsiteX82" fmla="*/ 670029 w 1508539"/>
              <a:gd name="connsiteY82" fmla="*/ 3250522 h 6858000"/>
              <a:gd name="connsiteX83" fmla="*/ 670454 w 1508539"/>
              <a:gd name="connsiteY83" fmla="*/ 3229163 h 6858000"/>
              <a:gd name="connsiteX84" fmla="*/ 672277 w 1508539"/>
              <a:gd name="connsiteY84" fmla="*/ 3217217 h 6858000"/>
              <a:gd name="connsiteX85" fmla="*/ 659112 w 1508539"/>
              <a:gd name="connsiteY85" fmla="*/ 3183755 h 6858000"/>
              <a:gd name="connsiteX86" fmla="*/ 659613 w 1508539"/>
              <a:gd name="connsiteY86" fmla="*/ 3178642 h 6858000"/>
              <a:gd name="connsiteX87" fmla="*/ 647213 w 1508539"/>
              <a:gd name="connsiteY87" fmla="*/ 3158586 h 6858000"/>
              <a:gd name="connsiteX88" fmla="*/ 632398 w 1508539"/>
              <a:gd name="connsiteY88" fmla="*/ 3129034 h 6858000"/>
              <a:gd name="connsiteX89" fmla="*/ 633063 w 1508539"/>
              <a:gd name="connsiteY89" fmla="*/ 3126682 h 6858000"/>
              <a:gd name="connsiteX90" fmla="*/ 623931 w 1508539"/>
              <a:gd name="connsiteY90" fmla="*/ 3114519 h 6858000"/>
              <a:gd name="connsiteX91" fmla="*/ 610540 w 1508539"/>
              <a:gd name="connsiteY91" fmla="*/ 3106272 h 6858000"/>
              <a:gd name="connsiteX92" fmla="*/ 583270 w 1508539"/>
              <a:gd name="connsiteY92" fmla="*/ 2958185 h 6858000"/>
              <a:gd name="connsiteX93" fmla="*/ 525884 w 1508539"/>
              <a:gd name="connsiteY93" fmla="*/ 2762989 h 6858000"/>
              <a:gd name="connsiteX94" fmla="*/ 474802 w 1508539"/>
              <a:gd name="connsiteY94" fmla="*/ 2554718 h 6858000"/>
              <a:gd name="connsiteX95" fmla="*/ 454896 w 1508539"/>
              <a:gd name="connsiteY95" fmla="*/ 2485734 h 6858000"/>
              <a:gd name="connsiteX96" fmla="*/ 445619 w 1508539"/>
              <a:gd name="connsiteY96" fmla="*/ 2447068 h 6858000"/>
              <a:gd name="connsiteX97" fmla="*/ 432580 w 1508539"/>
              <a:gd name="connsiteY97" fmla="*/ 2425819 h 6858000"/>
              <a:gd name="connsiteX98" fmla="*/ 438579 w 1508539"/>
              <a:gd name="connsiteY98" fmla="*/ 2402874 h 6858000"/>
              <a:gd name="connsiteX99" fmla="*/ 441191 w 1508539"/>
              <a:gd name="connsiteY99" fmla="*/ 2381443 h 6858000"/>
              <a:gd name="connsiteX100" fmla="*/ 417520 w 1508539"/>
              <a:gd name="connsiteY100" fmla="*/ 2261920 h 6858000"/>
              <a:gd name="connsiteX101" fmla="*/ 407407 w 1508539"/>
              <a:gd name="connsiteY101" fmla="*/ 2195378 h 6858000"/>
              <a:gd name="connsiteX102" fmla="*/ 391624 w 1508539"/>
              <a:gd name="connsiteY102" fmla="*/ 2155135 h 6858000"/>
              <a:gd name="connsiteX103" fmla="*/ 389082 w 1508539"/>
              <a:gd name="connsiteY103" fmla="*/ 2118008 h 6858000"/>
              <a:gd name="connsiteX104" fmla="*/ 390075 w 1508539"/>
              <a:gd name="connsiteY104" fmla="*/ 2050531 h 6858000"/>
              <a:gd name="connsiteX105" fmla="*/ 381881 w 1508539"/>
              <a:gd name="connsiteY105" fmla="*/ 1963269 h 6858000"/>
              <a:gd name="connsiteX106" fmla="*/ 363059 w 1508539"/>
              <a:gd name="connsiteY106" fmla="*/ 1906352 h 6858000"/>
              <a:gd name="connsiteX107" fmla="*/ 339616 w 1508539"/>
              <a:gd name="connsiteY107" fmla="*/ 1861531 h 6858000"/>
              <a:gd name="connsiteX108" fmla="*/ 293415 w 1508539"/>
              <a:gd name="connsiteY108" fmla="*/ 1732919 h 6858000"/>
              <a:gd name="connsiteX109" fmla="*/ 265726 w 1508539"/>
              <a:gd name="connsiteY109" fmla="*/ 1663540 h 6858000"/>
              <a:gd name="connsiteX110" fmla="*/ 264852 w 1508539"/>
              <a:gd name="connsiteY110" fmla="*/ 1615777 h 6858000"/>
              <a:gd name="connsiteX111" fmla="*/ 245647 w 1508539"/>
              <a:gd name="connsiteY111" fmla="*/ 1563678 h 6858000"/>
              <a:gd name="connsiteX112" fmla="*/ 258727 w 1508539"/>
              <a:gd name="connsiteY112" fmla="*/ 1519474 h 6858000"/>
              <a:gd name="connsiteX113" fmla="*/ 251469 w 1508539"/>
              <a:gd name="connsiteY113" fmla="*/ 1477995 h 6858000"/>
              <a:gd name="connsiteX114" fmla="*/ 237554 w 1508539"/>
              <a:gd name="connsiteY114" fmla="*/ 1373769 h 6858000"/>
              <a:gd name="connsiteX115" fmla="*/ 245861 w 1508539"/>
              <a:gd name="connsiteY115" fmla="*/ 1307086 h 6858000"/>
              <a:gd name="connsiteX116" fmla="*/ 247049 w 1508539"/>
              <a:gd name="connsiteY116" fmla="*/ 1189033 h 6858000"/>
              <a:gd name="connsiteX117" fmla="*/ 251734 w 1508539"/>
              <a:gd name="connsiteY117" fmla="*/ 1168288 h 6858000"/>
              <a:gd name="connsiteX118" fmla="*/ 244016 w 1508539"/>
              <a:gd name="connsiteY118" fmla="*/ 1142577 h 6858000"/>
              <a:gd name="connsiteX119" fmla="*/ 233322 w 1508539"/>
              <a:gd name="connsiteY119" fmla="*/ 1088484 h 6858000"/>
              <a:gd name="connsiteX120" fmla="*/ 222058 w 1508539"/>
              <a:gd name="connsiteY120" fmla="*/ 1016103 h 6858000"/>
              <a:gd name="connsiteX121" fmla="*/ 223514 w 1508539"/>
              <a:gd name="connsiteY121" fmla="*/ 932283 h 6858000"/>
              <a:gd name="connsiteX122" fmla="*/ 225750 w 1508539"/>
              <a:gd name="connsiteY122" fmla="*/ 915925 h 6858000"/>
              <a:gd name="connsiteX123" fmla="*/ 218379 w 1508539"/>
              <a:gd name="connsiteY123" fmla="*/ 896999 h 6858000"/>
              <a:gd name="connsiteX124" fmla="*/ 187787 w 1508539"/>
              <a:gd name="connsiteY124" fmla="*/ 821517 h 6858000"/>
              <a:gd name="connsiteX125" fmla="*/ 166737 w 1508539"/>
              <a:gd name="connsiteY125" fmla="*/ 751353 h 6858000"/>
              <a:gd name="connsiteX126" fmla="*/ 166295 w 1508539"/>
              <a:gd name="connsiteY126" fmla="*/ 721230 h 6858000"/>
              <a:gd name="connsiteX127" fmla="*/ 151966 w 1508539"/>
              <a:gd name="connsiteY127" fmla="*/ 681659 h 6858000"/>
              <a:gd name="connsiteX128" fmla="*/ 137385 w 1508539"/>
              <a:gd name="connsiteY128" fmla="*/ 635218 h 6858000"/>
              <a:gd name="connsiteX129" fmla="*/ 142396 w 1508539"/>
              <a:gd name="connsiteY129" fmla="*/ 613763 h 6858000"/>
              <a:gd name="connsiteX130" fmla="*/ 128338 w 1508539"/>
              <a:gd name="connsiteY130" fmla="*/ 598582 h 6858000"/>
              <a:gd name="connsiteX131" fmla="*/ 128019 w 1508539"/>
              <a:gd name="connsiteY131" fmla="*/ 576846 h 6858000"/>
              <a:gd name="connsiteX132" fmla="*/ 107645 w 1508539"/>
              <a:gd name="connsiteY132" fmla="*/ 530055 h 6858000"/>
              <a:gd name="connsiteX133" fmla="*/ 106893 w 1508539"/>
              <a:gd name="connsiteY133" fmla="*/ 465389 h 6858000"/>
              <a:gd name="connsiteX134" fmla="*/ 89816 w 1508539"/>
              <a:gd name="connsiteY134" fmla="*/ 424699 h 6858000"/>
              <a:gd name="connsiteX135" fmla="*/ 90191 w 1508539"/>
              <a:gd name="connsiteY135" fmla="*/ 404917 h 6858000"/>
              <a:gd name="connsiteX136" fmla="*/ 70148 w 1508539"/>
              <a:gd name="connsiteY136" fmla="*/ 367211 h 6858000"/>
              <a:gd name="connsiteX137" fmla="*/ 36452 w 1508539"/>
              <a:gd name="connsiteY137" fmla="*/ 268519 h 6858000"/>
              <a:gd name="connsiteX138" fmla="*/ 23935 w 1508539"/>
              <a:gd name="connsiteY138" fmla="*/ 160886 h 6858000"/>
              <a:gd name="connsiteX139" fmla="*/ 19312 w 1508539"/>
              <a:gd name="connsiteY139" fmla="*/ 47336 h 6858000"/>
              <a:gd name="connsiteX140" fmla="*/ 0 w 1508539"/>
              <a:gd name="connsiteY140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4248 w 1508539"/>
              <a:gd name="connsiteY6" fmla="*/ 6574442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164588 w 1508539"/>
              <a:gd name="connsiteY7" fmla="*/ 6568530 h 6858000"/>
              <a:gd name="connsiteX8" fmla="*/ 340301 w 1508539"/>
              <a:gd name="connsiteY8" fmla="*/ 6572601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40301 w 1508539"/>
              <a:gd name="connsiteY8" fmla="*/ 6572601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226078 w 1508539"/>
              <a:gd name="connsiteY11" fmla="*/ 6460325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504057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1872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81826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81826 w 1508539"/>
              <a:gd name="connsiteY4" fmla="*/ 6776847 h 6858000"/>
              <a:gd name="connsiteX5" fmla="*/ 293326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81826 w 1508539"/>
              <a:gd name="connsiteY4" fmla="*/ 6776847 h 6858000"/>
              <a:gd name="connsiteX5" fmla="*/ 293326 w 1508539"/>
              <a:gd name="connsiteY5" fmla="*/ 6737706 h 6858000"/>
              <a:gd name="connsiteX6" fmla="*/ 318065 w 1508539"/>
              <a:gd name="connsiteY6" fmla="*/ 6691589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164830 w 1491612"/>
              <a:gd name="connsiteY0" fmla="*/ 0 h 6858000"/>
              <a:gd name="connsiteX1" fmla="*/ 1491612 w 1491612"/>
              <a:gd name="connsiteY1" fmla="*/ 0 h 6858000"/>
              <a:gd name="connsiteX2" fmla="*/ 1491612 w 1491612"/>
              <a:gd name="connsiteY2" fmla="*/ 6858000 h 6858000"/>
              <a:gd name="connsiteX3" fmla="*/ 228306 w 1491612"/>
              <a:gd name="connsiteY3" fmla="*/ 6857735 h 6858000"/>
              <a:gd name="connsiteX4" fmla="*/ 264899 w 1491612"/>
              <a:gd name="connsiteY4" fmla="*/ 6776847 h 6858000"/>
              <a:gd name="connsiteX5" fmla="*/ 276399 w 1491612"/>
              <a:gd name="connsiteY5" fmla="*/ 6737706 h 6858000"/>
              <a:gd name="connsiteX6" fmla="*/ 301138 w 1491612"/>
              <a:gd name="connsiteY6" fmla="*/ 6691589 h 6858000"/>
              <a:gd name="connsiteX7" fmla="*/ 278695 w 1491612"/>
              <a:gd name="connsiteY7" fmla="*/ 6659970 h 6858000"/>
              <a:gd name="connsiteX8" fmla="*/ 293786 w 1491612"/>
              <a:gd name="connsiteY8" fmla="*/ 6636211 h 6858000"/>
              <a:gd name="connsiteX9" fmla="*/ 311230 w 1491612"/>
              <a:gd name="connsiteY9" fmla="*/ 6594177 h 6858000"/>
              <a:gd name="connsiteX10" fmla="*/ 325270 w 1491612"/>
              <a:gd name="connsiteY10" fmla="*/ 6557575 h 6858000"/>
              <a:gd name="connsiteX11" fmla="*/ 378227 w 1491612"/>
              <a:gd name="connsiteY11" fmla="*/ 6492130 h 6858000"/>
              <a:gd name="connsiteX12" fmla="*/ 393914 w 1491612"/>
              <a:gd name="connsiteY12" fmla="*/ 6431610 h 6858000"/>
              <a:gd name="connsiteX13" fmla="*/ 437619 w 1491612"/>
              <a:gd name="connsiteY13" fmla="*/ 6379786 h 6858000"/>
              <a:gd name="connsiteX14" fmla="*/ 420842 w 1491612"/>
              <a:gd name="connsiteY14" fmla="*/ 6334727 h 6858000"/>
              <a:gd name="connsiteX15" fmla="*/ 398257 w 1491612"/>
              <a:gd name="connsiteY15" fmla="*/ 6313295 h 6858000"/>
              <a:gd name="connsiteX16" fmla="*/ 405421 w 1491612"/>
              <a:gd name="connsiteY16" fmla="*/ 6280046 h 6858000"/>
              <a:gd name="connsiteX17" fmla="*/ 388166 w 1491612"/>
              <a:gd name="connsiteY17" fmla="*/ 6270265 h 6858000"/>
              <a:gd name="connsiteX18" fmla="*/ 415194 w 1491612"/>
              <a:gd name="connsiteY18" fmla="*/ 6252834 h 6858000"/>
              <a:gd name="connsiteX19" fmla="*/ 393186 w 1491612"/>
              <a:gd name="connsiteY19" fmla="*/ 6202459 h 6858000"/>
              <a:gd name="connsiteX20" fmla="*/ 391984 w 1491612"/>
              <a:gd name="connsiteY20" fmla="*/ 6153037 h 6858000"/>
              <a:gd name="connsiteX21" fmla="*/ 407399 w 1491612"/>
              <a:gd name="connsiteY21" fmla="*/ 6078132 h 6858000"/>
              <a:gd name="connsiteX22" fmla="*/ 394786 w 1491612"/>
              <a:gd name="connsiteY22" fmla="*/ 6028119 h 6858000"/>
              <a:gd name="connsiteX23" fmla="*/ 380015 w 1491612"/>
              <a:gd name="connsiteY23" fmla="*/ 5926735 h 6858000"/>
              <a:gd name="connsiteX24" fmla="*/ 429527 w 1491612"/>
              <a:gd name="connsiteY24" fmla="*/ 5712857 h 6858000"/>
              <a:gd name="connsiteX25" fmla="*/ 408602 w 1491612"/>
              <a:gd name="connsiteY25" fmla="*/ 5676393 h 6858000"/>
              <a:gd name="connsiteX26" fmla="*/ 448194 w 1491612"/>
              <a:gd name="connsiteY26" fmla="*/ 5563435 h 6858000"/>
              <a:gd name="connsiteX27" fmla="*/ 495324 w 1491612"/>
              <a:gd name="connsiteY27" fmla="*/ 5437125 h 6858000"/>
              <a:gd name="connsiteX28" fmla="*/ 508892 w 1491612"/>
              <a:gd name="connsiteY28" fmla="*/ 5396260 h 6858000"/>
              <a:gd name="connsiteX29" fmla="*/ 524873 w 1491612"/>
              <a:gd name="connsiteY29" fmla="*/ 5330009 h 6858000"/>
              <a:gd name="connsiteX30" fmla="*/ 558366 w 1491612"/>
              <a:gd name="connsiteY30" fmla="*/ 5273739 h 6858000"/>
              <a:gd name="connsiteX31" fmla="*/ 567965 w 1491612"/>
              <a:gd name="connsiteY31" fmla="*/ 5241779 h 6858000"/>
              <a:gd name="connsiteX32" fmla="*/ 579191 w 1491612"/>
              <a:gd name="connsiteY32" fmla="*/ 5225268 h 6858000"/>
              <a:gd name="connsiteX33" fmla="*/ 580211 w 1491612"/>
              <a:gd name="connsiteY33" fmla="*/ 5217684 h 6858000"/>
              <a:gd name="connsiteX34" fmla="*/ 587552 w 1491612"/>
              <a:gd name="connsiteY34" fmla="*/ 5193377 h 6858000"/>
              <a:gd name="connsiteX35" fmla="*/ 590855 w 1491612"/>
              <a:gd name="connsiteY35" fmla="*/ 5179288 h 6858000"/>
              <a:gd name="connsiteX36" fmla="*/ 591839 w 1491612"/>
              <a:gd name="connsiteY36" fmla="*/ 5173621 h 6858000"/>
              <a:gd name="connsiteX37" fmla="*/ 587473 w 1491612"/>
              <a:gd name="connsiteY37" fmla="*/ 5159961 h 6858000"/>
              <a:gd name="connsiteX38" fmla="*/ 594150 w 1491612"/>
              <a:gd name="connsiteY38" fmla="*/ 5144295 h 6858000"/>
              <a:gd name="connsiteX39" fmla="*/ 591083 w 1491612"/>
              <a:gd name="connsiteY39" fmla="*/ 5125185 h 6858000"/>
              <a:gd name="connsiteX40" fmla="*/ 597913 w 1491612"/>
              <a:gd name="connsiteY40" fmla="*/ 5121884 h 6858000"/>
              <a:gd name="connsiteX41" fmla="*/ 604949 w 1491612"/>
              <a:gd name="connsiteY41" fmla="*/ 5067850 h 6858000"/>
              <a:gd name="connsiteX42" fmla="*/ 607680 w 1491612"/>
              <a:gd name="connsiteY42" fmla="*/ 5060861 h 6858000"/>
              <a:gd name="connsiteX43" fmla="*/ 604384 w 1491612"/>
              <a:gd name="connsiteY43" fmla="*/ 5034192 h 6858000"/>
              <a:gd name="connsiteX44" fmla="*/ 605938 w 1491612"/>
              <a:gd name="connsiteY44" fmla="*/ 4993030 h 6858000"/>
              <a:gd name="connsiteX45" fmla="*/ 612847 w 1491612"/>
              <a:gd name="connsiteY45" fmla="*/ 4946844 h 6858000"/>
              <a:gd name="connsiteX46" fmla="*/ 608703 w 1491612"/>
              <a:gd name="connsiteY46" fmla="*/ 4932692 h 6858000"/>
              <a:gd name="connsiteX47" fmla="*/ 624106 w 1491612"/>
              <a:gd name="connsiteY47" fmla="*/ 4858827 h 6858000"/>
              <a:gd name="connsiteX48" fmla="*/ 630009 w 1491612"/>
              <a:gd name="connsiteY48" fmla="*/ 4821170 h 6858000"/>
              <a:gd name="connsiteX49" fmla="*/ 634742 w 1491612"/>
              <a:gd name="connsiteY49" fmla="*/ 4780965 h 6858000"/>
              <a:gd name="connsiteX50" fmla="*/ 636035 w 1491612"/>
              <a:gd name="connsiteY50" fmla="*/ 4750867 h 6858000"/>
              <a:gd name="connsiteX51" fmla="*/ 633842 w 1491612"/>
              <a:gd name="connsiteY51" fmla="*/ 4690749 h 6858000"/>
              <a:gd name="connsiteX52" fmla="*/ 629322 w 1491612"/>
              <a:gd name="connsiteY52" fmla="*/ 4584173 h 6858000"/>
              <a:gd name="connsiteX53" fmla="*/ 624405 w 1491612"/>
              <a:gd name="connsiteY53" fmla="*/ 4444346 h 6858000"/>
              <a:gd name="connsiteX54" fmla="*/ 620970 w 1491612"/>
              <a:gd name="connsiteY54" fmla="*/ 4375228 h 6858000"/>
              <a:gd name="connsiteX55" fmla="*/ 601623 w 1491612"/>
              <a:gd name="connsiteY55" fmla="*/ 4214165 h 6858000"/>
              <a:gd name="connsiteX56" fmla="*/ 605696 w 1491612"/>
              <a:gd name="connsiteY56" fmla="*/ 4090296 h 6858000"/>
              <a:gd name="connsiteX57" fmla="*/ 590952 w 1491612"/>
              <a:gd name="connsiteY57" fmla="*/ 4033999 h 6858000"/>
              <a:gd name="connsiteX58" fmla="*/ 592101 w 1491612"/>
              <a:gd name="connsiteY58" fmla="*/ 4031933 h 6858000"/>
              <a:gd name="connsiteX59" fmla="*/ 590677 w 1491612"/>
              <a:gd name="connsiteY59" fmla="*/ 4013953 h 6858000"/>
              <a:gd name="connsiteX60" fmla="*/ 576972 w 1491612"/>
              <a:gd name="connsiteY60" fmla="*/ 3974753 h 6858000"/>
              <a:gd name="connsiteX61" fmla="*/ 578570 w 1491612"/>
              <a:gd name="connsiteY61" fmla="*/ 3969950 h 6858000"/>
              <a:gd name="connsiteX62" fmla="*/ 571992 w 1491612"/>
              <a:gd name="connsiteY62" fmla="*/ 3933779 h 6858000"/>
              <a:gd name="connsiteX63" fmla="*/ 573323 w 1491612"/>
              <a:gd name="connsiteY63" fmla="*/ 3933093 h 6858000"/>
              <a:gd name="connsiteX64" fmla="*/ 577677 w 1491612"/>
              <a:gd name="connsiteY64" fmla="*/ 3922082 h 6858000"/>
              <a:gd name="connsiteX65" fmla="*/ 582755 w 1491612"/>
              <a:gd name="connsiteY65" fmla="*/ 3901461 h 6858000"/>
              <a:gd name="connsiteX66" fmla="*/ 605349 w 1491612"/>
              <a:gd name="connsiteY66" fmla="*/ 3813873 h 6858000"/>
              <a:gd name="connsiteX67" fmla="*/ 604774 w 1491612"/>
              <a:gd name="connsiteY67" fmla="*/ 3806161 h 6858000"/>
              <a:gd name="connsiteX68" fmla="*/ 605081 w 1491612"/>
              <a:gd name="connsiteY68" fmla="*/ 3805957 h 6858000"/>
              <a:gd name="connsiteX69" fmla="*/ 605108 w 1491612"/>
              <a:gd name="connsiteY69" fmla="*/ 3797724 h 6858000"/>
              <a:gd name="connsiteX70" fmla="*/ 603723 w 1491612"/>
              <a:gd name="connsiteY70" fmla="*/ 3792098 h 6858000"/>
              <a:gd name="connsiteX71" fmla="*/ 602607 w 1491612"/>
              <a:gd name="connsiteY71" fmla="*/ 3777135 h 6858000"/>
              <a:gd name="connsiteX72" fmla="*/ 604340 w 1491612"/>
              <a:gd name="connsiteY72" fmla="*/ 3771656 h 6858000"/>
              <a:gd name="connsiteX73" fmla="*/ 608083 w 1491612"/>
              <a:gd name="connsiteY73" fmla="*/ 3769007 h 6858000"/>
              <a:gd name="connsiteX74" fmla="*/ 607549 w 1491612"/>
              <a:gd name="connsiteY74" fmla="*/ 3767709 h 6858000"/>
              <a:gd name="connsiteX75" fmla="*/ 616245 w 1491612"/>
              <a:gd name="connsiteY75" fmla="*/ 3738082 h 6858000"/>
              <a:gd name="connsiteX76" fmla="*/ 623591 w 1491612"/>
              <a:gd name="connsiteY76" fmla="*/ 3673397 h 6858000"/>
              <a:gd name="connsiteX77" fmla="*/ 622887 w 1491612"/>
              <a:gd name="connsiteY77" fmla="*/ 3637109 h 6858000"/>
              <a:gd name="connsiteX78" fmla="*/ 626330 w 1491612"/>
              <a:gd name="connsiteY78" fmla="*/ 3536883 h 6858000"/>
              <a:gd name="connsiteX79" fmla="*/ 633868 w 1491612"/>
              <a:gd name="connsiteY79" fmla="*/ 3435652 h 6858000"/>
              <a:gd name="connsiteX80" fmla="*/ 635539 w 1491612"/>
              <a:gd name="connsiteY80" fmla="*/ 3307769 h 6858000"/>
              <a:gd name="connsiteX81" fmla="*/ 653102 w 1491612"/>
              <a:gd name="connsiteY81" fmla="*/ 3250522 h 6858000"/>
              <a:gd name="connsiteX82" fmla="*/ 653527 w 1491612"/>
              <a:gd name="connsiteY82" fmla="*/ 3229163 h 6858000"/>
              <a:gd name="connsiteX83" fmla="*/ 655350 w 1491612"/>
              <a:gd name="connsiteY83" fmla="*/ 3217217 h 6858000"/>
              <a:gd name="connsiteX84" fmla="*/ 642185 w 1491612"/>
              <a:gd name="connsiteY84" fmla="*/ 3183755 h 6858000"/>
              <a:gd name="connsiteX85" fmla="*/ 642686 w 1491612"/>
              <a:gd name="connsiteY85" fmla="*/ 3178642 h 6858000"/>
              <a:gd name="connsiteX86" fmla="*/ 630286 w 1491612"/>
              <a:gd name="connsiteY86" fmla="*/ 3158586 h 6858000"/>
              <a:gd name="connsiteX87" fmla="*/ 615471 w 1491612"/>
              <a:gd name="connsiteY87" fmla="*/ 3129034 h 6858000"/>
              <a:gd name="connsiteX88" fmla="*/ 616136 w 1491612"/>
              <a:gd name="connsiteY88" fmla="*/ 3126682 h 6858000"/>
              <a:gd name="connsiteX89" fmla="*/ 607004 w 1491612"/>
              <a:gd name="connsiteY89" fmla="*/ 3114519 h 6858000"/>
              <a:gd name="connsiteX90" fmla="*/ 593613 w 1491612"/>
              <a:gd name="connsiteY90" fmla="*/ 3106272 h 6858000"/>
              <a:gd name="connsiteX91" fmla="*/ 566343 w 1491612"/>
              <a:gd name="connsiteY91" fmla="*/ 2958185 h 6858000"/>
              <a:gd name="connsiteX92" fmla="*/ 508957 w 1491612"/>
              <a:gd name="connsiteY92" fmla="*/ 2762989 h 6858000"/>
              <a:gd name="connsiteX93" fmla="*/ 457875 w 1491612"/>
              <a:gd name="connsiteY93" fmla="*/ 2554718 h 6858000"/>
              <a:gd name="connsiteX94" fmla="*/ 437969 w 1491612"/>
              <a:gd name="connsiteY94" fmla="*/ 2485734 h 6858000"/>
              <a:gd name="connsiteX95" fmla="*/ 428692 w 1491612"/>
              <a:gd name="connsiteY95" fmla="*/ 2447068 h 6858000"/>
              <a:gd name="connsiteX96" fmla="*/ 415653 w 1491612"/>
              <a:gd name="connsiteY96" fmla="*/ 2425819 h 6858000"/>
              <a:gd name="connsiteX97" fmla="*/ 421652 w 1491612"/>
              <a:gd name="connsiteY97" fmla="*/ 2402874 h 6858000"/>
              <a:gd name="connsiteX98" fmla="*/ 424264 w 1491612"/>
              <a:gd name="connsiteY98" fmla="*/ 2381443 h 6858000"/>
              <a:gd name="connsiteX99" fmla="*/ 400593 w 1491612"/>
              <a:gd name="connsiteY99" fmla="*/ 2261920 h 6858000"/>
              <a:gd name="connsiteX100" fmla="*/ 390480 w 1491612"/>
              <a:gd name="connsiteY100" fmla="*/ 2195378 h 6858000"/>
              <a:gd name="connsiteX101" fmla="*/ 374697 w 1491612"/>
              <a:gd name="connsiteY101" fmla="*/ 2155135 h 6858000"/>
              <a:gd name="connsiteX102" fmla="*/ 372155 w 1491612"/>
              <a:gd name="connsiteY102" fmla="*/ 2118008 h 6858000"/>
              <a:gd name="connsiteX103" fmla="*/ 373148 w 1491612"/>
              <a:gd name="connsiteY103" fmla="*/ 2050531 h 6858000"/>
              <a:gd name="connsiteX104" fmla="*/ 364954 w 1491612"/>
              <a:gd name="connsiteY104" fmla="*/ 1963269 h 6858000"/>
              <a:gd name="connsiteX105" fmla="*/ 346132 w 1491612"/>
              <a:gd name="connsiteY105" fmla="*/ 1906352 h 6858000"/>
              <a:gd name="connsiteX106" fmla="*/ 322689 w 1491612"/>
              <a:gd name="connsiteY106" fmla="*/ 1861531 h 6858000"/>
              <a:gd name="connsiteX107" fmla="*/ 276488 w 1491612"/>
              <a:gd name="connsiteY107" fmla="*/ 1732919 h 6858000"/>
              <a:gd name="connsiteX108" fmla="*/ 248799 w 1491612"/>
              <a:gd name="connsiteY108" fmla="*/ 1663540 h 6858000"/>
              <a:gd name="connsiteX109" fmla="*/ 247925 w 1491612"/>
              <a:gd name="connsiteY109" fmla="*/ 1615777 h 6858000"/>
              <a:gd name="connsiteX110" fmla="*/ 228720 w 1491612"/>
              <a:gd name="connsiteY110" fmla="*/ 1563678 h 6858000"/>
              <a:gd name="connsiteX111" fmla="*/ 241800 w 1491612"/>
              <a:gd name="connsiteY111" fmla="*/ 1519474 h 6858000"/>
              <a:gd name="connsiteX112" fmla="*/ 234542 w 1491612"/>
              <a:gd name="connsiteY112" fmla="*/ 1477995 h 6858000"/>
              <a:gd name="connsiteX113" fmla="*/ 220627 w 1491612"/>
              <a:gd name="connsiteY113" fmla="*/ 1373769 h 6858000"/>
              <a:gd name="connsiteX114" fmla="*/ 228934 w 1491612"/>
              <a:gd name="connsiteY114" fmla="*/ 1307086 h 6858000"/>
              <a:gd name="connsiteX115" fmla="*/ 230122 w 1491612"/>
              <a:gd name="connsiteY115" fmla="*/ 1189033 h 6858000"/>
              <a:gd name="connsiteX116" fmla="*/ 234807 w 1491612"/>
              <a:gd name="connsiteY116" fmla="*/ 1168288 h 6858000"/>
              <a:gd name="connsiteX117" fmla="*/ 227089 w 1491612"/>
              <a:gd name="connsiteY117" fmla="*/ 1142577 h 6858000"/>
              <a:gd name="connsiteX118" fmla="*/ 216395 w 1491612"/>
              <a:gd name="connsiteY118" fmla="*/ 1088484 h 6858000"/>
              <a:gd name="connsiteX119" fmla="*/ 205131 w 1491612"/>
              <a:gd name="connsiteY119" fmla="*/ 1016103 h 6858000"/>
              <a:gd name="connsiteX120" fmla="*/ 206587 w 1491612"/>
              <a:gd name="connsiteY120" fmla="*/ 932283 h 6858000"/>
              <a:gd name="connsiteX121" fmla="*/ 208823 w 1491612"/>
              <a:gd name="connsiteY121" fmla="*/ 915925 h 6858000"/>
              <a:gd name="connsiteX122" fmla="*/ 201452 w 1491612"/>
              <a:gd name="connsiteY122" fmla="*/ 896999 h 6858000"/>
              <a:gd name="connsiteX123" fmla="*/ 170860 w 1491612"/>
              <a:gd name="connsiteY123" fmla="*/ 821517 h 6858000"/>
              <a:gd name="connsiteX124" fmla="*/ 149810 w 1491612"/>
              <a:gd name="connsiteY124" fmla="*/ 751353 h 6858000"/>
              <a:gd name="connsiteX125" fmla="*/ 149368 w 1491612"/>
              <a:gd name="connsiteY125" fmla="*/ 721230 h 6858000"/>
              <a:gd name="connsiteX126" fmla="*/ 135039 w 1491612"/>
              <a:gd name="connsiteY126" fmla="*/ 681659 h 6858000"/>
              <a:gd name="connsiteX127" fmla="*/ 120458 w 1491612"/>
              <a:gd name="connsiteY127" fmla="*/ 635218 h 6858000"/>
              <a:gd name="connsiteX128" fmla="*/ 125469 w 1491612"/>
              <a:gd name="connsiteY128" fmla="*/ 613763 h 6858000"/>
              <a:gd name="connsiteX129" fmla="*/ 111411 w 1491612"/>
              <a:gd name="connsiteY129" fmla="*/ 598582 h 6858000"/>
              <a:gd name="connsiteX130" fmla="*/ 111092 w 1491612"/>
              <a:gd name="connsiteY130" fmla="*/ 576846 h 6858000"/>
              <a:gd name="connsiteX131" fmla="*/ 90718 w 1491612"/>
              <a:gd name="connsiteY131" fmla="*/ 530055 h 6858000"/>
              <a:gd name="connsiteX132" fmla="*/ 89966 w 1491612"/>
              <a:gd name="connsiteY132" fmla="*/ 465389 h 6858000"/>
              <a:gd name="connsiteX133" fmla="*/ 72889 w 1491612"/>
              <a:gd name="connsiteY133" fmla="*/ 424699 h 6858000"/>
              <a:gd name="connsiteX134" fmla="*/ 73264 w 1491612"/>
              <a:gd name="connsiteY134" fmla="*/ 404917 h 6858000"/>
              <a:gd name="connsiteX135" fmla="*/ 53221 w 1491612"/>
              <a:gd name="connsiteY135" fmla="*/ 367211 h 6858000"/>
              <a:gd name="connsiteX136" fmla="*/ 19525 w 1491612"/>
              <a:gd name="connsiteY136" fmla="*/ 268519 h 6858000"/>
              <a:gd name="connsiteX137" fmla="*/ 7008 w 1491612"/>
              <a:gd name="connsiteY137" fmla="*/ 160886 h 6858000"/>
              <a:gd name="connsiteX138" fmla="*/ 2385 w 1491612"/>
              <a:gd name="connsiteY138" fmla="*/ 47336 h 6858000"/>
              <a:gd name="connsiteX139" fmla="*/ 164830 w 1491612"/>
              <a:gd name="connsiteY139" fmla="*/ 0 h 6858000"/>
              <a:gd name="connsiteX0" fmla="*/ 158408 w 1485190"/>
              <a:gd name="connsiteY0" fmla="*/ 0 h 6858000"/>
              <a:gd name="connsiteX1" fmla="*/ 1485190 w 1485190"/>
              <a:gd name="connsiteY1" fmla="*/ 0 h 6858000"/>
              <a:gd name="connsiteX2" fmla="*/ 1485190 w 1485190"/>
              <a:gd name="connsiteY2" fmla="*/ 6858000 h 6858000"/>
              <a:gd name="connsiteX3" fmla="*/ 221884 w 1485190"/>
              <a:gd name="connsiteY3" fmla="*/ 6857735 h 6858000"/>
              <a:gd name="connsiteX4" fmla="*/ 258477 w 1485190"/>
              <a:gd name="connsiteY4" fmla="*/ 6776847 h 6858000"/>
              <a:gd name="connsiteX5" fmla="*/ 269977 w 1485190"/>
              <a:gd name="connsiteY5" fmla="*/ 6737706 h 6858000"/>
              <a:gd name="connsiteX6" fmla="*/ 294716 w 1485190"/>
              <a:gd name="connsiteY6" fmla="*/ 6691589 h 6858000"/>
              <a:gd name="connsiteX7" fmla="*/ 272273 w 1485190"/>
              <a:gd name="connsiteY7" fmla="*/ 6659970 h 6858000"/>
              <a:gd name="connsiteX8" fmla="*/ 287364 w 1485190"/>
              <a:gd name="connsiteY8" fmla="*/ 6636211 h 6858000"/>
              <a:gd name="connsiteX9" fmla="*/ 304808 w 1485190"/>
              <a:gd name="connsiteY9" fmla="*/ 6594177 h 6858000"/>
              <a:gd name="connsiteX10" fmla="*/ 318848 w 1485190"/>
              <a:gd name="connsiteY10" fmla="*/ 6557575 h 6858000"/>
              <a:gd name="connsiteX11" fmla="*/ 371805 w 1485190"/>
              <a:gd name="connsiteY11" fmla="*/ 6492130 h 6858000"/>
              <a:gd name="connsiteX12" fmla="*/ 387492 w 1485190"/>
              <a:gd name="connsiteY12" fmla="*/ 6431610 h 6858000"/>
              <a:gd name="connsiteX13" fmla="*/ 431197 w 1485190"/>
              <a:gd name="connsiteY13" fmla="*/ 6379786 h 6858000"/>
              <a:gd name="connsiteX14" fmla="*/ 414420 w 1485190"/>
              <a:gd name="connsiteY14" fmla="*/ 6334727 h 6858000"/>
              <a:gd name="connsiteX15" fmla="*/ 391835 w 1485190"/>
              <a:gd name="connsiteY15" fmla="*/ 6313295 h 6858000"/>
              <a:gd name="connsiteX16" fmla="*/ 398999 w 1485190"/>
              <a:gd name="connsiteY16" fmla="*/ 6280046 h 6858000"/>
              <a:gd name="connsiteX17" fmla="*/ 381744 w 1485190"/>
              <a:gd name="connsiteY17" fmla="*/ 6270265 h 6858000"/>
              <a:gd name="connsiteX18" fmla="*/ 408772 w 1485190"/>
              <a:gd name="connsiteY18" fmla="*/ 6252834 h 6858000"/>
              <a:gd name="connsiteX19" fmla="*/ 386764 w 1485190"/>
              <a:gd name="connsiteY19" fmla="*/ 6202459 h 6858000"/>
              <a:gd name="connsiteX20" fmla="*/ 385562 w 1485190"/>
              <a:gd name="connsiteY20" fmla="*/ 6153037 h 6858000"/>
              <a:gd name="connsiteX21" fmla="*/ 400977 w 1485190"/>
              <a:gd name="connsiteY21" fmla="*/ 6078132 h 6858000"/>
              <a:gd name="connsiteX22" fmla="*/ 388364 w 1485190"/>
              <a:gd name="connsiteY22" fmla="*/ 6028119 h 6858000"/>
              <a:gd name="connsiteX23" fmla="*/ 373593 w 1485190"/>
              <a:gd name="connsiteY23" fmla="*/ 5926735 h 6858000"/>
              <a:gd name="connsiteX24" fmla="*/ 423105 w 1485190"/>
              <a:gd name="connsiteY24" fmla="*/ 5712857 h 6858000"/>
              <a:gd name="connsiteX25" fmla="*/ 402180 w 1485190"/>
              <a:gd name="connsiteY25" fmla="*/ 5676393 h 6858000"/>
              <a:gd name="connsiteX26" fmla="*/ 441772 w 1485190"/>
              <a:gd name="connsiteY26" fmla="*/ 5563435 h 6858000"/>
              <a:gd name="connsiteX27" fmla="*/ 488902 w 1485190"/>
              <a:gd name="connsiteY27" fmla="*/ 5437125 h 6858000"/>
              <a:gd name="connsiteX28" fmla="*/ 502470 w 1485190"/>
              <a:gd name="connsiteY28" fmla="*/ 5396260 h 6858000"/>
              <a:gd name="connsiteX29" fmla="*/ 518451 w 1485190"/>
              <a:gd name="connsiteY29" fmla="*/ 5330009 h 6858000"/>
              <a:gd name="connsiteX30" fmla="*/ 551944 w 1485190"/>
              <a:gd name="connsiteY30" fmla="*/ 5273739 h 6858000"/>
              <a:gd name="connsiteX31" fmla="*/ 561543 w 1485190"/>
              <a:gd name="connsiteY31" fmla="*/ 5241779 h 6858000"/>
              <a:gd name="connsiteX32" fmla="*/ 572769 w 1485190"/>
              <a:gd name="connsiteY32" fmla="*/ 5225268 h 6858000"/>
              <a:gd name="connsiteX33" fmla="*/ 573789 w 1485190"/>
              <a:gd name="connsiteY33" fmla="*/ 5217684 h 6858000"/>
              <a:gd name="connsiteX34" fmla="*/ 581130 w 1485190"/>
              <a:gd name="connsiteY34" fmla="*/ 5193377 h 6858000"/>
              <a:gd name="connsiteX35" fmla="*/ 584433 w 1485190"/>
              <a:gd name="connsiteY35" fmla="*/ 5179288 h 6858000"/>
              <a:gd name="connsiteX36" fmla="*/ 585417 w 1485190"/>
              <a:gd name="connsiteY36" fmla="*/ 5173621 h 6858000"/>
              <a:gd name="connsiteX37" fmla="*/ 581051 w 1485190"/>
              <a:gd name="connsiteY37" fmla="*/ 5159961 h 6858000"/>
              <a:gd name="connsiteX38" fmla="*/ 587728 w 1485190"/>
              <a:gd name="connsiteY38" fmla="*/ 5144295 h 6858000"/>
              <a:gd name="connsiteX39" fmla="*/ 584661 w 1485190"/>
              <a:gd name="connsiteY39" fmla="*/ 5125185 h 6858000"/>
              <a:gd name="connsiteX40" fmla="*/ 591491 w 1485190"/>
              <a:gd name="connsiteY40" fmla="*/ 5121884 h 6858000"/>
              <a:gd name="connsiteX41" fmla="*/ 598527 w 1485190"/>
              <a:gd name="connsiteY41" fmla="*/ 5067850 h 6858000"/>
              <a:gd name="connsiteX42" fmla="*/ 601258 w 1485190"/>
              <a:gd name="connsiteY42" fmla="*/ 5060861 h 6858000"/>
              <a:gd name="connsiteX43" fmla="*/ 597962 w 1485190"/>
              <a:gd name="connsiteY43" fmla="*/ 5034192 h 6858000"/>
              <a:gd name="connsiteX44" fmla="*/ 599516 w 1485190"/>
              <a:gd name="connsiteY44" fmla="*/ 4993030 h 6858000"/>
              <a:gd name="connsiteX45" fmla="*/ 606425 w 1485190"/>
              <a:gd name="connsiteY45" fmla="*/ 4946844 h 6858000"/>
              <a:gd name="connsiteX46" fmla="*/ 602281 w 1485190"/>
              <a:gd name="connsiteY46" fmla="*/ 4932692 h 6858000"/>
              <a:gd name="connsiteX47" fmla="*/ 617684 w 1485190"/>
              <a:gd name="connsiteY47" fmla="*/ 4858827 h 6858000"/>
              <a:gd name="connsiteX48" fmla="*/ 623587 w 1485190"/>
              <a:gd name="connsiteY48" fmla="*/ 4821170 h 6858000"/>
              <a:gd name="connsiteX49" fmla="*/ 628320 w 1485190"/>
              <a:gd name="connsiteY49" fmla="*/ 4780965 h 6858000"/>
              <a:gd name="connsiteX50" fmla="*/ 629613 w 1485190"/>
              <a:gd name="connsiteY50" fmla="*/ 4750867 h 6858000"/>
              <a:gd name="connsiteX51" fmla="*/ 627420 w 1485190"/>
              <a:gd name="connsiteY51" fmla="*/ 4690749 h 6858000"/>
              <a:gd name="connsiteX52" fmla="*/ 622900 w 1485190"/>
              <a:gd name="connsiteY52" fmla="*/ 4584173 h 6858000"/>
              <a:gd name="connsiteX53" fmla="*/ 617983 w 1485190"/>
              <a:gd name="connsiteY53" fmla="*/ 4444346 h 6858000"/>
              <a:gd name="connsiteX54" fmla="*/ 614548 w 1485190"/>
              <a:gd name="connsiteY54" fmla="*/ 4375228 h 6858000"/>
              <a:gd name="connsiteX55" fmla="*/ 595201 w 1485190"/>
              <a:gd name="connsiteY55" fmla="*/ 4214165 h 6858000"/>
              <a:gd name="connsiteX56" fmla="*/ 599274 w 1485190"/>
              <a:gd name="connsiteY56" fmla="*/ 4090296 h 6858000"/>
              <a:gd name="connsiteX57" fmla="*/ 584530 w 1485190"/>
              <a:gd name="connsiteY57" fmla="*/ 4033999 h 6858000"/>
              <a:gd name="connsiteX58" fmla="*/ 585679 w 1485190"/>
              <a:gd name="connsiteY58" fmla="*/ 4031933 h 6858000"/>
              <a:gd name="connsiteX59" fmla="*/ 584255 w 1485190"/>
              <a:gd name="connsiteY59" fmla="*/ 4013953 h 6858000"/>
              <a:gd name="connsiteX60" fmla="*/ 570550 w 1485190"/>
              <a:gd name="connsiteY60" fmla="*/ 3974753 h 6858000"/>
              <a:gd name="connsiteX61" fmla="*/ 572148 w 1485190"/>
              <a:gd name="connsiteY61" fmla="*/ 3969950 h 6858000"/>
              <a:gd name="connsiteX62" fmla="*/ 565570 w 1485190"/>
              <a:gd name="connsiteY62" fmla="*/ 3933779 h 6858000"/>
              <a:gd name="connsiteX63" fmla="*/ 566901 w 1485190"/>
              <a:gd name="connsiteY63" fmla="*/ 3933093 h 6858000"/>
              <a:gd name="connsiteX64" fmla="*/ 571255 w 1485190"/>
              <a:gd name="connsiteY64" fmla="*/ 3922082 h 6858000"/>
              <a:gd name="connsiteX65" fmla="*/ 576333 w 1485190"/>
              <a:gd name="connsiteY65" fmla="*/ 3901461 h 6858000"/>
              <a:gd name="connsiteX66" fmla="*/ 598927 w 1485190"/>
              <a:gd name="connsiteY66" fmla="*/ 3813873 h 6858000"/>
              <a:gd name="connsiteX67" fmla="*/ 598352 w 1485190"/>
              <a:gd name="connsiteY67" fmla="*/ 3806161 h 6858000"/>
              <a:gd name="connsiteX68" fmla="*/ 598659 w 1485190"/>
              <a:gd name="connsiteY68" fmla="*/ 3805957 h 6858000"/>
              <a:gd name="connsiteX69" fmla="*/ 598686 w 1485190"/>
              <a:gd name="connsiteY69" fmla="*/ 3797724 h 6858000"/>
              <a:gd name="connsiteX70" fmla="*/ 597301 w 1485190"/>
              <a:gd name="connsiteY70" fmla="*/ 3792098 h 6858000"/>
              <a:gd name="connsiteX71" fmla="*/ 596185 w 1485190"/>
              <a:gd name="connsiteY71" fmla="*/ 3777135 h 6858000"/>
              <a:gd name="connsiteX72" fmla="*/ 597918 w 1485190"/>
              <a:gd name="connsiteY72" fmla="*/ 3771656 h 6858000"/>
              <a:gd name="connsiteX73" fmla="*/ 601661 w 1485190"/>
              <a:gd name="connsiteY73" fmla="*/ 3769007 h 6858000"/>
              <a:gd name="connsiteX74" fmla="*/ 601127 w 1485190"/>
              <a:gd name="connsiteY74" fmla="*/ 3767709 h 6858000"/>
              <a:gd name="connsiteX75" fmla="*/ 609823 w 1485190"/>
              <a:gd name="connsiteY75" fmla="*/ 3738082 h 6858000"/>
              <a:gd name="connsiteX76" fmla="*/ 617169 w 1485190"/>
              <a:gd name="connsiteY76" fmla="*/ 3673397 h 6858000"/>
              <a:gd name="connsiteX77" fmla="*/ 616465 w 1485190"/>
              <a:gd name="connsiteY77" fmla="*/ 3637109 h 6858000"/>
              <a:gd name="connsiteX78" fmla="*/ 619908 w 1485190"/>
              <a:gd name="connsiteY78" fmla="*/ 3536883 h 6858000"/>
              <a:gd name="connsiteX79" fmla="*/ 627446 w 1485190"/>
              <a:gd name="connsiteY79" fmla="*/ 3435652 h 6858000"/>
              <a:gd name="connsiteX80" fmla="*/ 629117 w 1485190"/>
              <a:gd name="connsiteY80" fmla="*/ 3307769 h 6858000"/>
              <a:gd name="connsiteX81" fmla="*/ 646680 w 1485190"/>
              <a:gd name="connsiteY81" fmla="*/ 3250522 h 6858000"/>
              <a:gd name="connsiteX82" fmla="*/ 647105 w 1485190"/>
              <a:gd name="connsiteY82" fmla="*/ 3229163 h 6858000"/>
              <a:gd name="connsiteX83" fmla="*/ 648928 w 1485190"/>
              <a:gd name="connsiteY83" fmla="*/ 3217217 h 6858000"/>
              <a:gd name="connsiteX84" fmla="*/ 635763 w 1485190"/>
              <a:gd name="connsiteY84" fmla="*/ 3183755 h 6858000"/>
              <a:gd name="connsiteX85" fmla="*/ 636264 w 1485190"/>
              <a:gd name="connsiteY85" fmla="*/ 3178642 h 6858000"/>
              <a:gd name="connsiteX86" fmla="*/ 623864 w 1485190"/>
              <a:gd name="connsiteY86" fmla="*/ 3158586 h 6858000"/>
              <a:gd name="connsiteX87" fmla="*/ 609049 w 1485190"/>
              <a:gd name="connsiteY87" fmla="*/ 3129034 h 6858000"/>
              <a:gd name="connsiteX88" fmla="*/ 609714 w 1485190"/>
              <a:gd name="connsiteY88" fmla="*/ 3126682 h 6858000"/>
              <a:gd name="connsiteX89" fmla="*/ 600582 w 1485190"/>
              <a:gd name="connsiteY89" fmla="*/ 3114519 h 6858000"/>
              <a:gd name="connsiteX90" fmla="*/ 587191 w 1485190"/>
              <a:gd name="connsiteY90" fmla="*/ 3106272 h 6858000"/>
              <a:gd name="connsiteX91" fmla="*/ 559921 w 1485190"/>
              <a:gd name="connsiteY91" fmla="*/ 2958185 h 6858000"/>
              <a:gd name="connsiteX92" fmla="*/ 502535 w 1485190"/>
              <a:gd name="connsiteY92" fmla="*/ 2762989 h 6858000"/>
              <a:gd name="connsiteX93" fmla="*/ 451453 w 1485190"/>
              <a:gd name="connsiteY93" fmla="*/ 2554718 h 6858000"/>
              <a:gd name="connsiteX94" fmla="*/ 431547 w 1485190"/>
              <a:gd name="connsiteY94" fmla="*/ 2485734 h 6858000"/>
              <a:gd name="connsiteX95" fmla="*/ 422270 w 1485190"/>
              <a:gd name="connsiteY95" fmla="*/ 2447068 h 6858000"/>
              <a:gd name="connsiteX96" fmla="*/ 409231 w 1485190"/>
              <a:gd name="connsiteY96" fmla="*/ 2425819 h 6858000"/>
              <a:gd name="connsiteX97" fmla="*/ 415230 w 1485190"/>
              <a:gd name="connsiteY97" fmla="*/ 2402874 h 6858000"/>
              <a:gd name="connsiteX98" fmla="*/ 417842 w 1485190"/>
              <a:gd name="connsiteY98" fmla="*/ 2381443 h 6858000"/>
              <a:gd name="connsiteX99" fmla="*/ 394171 w 1485190"/>
              <a:gd name="connsiteY99" fmla="*/ 2261920 h 6858000"/>
              <a:gd name="connsiteX100" fmla="*/ 384058 w 1485190"/>
              <a:gd name="connsiteY100" fmla="*/ 2195378 h 6858000"/>
              <a:gd name="connsiteX101" fmla="*/ 368275 w 1485190"/>
              <a:gd name="connsiteY101" fmla="*/ 2155135 h 6858000"/>
              <a:gd name="connsiteX102" fmla="*/ 365733 w 1485190"/>
              <a:gd name="connsiteY102" fmla="*/ 2118008 h 6858000"/>
              <a:gd name="connsiteX103" fmla="*/ 366726 w 1485190"/>
              <a:gd name="connsiteY103" fmla="*/ 2050531 h 6858000"/>
              <a:gd name="connsiteX104" fmla="*/ 358532 w 1485190"/>
              <a:gd name="connsiteY104" fmla="*/ 1963269 h 6858000"/>
              <a:gd name="connsiteX105" fmla="*/ 339710 w 1485190"/>
              <a:gd name="connsiteY105" fmla="*/ 1906352 h 6858000"/>
              <a:gd name="connsiteX106" fmla="*/ 316267 w 1485190"/>
              <a:gd name="connsiteY106" fmla="*/ 1861531 h 6858000"/>
              <a:gd name="connsiteX107" fmla="*/ 270066 w 1485190"/>
              <a:gd name="connsiteY107" fmla="*/ 1732919 h 6858000"/>
              <a:gd name="connsiteX108" fmla="*/ 242377 w 1485190"/>
              <a:gd name="connsiteY108" fmla="*/ 1663540 h 6858000"/>
              <a:gd name="connsiteX109" fmla="*/ 241503 w 1485190"/>
              <a:gd name="connsiteY109" fmla="*/ 1615777 h 6858000"/>
              <a:gd name="connsiteX110" fmla="*/ 222298 w 1485190"/>
              <a:gd name="connsiteY110" fmla="*/ 1563678 h 6858000"/>
              <a:gd name="connsiteX111" fmla="*/ 235378 w 1485190"/>
              <a:gd name="connsiteY111" fmla="*/ 1519474 h 6858000"/>
              <a:gd name="connsiteX112" fmla="*/ 228120 w 1485190"/>
              <a:gd name="connsiteY112" fmla="*/ 1477995 h 6858000"/>
              <a:gd name="connsiteX113" fmla="*/ 214205 w 1485190"/>
              <a:gd name="connsiteY113" fmla="*/ 1373769 h 6858000"/>
              <a:gd name="connsiteX114" fmla="*/ 222512 w 1485190"/>
              <a:gd name="connsiteY114" fmla="*/ 1307086 h 6858000"/>
              <a:gd name="connsiteX115" fmla="*/ 223700 w 1485190"/>
              <a:gd name="connsiteY115" fmla="*/ 1189033 h 6858000"/>
              <a:gd name="connsiteX116" fmla="*/ 228385 w 1485190"/>
              <a:gd name="connsiteY116" fmla="*/ 1168288 h 6858000"/>
              <a:gd name="connsiteX117" fmla="*/ 220667 w 1485190"/>
              <a:gd name="connsiteY117" fmla="*/ 1142577 h 6858000"/>
              <a:gd name="connsiteX118" fmla="*/ 209973 w 1485190"/>
              <a:gd name="connsiteY118" fmla="*/ 1088484 h 6858000"/>
              <a:gd name="connsiteX119" fmla="*/ 198709 w 1485190"/>
              <a:gd name="connsiteY119" fmla="*/ 1016103 h 6858000"/>
              <a:gd name="connsiteX120" fmla="*/ 200165 w 1485190"/>
              <a:gd name="connsiteY120" fmla="*/ 932283 h 6858000"/>
              <a:gd name="connsiteX121" fmla="*/ 202401 w 1485190"/>
              <a:gd name="connsiteY121" fmla="*/ 915925 h 6858000"/>
              <a:gd name="connsiteX122" fmla="*/ 195030 w 1485190"/>
              <a:gd name="connsiteY122" fmla="*/ 896999 h 6858000"/>
              <a:gd name="connsiteX123" fmla="*/ 164438 w 1485190"/>
              <a:gd name="connsiteY123" fmla="*/ 821517 h 6858000"/>
              <a:gd name="connsiteX124" fmla="*/ 143388 w 1485190"/>
              <a:gd name="connsiteY124" fmla="*/ 751353 h 6858000"/>
              <a:gd name="connsiteX125" fmla="*/ 142946 w 1485190"/>
              <a:gd name="connsiteY125" fmla="*/ 721230 h 6858000"/>
              <a:gd name="connsiteX126" fmla="*/ 128617 w 1485190"/>
              <a:gd name="connsiteY126" fmla="*/ 681659 h 6858000"/>
              <a:gd name="connsiteX127" fmla="*/ 114036 w 1485190"/>
              <a:gd name="connsiteY127" fmla="*/ 635218 h 6858000"/>
              <a:gd name="connsiteX128" fmla="*/ 119047 w 1485190"/>
              <a:gd name="connsiteY128" fmla="*/ 613763 h 6858000"/>
              <a:gd name="connsiteX129" fmla="*/ 104989 w 1485190"/>
              <a:gd name="connsiteY129" fmla="*/ 598582 h 6858000"/>
              <a:gd name="connsiteX130" fmla="*/ 104670 w 1485190"/>
              <a:gd name="connsiteY130" fmla="*/ 576846 h 6858000"/>
              <a:gd name="connsiteX131" fmla="*/ 84296 w 1485190"/>
              <a:gd name="connsiteY131" fmla="*/ 530055 h 6858000"/>
              <a:gd name="connsiteX132" fmla="*/ 83544 w 1485190"/>
              <a:gd name="connsiteY132" fmla="*/ 465389 h 6858000"/>
              <a:gd name="connsiteX133" fmla="*/ 66467 w 1485190"/>
              <a:gd name="connsiteY133" fmla="*/ 424699 h 6858000"/>
              <a:gd name="connsiteX134" fmla="*/ 66842 w 1485190"/>
              <a:gd name="connsiteY134" fmla="*/ 404917 h 6858000"/>
              <a:gd name="connsiteX135" fmla="*/ 46799 w 1485190"/>
              <a:gd name="connsiteY135" fmla="*/ 367211 h 6858000"/>
              <a:gd name="connsiteX136" fmla="*/ 13103 w 1485190"/>
              <a:gd name="connsiteY136" fmla="*/ 268519 h 6858000"/>
              <a:gd name="connsiteX137" fmla="*/ 586 w 1485190"/>
              <a:gd name="connsiteY137" fmla="*/ 160886 h 6858000"/>
              <a:gd name="connsiteX138" fmla="*/ 198854 w 1485190"/>
              <a:gd name="connsiteY138" fmla="*/ 55288 h 6858000"/>
              <a:gd name="connsiteX139" fmla="*/ 158408 w 1485190"/>
              <a:gd name="connsiteY139" fmla="*/ 0 h 6858000"/>
              <a:gd name="connsiteX0" fmla="*/ 145305 w 1472087"/>
              <a:gd name="connsiteY0" fmla="*/ 0 h 6858000"/>
              <a:gd name="connsiteX1" fmla="*/ 1472087 w 1472087"/>
              <a:gd name="connsiteY1" fmla="*/ 0 h 6858000"/>
              <a:gd name="connsiteX2" fmla="*/ 1472087 w 1472087"/>
              <a:gd name="connsiteY2" fmla="*/ 6858000 h 6858000"/>
              <a:gd name="connsiteX3" fmla="*/ 208781 w 1472087"/>
              <a:gd name="connsiteY3" fmla="*/ 6857735 h 6858000"/>
              <a:gd name="connsiteX4" fmla="*/ 245374 w 1472087"/>
              <a:gd name="connsiteY4" fmla="*/ 6776847 h 6858000"/>
              <a:gd name="connsiteX5" fmla="*/ 256874 w 1472087"/>
              <a:gd name="connsiteY5" fmla="*/ 6737706 h 6858000"/>
              <a:gd name="connsiteX6" fmla="*/ 281613 w 1472087"/>
              <a:gd name="connsiteY6" fmla="*/ 6691589 h 6858000"/>
              <a:gd name="connsiteX7" fmla="*/ 259170 w 1472087"/>
              <a:gd name="connsiteY7" fmla="*/ 6659970 h 6858000"/>
              <a:gd name="connsiteX8" fmla="*/ 274261 w 1472087"/>
              <a:gd name="connsiteY8" fmla="*/ 6636211 h 6858000"/>
              <a:gd name="connsiteX9" fmla="*/ 291705 w 1472087"/>
              <a:gd name="connsiteY9" fmla="*/ 6594177 h 6858000"/>
              <a:gd name="connsiteX10" fmla="*/ 305745 w 1472087"/>
              <a:gd name="connsiteY10" fmla="*/ 6557575 h 6858000"/>
              <a:gd name="connsiteX11" fmla="*/ 358702 w 1472087"/>
              <a:gd name="connsiteY11" fmla="*/ 6492130 h 6858000"/>
              <a:gd name="connsiteX12" fmla="*/ 374389 w 1472087"/>
              <a:gd name="connsiteY12" fmla="*/ 6431610 h 6858000"/>
              <a:gd name="connsiteX13" fmla="*/ 418094 w 1472087"/>
              <a:gd name="connsiteY13" fmla="*/ 6379786 h 6858000"/>
              <a:gd name="connsiteX14" fmla="*/ 401317 w 1472087"/>
              <a:gd name="connsiteY14" fmla="*/ 6334727 h 6858000"/>
              <a:gd name="connsiteX15" fmla="*/ 378732 w 1472087"/>
              <a:gd name="connsiteY15" fmla="*/ 6313295 h 6858000"/>
              <a:gd name="connsiteX16" fmla="*/ 385896 w 1472087"/>
              <a:gd name="connsiteY16" fmla="*/ 6280046 h 6858000"/>
              <a:gd name="connsiteX17" fmla="*/ 368641 w 1472087"/>
              <a:gd name="connsiteY17" fmla="*/ 6270265 h 6858000"/>
              <a:gd name="connsiteX18" fmla="*/ 395669 w 1472087"/>
              <a:gd name="connsiteY18" fmla="*/ 6252834 h 6858000"/>
              <a:gd name="connsiteX19" fmla="*/ 373661 w 1472087"/>
              <a:gd name="connsiteY19" fmla="*/ 6202459 h 6858000"/>
              <a:gd name="connsiteX20" fmla="*/ 372459 w 1472087"/>
              <a:gd name="connsiteY20" fmla="*/ 6153037 h 6858000"/>
              <a:gd name="connsiteX21" fmla="*/ 387874 w 1472087"/>
              <a:gd name="connsiteY21" fmla="*/ 6078132 h 6858000"/>
              <a:gd name="connsiteX22" fmla="*/ 375261 w 1472087"/>
              <a:gd name="connsiteY22" fmla="*/ 6028119 h 6858000"/>
              <a:gd name="connsiteX23" fmla="*/ 360490 w 1472087"/>
              <a:gd name="connsiteY23" fmla="*/ 5926735 h 6858000"/>
              <a:gd name="connsiteX24" fmla="*/ 410002 w 1472087"/>
              <a:gd name="connsiteY24" fmla="*/ 5712857 h 6858000"/>
              <a:gd name="connsiteX25" fmla="*/ 389077 w 1472087"/>
              <a:gd name="connsiteY25" fmla="*/ 5676393 h 6858000"/>
              <a:gd name="connsiteX26" fmla="*/ 428669 w 1472087"/>
              <a:gd name="connsiteY26" fmla="*/ 5563435 h 6858000"/>
              <a:gd name="connsiteX27" fmla="*/ 475799 w 1472087"/>
              <a:gd name="connsiteY27" fmla="*/ 5437125 h 6858000"/>
              <a:gd name="connsiteX28" fmla="*/ 489367 w 1472087"/>
              <a:gd name="connsiteY28" fmla="*/ 5396260 h 6858000"/>
              <a:gd name="connsiteX29" fmla="*/ 505348 w 1472087"/>
              <a:gd name="connsiteY29" fmla="*/ 5330009 h 6858000"/>
              <a:gd name="connsiteX30" fmla="*/ 538841 w 1472087"/>
              <a:gd name="connsiteY30" fmla="*/ 5273739 h 6858000"/>
              <a:gd name="connsiteX31" fmla="*/ 548440 w 1472087"/>
              <a:gd name="connsiteY31" fmla="*/ 5241779 h 6858000"/>
              <a:gd name="connsiteX32" fmla="*/ 559666 w 1472087"/>
              <a:gd name="connsiteY32" fmla="*/ 5225268 h 6858000"/>
              <a:gd name="connsiteX33" fmla="*/ 560686 w 1472087"/>
              <a:gd name="connsiteY33" fmla="*/ 5217684 h 6858000"/>
              <a:gd name="connsiteX34" fmla="*/ 568027 w 1472087"/>
              <a:gd name="connsiteY34" fmla="*/ 5193377 h 6858000"/>
              <a:gd name="connsiteX35" fmla="*/ 571330 w 1472087"/>
              <a:gd name="connsiteY35" fmla="*/ 5179288 h 6858000"/>
              <a:gd name="connsiteX36" fmla="*/ 572314 w 1472087"/>
              <a:gd name="connsiteY36" fmla="*/ 5173621 h 6858000"/>
              <a:gd name="connsiteX37" fmla="*/ 567948 w 1472087"/>
              <a:gd name="connsiteY37" fmla="*/ 5159961 h 6858000"/>
              <a:gd name="connsiteX38" fmla="*/ 574625 w 1472087"/>
              <a:gd name="connsiteY38" fmla="*/ 5144295 h 6858000"/>
              <a:gd name="connsiteX39" fmla="*/ 571558 w 1472087"/>
              <a:gd name="connsiteY39" fmla="*/ 5125185 h 6858000"/>
              <a:gd name="connsiteX40" fmla="*/ 578388 w 1472087"/>
              <a:gd name="connsiteY40" fmla="*/ 5121884 h 6858000"/>
              <a:gd name="connsiteX41" fmla="*/ 585424 w 1472087"/>
              <a:gd name="connsiteY41" fmla="*/ 5067850 h 6858000"/>
              <a:gd name="connsiteX42" fmla="*/ 588155 w 1472087"/>
              <a:gd name="connsiteY42" fmla="*/ 5060861 h 6858000"/>
              <a:gd name="connsiteX43" fmla="*/ 584859 w 1472087"/>
              <a:gd name="connsiteY43" fmla="*/ 5034192 h 6858000"/>
              <a:gd name="connsiteX44" fmla="*/ 586413 w 1472087"/>
              <a:gd name="connsiteY44" fmla="*/ 4993030 h 6858000"/>
              <a:gd name="connsiteX45" fmla="*/ 593322 w 1472087"/>
              <a:gd name="connsiteY45" fmla="*/ 4946844 h 6858000"/>
              <a:gd name="connsiteX46" fmla="*/ 589178 w 1472087"/>
              <a:gd name="connsiteY46" fmla="*/ 4932692 h 6858000"/>
              <a:gd name="connsiteX47" fmla="*/ 604581 w 1472087"/>
              <a:gd name="connsiteY47" fmla="*/ 4858827 h 6858000"/>
              <a:gd name="connsiteX48" fmla="*/ 610484 w 1472087"/>
              <a:gd name="connsiteY48" fmla="*/ 4821170 h 6858000"/>
              <a:gd name="connsiteX49" fmla="*/ 615217 w 1472087"/>
              <a:gd name="connsiteY49" fmla="*/ 4780965 h 6858000"/>
              <a:gd name="connsiteX50" fmla="*/ 616510 w 1472087"/>
              <a:gd name="connsiteY50" fmla="*/ 4750867 h 6858000"/>
              <a:gd name="connsiteX51" fmla="*/ 614317 w 1472087"/>
              <a:gd name="connsiteY51" fmla="*/ 4690749 h 6858000"/>
              <a:gd name="connsiteX52" fmla="*/ 609797 w 1472087"/>
              <a:gd name="connsiteY52" fmla="*/ 4584173 h 6858000"/>
              <a:gd name="connsiteX53" fmla="*/ 604880 w 1472087"/>
              <a:gd name="connsiteY53" fmla="*/ 4444346 h 6858000"/>
              <a:gd name="connsiteX54" fmla="*/ 601445 w 1472087"/>
              <a:gd name="connsiteY54" fmla="*/ 4375228 h 6858000"/>
              <a:gd name="connsiteX55" fmla="*/ 582098 w 1472087"/>
              <a:gd name="connsiteY55" fmla="*/ 4214165 h 6858000"/>
              <a:gd name="connsiteX56" fmla="*/ 586171 w 1472087"/>
              <a:gd name="connsiteY56" fmla="*/ 4090296 h 6858000"/>
              <a:gd name="connsiteX57" fmla="*/ 571427 w 1472087"/>
              <a:gd name="connsiteY57" fmla="*/ 4033999 h 6858000"/>
              <a:gd name="connsiteX58" fmla="*/ 572576 w 1472087"/>
              <a:gd name="connsiteY58" fmla="*/ 4031933 h 6858000"/>
              <a:gd name="connsiteX59" fmla="*/ 571152 w 1472087"/>
              <a:gd name="connsiteY59" fmla="*/ 4013953 h 6858000"/>
              <a:gd name="connsiteX60" fmla="*/ 557447 w 1472087"/>
              <a:gd name="connsiteY60" fmla="*/ 3974753 h 6858000"/>
              <a:gd name="connsiteX61" fmla="*/ 559045 w 1472087"/>
              <a:gd name="connsiteY61" fmla="*/ 3969950 h 6858000"/>
              <a:gd name="connsiteX62" fmla="*/ 552467 w 1472087"/>
              <a:gd name="connsiteY62" fmla="*/ 3933779 h 6858000"/>
              <a:gd name="connsiteX63" fmla="*/ 553798 w 1472087"/>
              <a:gd name="connsiteY63" fmla="*/ 3933093 h 6858000"/>
              <a:gd name="connsiteX64" fmla="*/ 558152 w 1472087"/>
              <a:gd name="connsiteY64" fmla="*/ 3922082 h 6858000"/>
              <a:gd name="connsiteX65" fmla="*/ 563230 w 1472087"/>
              <a:gd name="connsiteY65" fmla="*/ 3901461 h 6858000"/>
              <a:gd name="connsiteX66" fmla="*/ 585824 w 1472087"/>
              <a:gd name="connsiteY66" fmla="*/ 3813873 h 6858000"/>
              <a:gd name="connsiteX67" fmla="*/ 585249 w 1472087"/>
              <a:gd name="connsiteY67" fmla="*/ 3806161 h 6858000"/>
              <a:gd name="connsiteX68" fmla="*/ 585556 w 1472087"/>
              <a:gd name="connsiteY68" fmla="*/ 3805957 h 6858000"/>
              <a:gd name="connsiteX69" fmla="*/ 585583 w 1472087"/>
              <a:gd name="connsiteY69" fmla="*/ 3797724 h 6858000"/>
              <a:gd name="connsiteX70" fmla="*/ 584198 w 1472087"/>
              <a:gd name="connsiteY70" fmla="*/ 3792098 h 6858000"/>
              <a:gd name="connsiteX71" fmla="*/ 583082 w 1472087"/>
              <a:gd name="connsiteY71" fmla="*/ 3777135 h 6858000"/>
              <a:gd name="connsiteX72" fmla="*/ 584815 w 1472087"/>
              <a:gd name="connsiteY72" fmla="*/ 3771656 h 6858000"/>
              <a:gd name="connsiteX73" fmla="*/ 588558 w 1472087"/>
              <a:gd name="connsiteY73" fmla="*/ 3769007 h 6858000"/>
              <a:gd name="connsiteX74" fmla="*/ 588024 w 1472087"/>
              <a:gd name="connsiteY74" fmla="*/ 3767709 h 6858000"/>
              <a:gd name="connsiteX75" fmla="*/ 596720 w 1472087"/>
              <a:gd name="connsiteY75" fmla="*/ 3738082 h 6858000"/>
              <a:gd name="connsiteX76" fmla="*/ 604066 w 1472087"/>
              <a:gd name="connsiteY76" fmla="*/ 3673397 h 6858000"/>
              <a:gd name="connsiteX77" fmla="*/ 603362 w 1472087"/>
              <a:gd name="connsiteY77" fmla="*/ 3637109 h 6858000"/>
              <a:gd name="connsiteX78" fmla="*/ 606805 w 1472087"/>
              <a:gd name="connsiteY78" fmla="*/ 3536883 h 6858000"/>
              <a:gd name="connsiteX79" fmla="*/ 614343 w 1472087"/>
              <a:gd name="connsiteY79" fmla="*/ 3435652 h 6858000"/>
              <a:gd name="connsiteX80" fmla="*/ 616014 w 1472087"/>
              <a:gd name="connsiteY80" fmla="*/ 3307769 h 6858000"/>
              <a:gd name="connsiteX81" fmla="*/ 633577 w 1472087"/>
              <a:gd name="connsiteY81" fmla="*/ 3250522 h 6858000"/>
              <a:gd name="connsiteX82" fmla="*/ 634002 w 1472087"/>
              <a:gd name="connsiteY82" fmla="*/ 3229163 h 6858000"/>
              <a:gd name="connsiteX83" fmla="*/ 635825 w 1472087"/>
              <a:gd name="connsiteY83" fmla="*/ 3217217 h 6858000"/>
              <a:gd name="connsiteX84" fmla="*/ 622660 w 1472087"/>
              <a:gd name="connsiteY84" fmla="*/ 3183755 h 6858000"/>
              <a:gd name="connsiteX85" fmla="*/ 623161 w 1472087"/>
              <a:gd name="connsiteY85" fmla="*/ 3178642 h 6858000"/>
              <a:gd name="connsiteX86" fmla="*/ 610761 w 1472087"/>
              <a:gd name="connsiteY86" fmla="*/ 3158586 h 6858000"/>
              <a:gd name="connsiteX87" fmla="*/ 595946 w 1472087"/>
              <a:gd name="connsiteY87" fmla="*/ 3129034 h 6858000"/>
              <a:gd name="connsiteX88" fmla="*/ 596611 w 1472087"/>
              <a:gd name="connsiteY88" fmla="*/ 3126682 h 6858000"/>
              <a:gd name="connsiteX89" fmla="*/ 587479 w 1472087"/>
              <a:gd name="connsiteY89" fmla="*/ 3114519 h 6858000"/>
              <a:gd name="connsiteX90" fmla="*/ 574088 w 1472087"/>
              <a:gd name="connsiteY90" fmla="*/ 3106272 h 6858000"/>
              <a:gd name="connsiteX91" fmla="*/ 546818 w 1472087"/>
              <a:gd name="connsiteY91" fmla="*/ 2958185 h 6858000"/>
              <a:gd name="connsiteX92" fmla="*/ 489432 w 1472087"/>
              <a:gd name="connsiteY92" fmla="*/ 2762989 h 6858000"/>
              <a:gd name="connsiteX93" fmla="*/ 438350 w 1472087"/>
              <a:gd name="connsiteY93" fmla="*/ 2554718 h 6858000"/>
              <a:gd name="connsiteX94" fmla="*/ 418444 w 1472087"/>
              <a:gd name="connsiteY94" fmla="*/ 2485734 h 6858000"/>
              <a:gd name="connsiteX95" fmla="*/ 409167 w 1472087"/>
              <a:gd name="connsiteY95" fmla="*/ 2447068 h 6858000"/>
              <a:gd name="connsiteX96" fmla="*/ 396128 w 1472087"/>
              <a:gd name="connsiteY96" fmla="*/ 2425819 h 6858000"/>
              <a:gd name="connsiteX97" fmla="*/ 402127 w 1472087"/>
              <a:gd name="connsiteY97" fmla="*/ 2402874 h 6858000"/>
              <a:gd name="connsiteX98" fmla="*/ 404739 w 1472087"/>
              <a:gd name="connsiteY98" fmla="*/ 2381443 h 6858000"/>
              <a:gd name="connsiteX99" fmla="*/ 381068 w 1472087"/>
              <a:gd name="connsiteY99" fmla="*/ 2261920 h 6858000"/>
              <a:gd name="connsiteX100" fmla="*/ 370955 w 1472087"/>
              <a:gd name="connsiteY100" fmla="*/ 2195378 h 6858000"/>
              <a:gd name="connsiteX101" fmla="*/ 355172 w 1472087"/>
              <a:gd name="connsiteY101" fmla="*/ 2155135 h 6858000"/>
              <a:gd name="connsiteX102" fmla="*/ 352630 w 1472087"/>
              <a:gd name="connsiteY102" fmla="*/ 2118008 h 6858000"/>
              <a:gd name="connsiteX103" fmla="*/ 353623 w 1472087"/>
              <a:gd name="connsiteY103" fmla="*/ 2050531 h 6858000"/>
              <a:gd name="connsiteX104" fmla="*/ 345429 w 1472087"/>
              <a:gd name="connsiteY104" fmla="*/ 1963269 h 6858000"/>
              <a:gd name="connsiteX105" fmla="*/ 326607 w 1472087"/>
              <a:gd name="connsiteY105" fmla="*/ 1906352 h 6858000"/>
              <a:gd name="connsiteX106" fmla="*/ 303164 w 1472087"/>
              <a:gd name="connsiteY106" fmla="*/ 1861531 h 6858000"/>
              <a:gd name="connsiteX107" fmla="*/ 256963 w 1472087"/>
              <a:gd name="connsiteY107" fmla="*/ 1732919 h 6858000"/>
              <a:gd name="connsiteX108" fmla="*/ 229274 w 1472087"/>
              <a:gd name="connsiteY108" fmla="*/ 1663540 h 6858000"/>
              <a:gd name="connsiteX109" fmla="*/ 228400 w 1472087"/>
              <a:gd name="connsiteY109" fmla="*/ 1615777 h 6858000"/>
              <a:gd name="connsiteX110" fmla="*/ 209195 w 1472087"/>
              <a:gd name="connsiteY110" fmla="*/ 1563678 h 6858000"/>
              <a:gd name="connsiteX111" fmla="*/ 222275 w 1472087"/>
              <a:gd name="connsiteY111" fmla="*/ 1519474 h 6858000"/>
              <a:gd name="connsiteX112" fmla="*/ 215017 w 1472087"/>
              <a:gd name="connsiteY112" fmla="*/ 1477995 h 6858000"/>
              <a:gd name="connsiteX113" fmla="*/ 201102 w 1472087"/>
              <a:gd name="connsiteY113" fmla="*/ 1373769 h 6858000"/>
              <a:gd name="connsiteX114" fmla="*/ 209409 w 1472087"/>
              <a:gd name="connsiteY114" fmla="*/ 1307086 h 6858000"/>
              <a:gd name="connsiteX115" fmla="*/ 210597 w 1472087"/>
              <a:gd name="connsiteY115" fmla="*/ 1189033 h 6858000"/>
              <a:gd name="connsiteX116" fmla="*/ 215282 w 1472087"/>
              <a:gd name="connsiteY116" fmla="*/ 1168288 h 6858000"/>
              <a:gd name="connsiteX117" fmla="*/ 207564 w 1472087"/>
              <a:gd name="connsiteY117" fmla="*/ 1142577 h 6858000"/>
              <a:gd name="connsiteX118" fmla="*/ 196870 w 1472087"/>
              <a:gd name="connsiteY118" fmla="*/ 1088484 h 6858000"/>
              <a:gd name="connsiteX119" fmla="*/ 185606 w 1472087"/>
              <a:gd name="connsiteY119" fmla="*/ 1016103 h 6858000"/>
              <a:gd name="connsiteX120" fmla="*/ 187062 w 1472087"/>
              <a:gd name="connsiteY120" fmla="*/ 932283 h 6858000"/>
              <a:gd name="connsiteX121" fmla="*/ 189298 w 1472087"/>
              <a:gd name="connsiteY121" fmla="*/ 915925 h 6858000"/>
              <a:gd name="connsiteX122" fmla="*/ 181927 w 1472087"/>
              <a:gd name="connsiteY122" fmla="*/ 896999 h 6858000"/>
              <a:gd name="connsiteX123" fmla="*/ 151335 w 1472087"/>
              <a:gd name="connsiteY123" fmla="*/ 821517 h 6858000"/>
              <a:gd name="connsiteX124" fmla="*/ 130285 w 1472087"/>
              <a:gd name="connsiteY124" fmla="*/ 751353 h 6858000"/>
              <a:gd name="connsiteX125" fmla="*/ 129843 w 1472087"/>
              <a:gd name="connsiteY125" fmla="*/ 721230 h 6858000"/>
              <a:gd name="connsiteX126" fmla="*/ 115514 w 1472087"/>
              <a:gd name="connsiteY126" fmla="*/ 681659 h 6858000"/>
              <a:gd name="connsiteX127" fmla="*/ 100933 w 1472087"/>
              <a:gd name="connsiteY127" fmla="*/ 635218 h 6858000"/>
              <a:gd name="connsiteX128" fmla="*/ 105944 w 1472087"/>
              <a:gd name="connsiteY128" fmla="*/ 613763 h 6858000"/>
              <a:gd name="connsiteX129" fmla="*/ 91886 w 1472087"/>
              <a:gd name="connsiteY129" fmla="*/ 598582 h 6858000"/>
              <a:gd name="connsiteX130" fmla="*/ 91567 w 1472087"/>
              <a:gd name="connsiteY130" fmla="*/ 576846 h 6858000"/>
              <a:gd name="connsiteX131" fmla="*/ 71193 w 1472087"/>
              <a:gd name="connsiteY131" fmla="*/ 530055 h 6858000"/>
              <a:gd name="connsiteX132" fmla="*/ 70441 w 1472087"/>
              <a:gd name="connsiteY132" fmla="*/ 465389 h 6858000"/>
              <a:gd name="connsiteX133" fmla="*/ 53364 w 1472087"/>
              <a:gd name="connsiteY133" fmla="*/ 424699 h 6858000"/>
              <a:gd name="connsiteX134" fmla="*/ 53739 w 1472087"/>
              <a:gd name="connsiteY134" fmla="*/ 404917 h 6858000"/>
              <a:gd name="connsiteX135" fmla="*/ 33696 w 1472087"/>
              <a:gd name="connsiteY135" fmla="*/ 367211 h 6858000"/>
              <a:gd name="connsiteX136" fmla="*/ 0 w 1472087"/>
              <a:gd name="connsiteY136" fmla="*/ 268519 h 6858000"/>
              <a:gd name="connsiteX137" fmla="*/ 173467 w 1472087"/>
              <a:gd name="connsiteY137" fmla="*/ 144983 h 6858000"/>
              <a:gd name="connsiteX138" fmla="*/ 185751 w 1472087"/>
              <a:gd name="connsiteY138" fmla="*/ 55288 h 6858000"/>
              <a:gd name="connsiteX139" fmla="*/ 145305 w 1472087"/>
              <a:gd name="connsiteY139" fmla="*/ 0 h 6858000"/>
              <a:gd name="connsiteX0" fmla="*/ 112107 w 1438889"/>
              <a:gd name="connsiteY0" fmla="*/ 0 h 6858000"/>
              <a:gd name="connsiteX1" fmla="*/ 1438889 w 1438889"/>
              <a:gd name="connsiteY1" fmla="*/ 0 h 6858000"/>
              <a:gd name="connsiteX2" fmla="*/ 1438889 w 1438889"/>
              <a:gd name="connsiteY2" fmla="*/ 6858000 h 6858000"/>
              <a:gd name="connsiteX3" fmla="*/ 175583 w 1438889"/>
              <a:gd name="connsiteY3" fmla="*/ 6857735 h 6858000"/>
              <a:gd name="connsiteX4" fmla="*/ 212176 w 1438889"/>
              <a:gd name="connsiteY4" fmla="*/ 6776847 h 6858000"/>
              <a:gd name="connsiteX5" fmla="*/ 223676 w 1438889"/>
              <a:gd name="connsiteY5" fmla="*/ 6737706 h 6858000"/>
              <a:gd name="connsiteX6" fmla="*/ 248415 w 1438889"/>
              <a:gd name="connsiteY6" fmla="*/ 6691589 h 6858000"/>
              <a:gd name="connsiteX7" fmla="*/ 225972 w 1438889"/>
              <a:gd name="connsiteY7" fmla="*/ 6659970 h 6858000"/>
              <a:gd name="connsiteX8" fmla="*/ 241063 w 1438889"/>
              <a:gd name="connsiteY8" fmla="*/ 6636211 h 6858000"/>
              <a:gd name="connsiteX9" fmla="*/ 258507 w 1438889"/>
              <a:gd name="connsiteY9" fmla="*/ 6594177 h 6858000"/>
              <a:gd name="connsiteX10" fmla="*/ 272547 w 1438889"/>
              <a:gd name="connsiteY10" fmla="*/ 6557575 h 6858000"/>
              <a:gd name="connsiteX11" fmla="*/ 325504 w 1438889"/>
              <a:gd name="connsiteY11" fmla="*/ 6492130 h 6858000"/>
              <a:gd name="connsiteX12" fmla="*/ 341191 w 1438889"/>
              <a:gd name="connsiteY12" fmla="*/ 6431610 h 6858000"/>
              <a:gd name="connsiteX13" fmla="*/ 384896 w 1438889"/>
              <a:gd name="connsiteY13" fmla="*/ 6379786 h 6858000"/>
              <a:gd name="connsiteX14" fmla="*/ 368119 w 1438889"/>
              <a:gd name="connsiteY14" fmla="*/ 6334727 h 6858000"/>
              <a:gd name="connsiteX15" fmla="*/ 345534 w 1438889"/>
              <a:gd name="connsiteY15" fmla="*/ 6313295 h 6858000"/>
              <a:gd name="connsiteX16" fmla="*/ 352698 w 1438889"/>
              <a:gd name="connsiteY16" fmla="*/ 6280046 h 6858000"/>
              <a:gd name="connsiteX17" fmla="*/ 335443 w 1438889"/>
              <a:gd name="connsiteY17" fmla="*/ 6270265 h 6858000"/>
              <a:gd name="connsiteX18" fmla="*/ 362471 w 1438889"/>
              <a:gd name="connsiteY18" fmla="*/ 6252834 h 6858000"/>
              <a:gd name="connsiteX19" fmla="*/ 340463 w 1438889"/>
              <a:gd name="connsiteY19" fmla="*/ 6202459 h 6858000"/>
              <a:gd name="connsiteX20" fmla="*/ 339261 w 1438889"/>
              <a:gd name="connsiteY20" fmla="*/ 6153037 h 6858000"/>
              <a:gd name="connsiteX21" fmla="*/ 354676 w 1438889"/>
              <a:gd name="connsiteY21" fmla="*/ 6078132 h 6858000"/>
              <a:gd name="connsiteX22" fmla="*/ 342063 w 1438889"/>
              <a:gd name="connsiteY22" fmla="*/ 6028119 h 6858000"/>
              <a:gd name="connsiteX23" fmla="*/ 327292 w 1438889"/>
              <a:gd name="connsiteY23" fmla="*/ 5926735 h 6858000"/>
              <a:gd name="connsiteX24" fmla="*/ 376804 w 1438889"/>
              <a:gd name="connsiteY24" fmla="*/ 5712857 h 6858000"/>
              <a:gd name="connsiteX25" fmla="*/ 355879 w 1438889"/>
              <a:gd name="connsiteY25" fmla="*/ 5676393 h 6858000"/>
              <a:gd name="connsiteX26" fmla="*/ 395471 w 1438889"/>
              <a:gd name="connsiteY26" fmla="*/ 5563435 h 6858000"/>
              <a:gd name="connsiteX27" fmla="*/ 442601 w 1438889"/>
              <a:gd name="connsiteY27" fmla="*/ 5437125 h 6858000"/>
              <a:gd name="connsiteX28" fmla="*/ 456169 w 1438889"/>
              <a:gd name="connsiteY28" fmla="*/ 5396260 h 6858000"/>
              <a:gd name="connsiteX29" fmla="*/ 472150 w 1438889"/>
              <a:gd name="connsiteY29" fmla="*/ 5330009 h 6858000"/>
              <a:gd name="connsiteX30" fmla="*/ 505643 w 1438889"/>
              <a:gd name="connsiteY30" fmla="*/ 5273739 h 6858000"/>
              <a:gd name="connsiteX31" fmla="*/ 515242 w 1438889"/>
              <a:gd name="connsiteY31" fmla="*/ 5241779 h 6858000"/>
              <a:gd name="connsiteX32" fmla="*/ 526468 w 1438889"/>
              <a:gd name="connsiteY32" fmla="*/ 5225268 h 6858000"/>
              <a:gd name="connsiteX33" fmla="*/ 527488 w 1438889"/>
              <a:gd name="connsiteY33" fmla="*/ 5217684 h 6858000"/>
              <a:gd name="connsiteX34" fmla="*/ 534829 w 1438889"/>
              <a:gd name="connsiteY34" fmla="*/ 5193377 h 6858000"/>
              <a:gd name="connsiteX35" fmla="*/ 538132 w 1438889"/>
              <a:gd name="connsiteY35" fmla="*/ 5179288 h 6858000"/>
              <a:gd name="connsiteX36" fmla="*/ 539116 w 1438889"/>
              <a:gd name="connsiteY36" fmla="*/ 5173621 h 6858000"/>
              <a:gd name="connsiteX37" fmla="*/ 534750 w 1438889"/>
              <a:gd name="connsiteY37" fmla="*/ 5159961 h 6858000"/>
              <a:gd name="connsiteX38" fmla="*/ 541427 w 1438889"/>
              <a:gd name="connsiteY38" fmla="*/ 5144295 h 6858000"/>
              <a:gd name="connsiteX39" fmla="*/ 538360 w 1438889"/>
              <a:gd name="connsiteY39" fmla="*/ 5125185 h 6858000"/>
              <a:gd name="connsiteX40" fmla="*/ 545190 w 1438889"/>
              <a:gd name="connsiteY40" fmla="*/ 5121884 h 6858000"/>
              <a:gd name="connsiteX41" fmla="*/ 552226 w 1438889"/>
              <a:gd name="connsiteY41" fmla="*/ 5067850 h 6858000"/>
              <a:gd name="connsiteX42" fmla="*/ 554957 w 1438889"/>
              <a:gd name="connsiteY42" fmla="*/ 5060861 h 6858000"/>
              <a:gd name="connsiteX43" fmla="*/ 551661 w 1438889"/>
              <a:gd name="connsiteY43" fmla="*/ 5034192 h 6858000"/>
              <a:gd name="connsiteX44" fmla="*/ 553215 w 1438889"/>
              <a:gd name="connsiteY44" fmla="*/ 4993030 h 6858000"/>
              <a:gd name="connsiteX45" fmla="*/ 560124 w 1438889"/>
              <a:gd name="connsiteY45" fmla="*/ 4946844 h 6858000"/>
              <a:gd name="connsiteX46" fmla="*/ 555980 w 1438889"/>
              <a:gd name="connsiteY46" fmla="*/ 4932692 h 6858000"/>
              <a:gd name="connsiteX47" fmla="*/ 571383 w 1438889"/>
              <a:gd name="connsiteY47" fmla="*/ 4858827 h 6858000"/>
              <a:gd name="connsiteX48" fmla="*/ 577286 w 1438889"/>
              <a:gd name="connsiteY48" fmla="*/ 4821170 h 6858000"/>
              <a:gd name="connsiteX49" fmla="*/ 582019 w 1438889"/>
              <a:gd name="connsiteY49" fmla="*/ 4780965 h 6858000"/>
              <a:gd name="connsiteX50" fmla="*/ 583312 w 1438889"/>
              <a:gd name="connsiteY50" fmla="*/ 4750867 h 6858000"/>
              <a:gd name="connsiteX51" fmla="*/ 581119 w 1438889"/>
              <a:gd name="connsiteY51" fmla="*/ 4690749 h 6858000"/>
              <a:gd name="connsiteX52" fmla="*/ 576599 w 1438889"/>
              <a:gd name="connsiteY52" fmla="*/ 4584173 h 6858000"/>
              <a:gd name="connsiteX53" fmla="*/ 571682 w 1438889"/>
              <a:gd name="connsiteY53" fmla="*/ 4444346 h 6858000"/>
              <a:gd name="connsiteX54" fmla="*/ 568247 w 1438889"/>
              <a:gd name="connsiteY54" fmla="*/ 4375228 h 6858000"/>
              <a:gd name="connsiteX55" fmla="*/ 548900 w 1438889"/>
              <a:gd name="connsiteY55" fmla="*/ 4214165 h 6858000"/>
              <a:gd name="connsiteX56" fmla="*/ 552973 w 1438889"/>
              <a:gd name="connsiteY56" fmla="*/ 4090296 h 6858000"/>
              <a:gd name="connsiteX57" fmla="*/ 538229 w 1438889"/>
              <a:gd name="connsiteY57" fmla="*/ 4033999 h 6858000"/>
              <a:gd name="connsiteX58" fmla="*/ 539378 w 1438889"/>
              <a:gd name="connsiteY58" fmla="*/ 4031933 h 6858000"/>
              <a:gd name="connsiteX59" fmla="*/ 537954 w 1438889"/>
              <a:gd name="connsiteY59" fmla="*/ 4013953 h 6858000"/>
              <a:gd name="connsiteX60" fmla="*/ 524249 w 1438889"/>
              <a:gd name="connsiteY60" fmla="*/ 3974753 h 6858000"/>
              <a:gd name="connsiteX61" fmla="*/ 525847 w 1438889"/>
              <a:gd name="connsiteY61" fmla="*/ 3969950 h 6858000"/>
              <a:gd name="connsiteX62" fmla="*/ 519269 w 1438889"/>
              <a:gd name="connsiteY62" fmla="*/ 3933779 h 6858000"/>
              <a:gd name="connsiteX63" fmla="*/ 520600 w 1438889"/>
              <a:gd name="connsiteY63" fmla="*/ 3933093 h 6858000"/>
              <a:gd name="connsiteX64" fmla="*/ 524954 w 1438889"/>
              <a:gd name="connsiteY64" fmla="*/ 3922082 h 6858000"/>
              <a:gd name="connsiteX65" fmla="*/ 530032 w 1438889"/>
              <a:gd name="connsiteY65" fmla="*/ 3901461 h 6858000"/>
              <a:gd name="connsiteX66" fmla="*/ 552626 w 1438889"/>
              <a:gd name="connsiteY66" fmla="*/ 3813873 h 6858000"/>
              <a:gd name="connsiteX67" fmla="*/ 552051 w 1438889"/>
              <a:gd name="connsiteY67" fmla="*/ 3806161 h 6858000"/>
              <a:gd name="connsiteX68" fmla="*/ 552358 w 1438889"/>
              <a:gd name="connsiteY68" fmla="*/ 3805957 h 6858000"/>
              <a:gd name="connsiteX69" fmla="*/ 552385 w 1438889"/>
              <a:gd name="connsiteY69" fmla="*/ 3797724 h 6858000"/>
              <a:gd name="connsiteX70" fmla="*/ 551000 w 1438889"/>
              <a:gd name="connsiteY70" fmla="*/ 3792098 h 6858000"/>
              <a:gd name="connsiteX71" fmla="*/ 549884 w 1438889"/>
              <a:gd name="connsiteY71" fmla="*/ 3777135 h 6858000"/>
              <a:gd name="connsiteX72" fmla="*/ 551617 w 1438889"/>
              <a:gd name="connsiteY72" fmla="*/ 3771656 h 6858000"/>
              <a:gd name="connsiteX73" fmla="*/ 555360 w 1438889"/>
              <a:gd name="connsiteY73" fmla="*/ 3769007 h 6858000"/>
              <a:gd name="connsiteX74" fmla="*/ 554826 w 1438889"/>
              <a:gd name="connsiteY74" fmla="*/ 3767709 h 6858000"/>
              <a:gd name="connsiteX75" fmla="*/ 563522 w 1438889"/>
              <a:gd name="connsiteY75" fmla="*/ 3738082 h 6858000"/>
              <a:gd name="connsiteX76" fmla="*/ 570868 w 1438889"/>
              <a:gd name="connsiteY76" fmla="*/ 3673397 h 6858000"/>
              <a:gd name="connsiteX77" fmla="*/ 570164 w 1438889"/>
              <a:gd name="connsiteY77" fmla="*/ 3637109 h 6858000"/>
              <a:gd name="connsiteX78" fmla="*/ 573607 w 1438889"/>
              <a:gd name="connsiteY78" fmla="*/ 3536883 h 6858000"/>
              <a:gd name="connsiteX79" fmla="*/ 581145 w 1438889"/>
              <a:gd name="connsiteY79" fmla="*/ 3435652 h 6858000"/>
              <a:gd name="connsiteX80" fmla="*/ 582816 w 1438889"/>
              <a:gd name="connsiteY80" fmla="*/ 3307769 h 6858000"/>
              <a:gd name="connsiteX81" fmla="*/ 600379 w 1438889"/>
              <a:gd name="connsiteY81" fmla="*/ 3250522 h 6858000"/>
              <a:gd name="connsiteX82" fmla="*/ 600804 w 1438889"/>
              <a:gd name="connsiteY82" fmla="*/ 3229163 h 6858000"/>
              <a:gd name="connsiteX83" fmla="*/ 602627 w 1438889"/>
              <a:gd name="connsiteY83" fmla="*/ 3217217 h 6858000"/>
              <a:gd name="connsiteX84" fmla="*/ 589462 w 1438889"/>
              <a:gd name="connsiteY84" fmla="*/ 3183755 h 6858000"/>
              <a:gd name="connsiteX85" fmla="*/ 589963 w 1438889"/>
              <a:gd name="connsiteY85" fmla="*/ 3178642 h 6858000"/>
              <a:gd name="connsiteX86" fmla="*/ 577563 w 1438889"/>
              <a:gd name="connsiteY86" fmla="*/ 3158586 h 6858000"/>
              <a:gd name="connsiteX87" fmla="*/ 562748 w 1438889"/>
              <a:gd name="connsiteY87" fmla="*/ 3129034 h 6858000"/>
              <a:gd name="connsiteX88" fmla="*/ 563413 w 1438889"/>
              <a:gd name="connsiteY88" fmla="*/ 3126682 h 6858000"/>
              <a:gd name="connsiteX89" fmla="*/ 554281 w 1438889"/>
              <a:gd name="connsiteY89" fmla="*/ 3114519 h 6858000"/>
              <a:gd name="connsiteX90" fmla="*/ 540890 w 1438889"/>
              <a:gd name="connsiteY90" fmla="*/ 3106272 h 6858000"/>
              <a:gd name="connsiteX91" fmla="*/ 513620 w 1438889"/>
              <a:gd name="connsiteY91" fmla="*/ 2958185 h 6858000"/>
              <a:gd name="connsiteX92" fmla="*/ 456234 w 1438889"/>
              <a:gd name="connsiteY92" fmla="*/ 2762989 h 6858000"/>
              <a:gd name="connsiteX93" fmla="*/ 405152 w 1438889"/>
              <a:gd name="connsiteY93" fmla="*/ 2554718 h 6858000"/>
              <a:gd name="connsiteX94" fmla="*/ 385246 w 1438889"/>
              <a:gd name="connsiteY94" fmla="*/ 2485734 h 6858000"/>
              <a:gd name="connsiteX95" fmla="*/ 375969 w 1438889"/>
              <a:gd name="connsiteY95" fmla="*/ 2447068 h 6858000"/>
              <a:gd name="connsiteX96" fmla="*/ 362930 w 1438889"/>
              <a:gd name="connsiteY96" fmla="*/ 2425819 h 6858000"/>
              <a:gd name="connsiteX97" fmla="*/ 368929 w 1438889"/>
              <a:gd name="connsiteY97" fmla="*/ 2402874 h 6858000"/>
              <a:gd name="connsiteX98" fmla="*/ 371541 w 1438889"/>
              <a:gd name="connsiteY98" fmla="*/ 2381443 h 6858000"/>
              <a:gd name="connsiteX99" fmla="*/ 347870 w 1438889"/>
              <a:gd name="connsiteY99" fmla="*/ 2261920 h 6858000"/>
              <a:gd name="connsiteX100" fmla="*/ 337757 w 1438889"/>
              <a:gd name="connsiteY100" fmla="*/ 2195378 h 6858000"/>
              <a:gd name="connsiteX101" fmla="*/ 321974 w 1438889"/>
              <a:gd name="connsiteY101" fmla="*/ 2155135 h 6858000"/>
              <a:gd name="connsiteX102" fmla="*/ 319432 w 1438889"/>
              <a:gd name="connsiteY102" fmla="*/ 2118008 h 6858000"/>
              <a:gd name="connsiteX103" fmla="*/ 320425 w 1438889"/>
              <a:gd name="connsiteY103" fmla="*/ 2050531 h 6858000"/>
              <a:gd name="connsiteX104" fmla="*/ 312231 w 1438889"/>
              <a:gd name="connsiteY104" fmla="*/ 1963269 h 6858000"/>
              <a:gd name="connsiteX105" fmla="*/ 293409 w 1438889"/>
              <a:gd name="connsiteY105" fmla="*/ 1906352 h 6858000"/>
              <a:gd name="connsiteX106" fmla="*/ 269966 w 1438889"/>
              <a:gd name="connsiteY106" fmla="*/ 1861531 h 6858000"/>
              <a:gd name="connsiteX107" fmla="*/ 223765 w 1438889"/>
              <a:gd name="connsiteY107" fmla="*/ 1732919 h 6858000"/>
              <a:gd name="connsiteX108" fmla="*/ 196076 w 1438889"/>
              <a:gd name="connsiteY108" fmla="*/ 1663540 h 6858000"/>
              <a:gd name="connsiteX109" fmla="*/ 195202 w 1438889"/>
              <a:gd name="connsiteY109" fmla="*/ 1615777 h 6858000"/>
              <a:gd name="connsiteX110" fmla="*/ 175997 w 1438889"/>
              <a:gd name="connsiteY110" fmla="*/ 1563678 h 6858000"/>
              <a:gd name="connsiteX111" fmla="*/ 189077 w 1438889"/>
              <a:gd name="connsiteY111" fmla="*/ 1519474 h 6858000"/>
              <a:gd name="connsiteX112" fmla="*/ 181819 w 1438889"/>
              <a:gd name="connsiteY112" fmla="*/ 1477995 h 6858000"/>
              <a:gd name="connsiteX113" fmla="*/ 167904 w 1438889"/>
              <a:gd name="connsiteY113" fmla="*/ 1373769 h 6858000"/>
              <a:gd name="connsiteX114" fmla="*/ 176211 w 1438889"/>
              <a:gd name="connsiteY114" fmla="*/ 1307086 h 6858000"/>
              <a:gd name="connsiteX115" fmla="*/ 177399 w 1438889"/>
              <a:gd name="connsiteY115" fmla="*/ 1189033 h 6858000"/>
              <a:gd name="connsiteX116" fmla="*/ 182084 w 1438889"/>
              <a:gd name="connsiteY116" fmla="*/ 1168288 h 6858000"/>
              <a:gd name="connsiteX117" fmla="*/ 174366 w 1438889"/>
              <a:gd name="connsiteY117" fmla="*/ 1142577 h 6858000"/>
              <a:gd name="connsiteX118" fmla="*/ 163672 w 1438889"/>
              <a:gd name="connsiteY118" fmla="*/ 1088484 h 6858000"/>
              <a:gd name="connsiteX119" fmla="*/ 152408 w 1438889"/>
              <a:gd name="connsiteY119" fmla="*/ 1016103 h 6858000"/>
              <a:gd name="connsiteX120" fmla="*/ 153864 w 1438889"/>
              <a:gd name="connsiteY120" fmla="*/ 932283 h 6858000"/>
              <a:gd name="connsiteX121" fmla="*/ 156100 w 1438889"/>
              <a:gd name="connsiteY121" fmla="*/ 915925 h 6858000"/>
              <a:gd name="connsiteX122" fmla="*/ 148729 w 1438889"/>
              <a:gd name="connsiteY122" fmla="*/ 896999 h 6858000"/>
              <a:gd name="connsiteX123" fmla="*/ 118137 w 1438889"/>
              <a:gd name="connsiteY123" fmla="*/ 821517 h 6858000"/>
              <a:gd name="connsiteX124" fmla="*/ 97087 w 1438889"/>
              <a:gd name="connsiteY124" fmla="*/ 751353 h 6858000"/>
              <a:gd name="connsiteX125" fmla="*/ 96645 w 1438889"/>
              <a:gd name="connsiteY125" fmla="*/ 721230 h 6858000"/>
              <a:gd name="connsiteX126" fmla="*/ 82316 w 1438889"/>
              <a:gd name="connsiteY126" fmla="*/ 681659 h 6858000"/>
              <a:gd name="connsiteX127" fmla="*/ 67735 w 1438889"/>
              <a:gd name="connsiteY127" fmla="*/ 635218 h 6858000"/>
              <a:gd name="connsiteX128" fmla="*/ 72746 w 1438889"/>
              <a:gd name="connsiteY128" fmla="*/ 613763 h 6858000"/>
              <a:gd name="connsiteX129" fmla="*/ 58688 w 1438889"/>
              <a:gd name="connsiteY129" fmla="*/ 598582 h 6858000"/>
              <a:gd name="connsiteX130" fmla="*/ 58369 w 1438889"/>
              <a:gd name="connsiteY130" fmla="*/ 576846 h 6858000"/>
              <a:gd name="connsiteX131" fmla="*/ 37995 w 1438889"/>
              <a:gd name="connsiteY131" fmla="*/ 530055 h 6858000"/>
              <a:gd name="connsiteX132" fmla="*/ 37243 w 1438889"/>
              <a:gd name="connsiteY132" fmla="*/ 465389 h 6858000"/>
              <a:gd name="connsiteX133" fmla="*/ 20166 w 1438889"/>
              <a:gd name="connsiteY133" fmla="*/ 424699 h 6858000"/>
              <a:gd name="connsiteX134" fmla="*/ 20541 w 1438889"/>
              <a:gd name="connsiteY134" fmla="*/ 404917 h 6858000"/>
              <a:gd name="connsiteX135" fmla="*/ 498 w 1438889"/>
              <a:gd name="connsiteY135" fmla="*/ 367211 h 6858000"/>
              <a:gd name="connsiteX136" fmla="*/ 148559 w 1438889"/>
              <a:gd name="connsiteY136" fmla="*/ 212860 h 6858000"/>
              <a:gd name="connsiteX137" fmla="*/ 140269 w 1438889"/>
              <a:gd name="connsiteY137" fmla="*/ 144983 h 6858000"/>
              <a:gd name="connsiteX138" fmla="*/ 152553 w 1438889"/>
              <a:gd name="connsiteY138" fmla="*/ 55288 h 6858000"/>
              <a:gd name="connsiteX139" fmla="*/ 112107 w 1438889"/>
              <a:gd name="connsiteY139" fmla="*/ 0 h 6858000"/>
              <a:gd name="connsiteX0" fmla="*/ 92101 w 1418883"/>
              <a:gd name="connsiteY0" fmla="*/ 0 h 6858000"/>
              <a:gd name="connsiteX1" fmla="*/ 1418883 w 1418883"/>
              <a:gd name="connsiteY1" fmla="*/ 0 h 6858000"/>
              <a:gd name="connsiteX2" fmla="*/ 1418883 w 1418883"/>
              <a:gd name="connsiteY2" fmla="*/ 6858000 h 6858000"/>
              <a:gd name="connsiteX3" fmla="*/ 155577 w 1418883"/>
              <a:gd name="connsiteY3" fmla="*/ 6857735 h 6858000"/>
              <a:gd name="connsiteX4" fmla="*/ 192170 w 1418883"/>
              <a:gd name="connsiteY4" fmla="*/ 6776847 h 6858000"/>
              <a:gd name="connsiteX5" fmla="*/ 203670 w 1418883"/>
              <a:gd name="connsiteY5" fmla="*/ 6737706 h 6858000"/>
              <a:gd name="connsiteX6" fmla="*/ 228409 w 1418883"/>
              <a:gd name="connsiteY6" fmla="*/ 6691589 h 6858000"/>
              <a:gd name="connsiteX7" fmla="*/ 205966 w 1418883"/>
              <a:gd name="connsiteY7" fmla="*/ 6659970 h 6858000"/>
              <a:gd name="connsiteX8" fmla="*/ 221057 w 1418883"/>
              <a:gd name="connsiteY8" fmla="*/ 6636211 h 6858000"/>
              <a:gd name="connsiteX9" fmla="*/ 238501 w 1418883"/>
              <a:gd name="connsiteY9" fmla="*/ 6594177 h 6858000"/>
              <a:gd name="connsiteX10" fmla="*/ 252541 w 1418883"/>
              <a:gd name="connsiteY10" fmla="*/ 6557575 h 6858000"/>
              <a:gd name="connsiteX11" fmla="*/ 305498 w 1418883"/>
              <a:gd name="connsiteY11" fmla="*/ 6492130 h 6858000"/>
              <a:gd name="connsiteX12" fmla="*/ 321185 w 1418883"/>
              <a:gd name="connsiteY12" fmla="*/ 6431610 h 6858000"/>
              <a:gd name="connsiteX13" fmla="*/ 364890 w 1418883"/>
              <a:gd name="connsiteY13" fmla="*/ 6379786 h 6858000"/>
              <a:gd name="connsiteX14" fmla="*/ 348113 w 1418883"/>
              <a:gd name="connsiteY14" fmla="*/ 6334727 h 6858000"/>
              <a:gd name="connsiteX15" fmla="*/ 325528 w 1418883"/>
              <a:gd name="connsiteY15" fmla="*/ 6313295 h 6858000"/>
              <a:gd name="connsiteX16" fmla="*/ 332692 w 1418883"/>
              <a:gd name="connsiteY16" fmla="*/ 6280046 h 6858000"/>
              <a:gd name="connsiteX17" fmla="*/ 315437 w 1418883"/>
              <a:gd name="connsiteY17" fmla="*/ 6270265 h 6858000"/>
              <a:gd name="connsiteX18" fmla="*/ 342465 w 1418883"/>
              <a:gd name="connsiteY18" fmla="*/ 6252834 h 6858000"/>
              <a:gd name="connsiteX19" fmla="*/ 320457 w 1418883"/>
              <a:gd name="connsiteY19" fmla="*/ 6202459 h 6858000"/>
              <a:gd name="connsiteX20" fmla="*/ 319255 w 1418883"/>
              <a:gd name="connsiteY20" fmla="*/ 6153037 h 6858000"/>
              <a:gd name="connsiteX21" fmla="*/ 334670 w 1418883"/>
              <a:gd name="connsiteY21" fmla="*/ 6078132 h 6858000"/>
              <a:gd name="connsiteX22" fmla="*/ 322057 w 1418883"/>
              <a:gd name="connsiteY22" fmla="*/ 6028119 h 6858000"/>
              <a:gd name="connsiteX23" fmla="*/ 307286 w 1418883"/>
              <a:gd name="connsiteY23" fmla="*/ 5926735 h 6858000"/>
              <a:gd name="connsiteX24" fmla="*/ 356798 w 1418883"/>
              <a:gd name="connsiteY24" fmla="*/ 5712857 h 6858000"/>
              <a:gd name="connsiteX25" fmla="*/ 335873 w 1418883"/>
              <a:gd name="connsiteY25" fmla="*/ 5676393 h 6858000"/>
              <a:gd name="connsiteX26" fmla="*/ 375465 w 1418883"/>
              <a:gd name="connsiteY26" fmla="*/ 5563435 h 6858000"/>
              <a:gd name="connsiteX27" fmla="*/ 422595 w 1418883"/>
              <a:gd name="connsiteY27" fmla="*/ 5437125 h 6858000"/>
              <a:gd name="connsiteX28" fmla="*/ 436163 w 1418883"/>
              <a:gd name="connsiteY28" fmla="*/ 5396260 h 6858000"/>
              <a:gd name="connsiteX29" fmla="*/ 452144 w 1418883"/>
              <a:gd name="connsiteY29" fmla="*/ 5330009 h 6858000"/>
              <a:gd name="connsiteX30" fmla="*/ 485637 w 1418883"/>
              <a:gd name="connsiteY30" fmla="*/ 5273739 h 6858000"/>
              <a:gd name="connsiteX31" fmla="*/ 495236 w 1418883"/>
              <a:gd name="connsiteY31" fmla="*/ 5241779 h 6858000"/>
              <a:gd name="connsiteX32" fmla="*/ 506462 w 1418883"/>
              <a:gd name="connsiteY32" fmla="*/ 5225268 h 6858000"/>
              <a:gd name="connsiteX33" fmla="*/ 507482 w 1418883"/>
              <a:gd name="connsiteY33" fmla="*/ 5217684 h 6858000"/>
              <a:gd name="connsiteX34" fmla="*/ 514823 w 1418883"/>
              <a:gd name="connsiteY34" fmla="*/ 5193377 h 6858000"/>
              <a:gd name="connsiteX35" fmla="*/ 518126 w 1418883"/>
              <a:gd name="connsiteY35" fmla="*/ 5179288 h 6858000"/>
              <a:gd name="connsiteX36" fmla="*/ 519110 w 1418883"/>
              <a:gd name="connsiteY36" fmla="*/ 5173621 h 6858000"/>
              <a:gd name="connsiteX37" fmla="*/ 514744 w 1418883"/>
              <a:gd name="connsiteY37" fmla="*/ 5159961 h 6858000"/>
              <a:gd name="connsiteX38" fmla="*/ 521421 w 1418883"/>
              <a:gd name="connsiteY38" fmla="*/ 5144295 h 6858000"/>
              <a:gd name="connsiteX39" fmla="*/ 518354 w 1418883"/>
              <a:gd name="connsiteY39" fmla="*/ 5125185 h 6858000"/>
              <a:gd name="connsiteX40" fmla="*/ 525184 w 1418883"/>
              <a:gd name="connsiteY40" fmla="*/ 5121884 h 6858000"/>
              <a:gd name="connsiteX41" fmla="*/ 532220 w 1418883"/>
              <a:gd name="connsiteY41" fmla="*/ 5067850 h 6858000"/>
              <a:gd name="connsiteX42" fmla="*/ 534951 w 1418883"/>
              <a:gd name="connsiteY42" fmla="*/ 5060861 h 6858000"/>
              <a:gd name="connsiteX43" fmla="*/ 531655 w 1418883"/>
              <a:gd name="connsiteY43" fmla="*/ 5034192 h 6858000"/>
              <a:gd name="connsiteX44" fmla="*/ 533209 w 1418883"/>
              <a:gd name="connsiteY44" fmla="*/ 4993030 h 6858000"/>
              <a:gd name="connsiteX45" fmla="*/ 540118 w 1418883"/>
              <a:gd name="connsiteY45" fmla="*/ 4946844 h 6858000"/>
              <a:gd name="connsiteX46" fmla="*/ 535974 w 1418883"/>
              <a:gd name="connsiteY46" fmla="*/ 4932692 h 6858000"/>
              <a:gd name="connsiteX47" fmla="*/ 551377 w 1418883"/>
              <a:gd name="connsiteY47" fmla="*/ 4858827 h 6858000"/>
              <a:gd name="connsiteX48" fmla="*/ 557280 w 1418883"/>
              <a:gd name="connsiteY48" fmla="*/ 4821170 h 6858000"/>
              <a:gd name="connsiteX49" fmla="*/ 562013 w 1418883"/>
              <a:gd name="connsiteY49" fmla="*/ 4780965 h 6858000"/>
              <a:gd name="connsiteX50" fmla="*/ 563306 w 1418883"/>
              <a:gd name="connsiteY50" fmla="*/ 4750867 h 6858000"/>
              <a:gd name="connsiteX51" fmla="*/ 561113 w 1418883"/>
              <a:gd name="connsiteY51" fmla="*/ 4690749 h 6858000"/>
              <a:gd name="connsiteX52" fmla="*/ 556593 w 1418883"/>
              <a:gd name="connsiteY52" fmla="*/ 4584173 h 6858000"/>
              <a:gd name="connsiteX53" fmla="*/ 551676 w 1418883"/>
              <a:gd name="connsiteY53" fmla="*/ 4444346 h 6858000"/>
              <a:gd name="connsiteX54" fmla="*/ 548241 w 1418883"/>
              <a:gd name="connsiteY54" fmla="*/ 4375228 h 6858000"/>
              <a:gd name="connsiteX55" fmla="*/ 528894 w 1418883"/>
              <a:gd name="connsiteY55" fmla="*/ 4214165 h 6858000"/>
              <a:gd name="connsiteX56" fmla="*/ 532967 w 1418883"/>
              <a:gd name="connsiteY56" fmla="*/ 4090296 h 6858000"/>
              <a:gd name="connsiteX57" fmla="*/ 518223 w 1418883"/>
              <a:gd name="connsiteY57" fmla="*/ 4033999 h 6858000"/>
              <a:gd name="connsiteX58" fmla="*/ 519372 w 1418883"/>
              <a:gd name="connsiteY58" fmla="*/ 4031933 h 6858000"/>
              <a:gd name="connsiteX59" fmla="*/ 517948 w 1418883"/>
              <a:gd name="connsiteY59" fmla="*/ 4013953 h 6858000"/>
              <a:gd name="connsiteX60" fmla="*/ 504243 w 1418883"/>
              <a:gd name="connsiteY60" fmla="*/ 3974753 h 6858000"/>
              <a:gd name="connsiteX61" fmla="*/ 505841 w 1418883"/>
              <a:gd name="connsiteY61" fmla="*/ 3969950 h 6858000"/>
              <a:gd name="connsiteX62" fmla="*/ 499263 w 1418883"/>
              <a:gd name="connsiteY62" fmla="*/ 3933779 h 6858000"/>
              <a:gd name="connsiteX63" fmla="*/ 500594 w 1418883"/>
              <a:gd name="connsiteY63" fmla="*/ 3933093 h 6858000"/>
              <a:gd name="connsiteX64" fmla="*/ 504948 w 1418883"/>
              <a:gd name="connsiteY64" fmla="*/ 3922082 h 6858000"/>
              <a:gd name="connsiteX65" fmla="*/ 510026 w 1418883"/>
              <a:gd name="connsiteY65" fmla="*/ 3901461 h 6858000"/>
              <a:gd name="connsiteX66" fmla="*/ 532620 w 1418883"/>
              <a:gd name="connsiteY66" fmla="*/ 3813873 h 6858000"/>
              <a:gd name="connsiteX67" fmla="*/ 532045 w 1418883"/>
              <a:gd name="connsiteY67" fmla="*/ 3806161 h 6858000"/>
              <a:gd name="connsiteX68" fmla="*/ 532352 w 1418883"/>
              <a:gd name="connsiteY68" fmla="*/ 3805957 h 6858000"/>
              <a:gd name="connsiteX69" fmla="*/ 532379 w 1418883"/>
              <a:gd name="connsiteY69" fmla="*/ 3797724 h 6858000"/>
              <a:gd name="connsiteX70" fmla="*/ 530994 w 1418883"/>
              <a:gd name="connsiteY70" fmla="*/ 3792098 h 6858000"/>
              <a:gd name="connsiteX71" fmla="*/ 529878 w 1418883"/>
              <a:gd name="connsiteY71" fmla="*/ 3777135 h 6858000"/>
              <a:gd name="connsiteX72" fmla="*/ 531611 w 1418883"/>
              <a:gd name="connsiteY72" fmla="*/ 3771656 h 6858000"/>
              <a:gd name="connsiteX73" fmla="*/ 535354 w 1418883"/>
              <a:gd name="connsiteY73" fmla="*/ 3769007 h 6858000"/>
              <a:gd name="connsiteX74" fmla="*/ 534820 w 1418883"/>
              <a:gd name="connsiteY74" fmla="*/ 3767709 h 6858000"/>
              <a:gd name="connsiteX75" fmla="*/ 543516 w 1418883"/>
              <a:gd name="connsiteY75" fmla="*/ 3738082 h 6858000"/>
              <a:gd name="connsiteX76" fmla="*/ 550862 w 1418883"/>
              <a:gd name="connsiteY76" fmla="*/ 3673397 h 6858000"/>
              <a:gd name="connsiteX77" fmla="*/ 550158 w 1418883"/>
              <a:gd name="connsiteY77" fmla="*/ 3637109 h 6858000"/>
              <a:gd name="connsiteX78" fmla="*/ 553601 w 1418883"/>
              <a:gd name="connsiteY78" fmla="*/ 3536883 h 6858000"/>
              <a:gd name="connsiteX79" fmla="*/ 561139 w 1418883"/>
              <a:gd name="connsiteY79" fmla="*/ 3435652 h 6858000"/>
              <a:gd name="connsiteX80" fmla="*/ 562810 w 1418883"/>
              <a:gd name="connsiteY80" fmla="*/ 3307769 h 6858000"/>
              <a:gd name="connsiteX81" fmla="*/ 580373 w 1418883"/>
              <a:gd name="connsiteY81" fmla="*/ 3250522 h 6858000"/>
              <a:gd name="connsiteX82" fmla="*/ 580798 w 1418883"/>
              <a:gd name="connsiteY82" fmla="*/ 3229163 h 6858000"/>
              <a:gd name="connsiteX83" fmla="*/ 582621 w 1418883"/>
              <a:gd name="connsiteY83" fmla="*/ 3217217 h 6858000"/>
              <a:gd name="connsiteX84" fmla="*/ 569456 w 1418883"/>
              <a:gd name="connsiteY84" fmla="*/ 3183755 h 6858000"/>
              <a:gd name="connsiteX85" fmla="*/ 569957 w 1418883"/>
              <a:gd name="connsiteY85" fmla="*/ 3178642 h 6858000"/>
              <a:gd name="connsiteX86" fmla="*/ 557557 w 1418883"/>
              <a:gd name="connsiteY86" fmla="*/ 3158586 h 6858000"/>
              <a:gd name="connsiteX87" fmla="*/ 542742 w 1418883"/>
              <a:gd name="connsiteY87" fmla="*/ 3129034 h 6858000"/>
              <a:gd name="connsiteX88" fmla="*/ 543407 w 1418883"/>
              <a:gd name="connsiteY88" fmla="*/ 3126682 h 6858000"/>
              <a:gd name="connsiteX89" fmla="*/ 534275 w 1418883"/>
              <a:gd name="connsiteY89" fmla="*/ 3114519 h 6858000"/>
              <a:gd name="connsiteX90" fmla="*/ 520884 w 1418883"/>
              <a:gd name="connsiteY90" fmla="*/ 3106272 h 6858000"/>
              <a:gd name="connsiteX91" fmla="*/ 493614 w 1418883"/>
              <a:gd name="connsiteY91" fmla="*/ 2958185 h 6858000"/>
              <a:gd name="connsiteX92" fmla="*/ 436228 w 1418883"/>
              <a:gd name="connsiteY92" fmla="*/ 2762989 h 6858000"/>
              <a:gd name="connsiteX93" fmla="*/ 385146 w 1418883"/>
              <a:gd name="connsiteY93" fmla="*/ 2554718 h 6858000"/>
              <a:gd name="connsiteX94" fmla="*/ 365240 w 1418883"/>
              <a:gd name="connsiteY94" fmla="*/ 2485734 h 6858000"/>
              <a:gd name="connsiteX95" fmla="*/ 355963 w 1418883"/>
              <a:gd name="connsiteY95" fmla="*/ 2447068 h 6858000"/>
              <a:gd name="connsiteX96" fmla="*/ 342924 w 1418883"/>
              <a:gd name="connsiteY96" fmla="*/ 2425819 h 6858000"/>
              <a:gd name="connsiteX97" fmla="*/ 348923 w 1418883"/>
              <a:gd name="connsiteY97" fmla="*/ 2402874 h 6858000"/>
              <a:gd name="connsiteX98" fmla="*/ 351535 w 1418883"/>
              <a:gd name="connsiteY98" fmla="*/ 2381443 h 6858000"/>
              <a:gd name="connsiteX99" fmla="*/ 327864 w 1418883"/>
              <a:gd name="connsiteY99" fmla="*/ 2261920 h 6858000"/>
              <a:gd name="connsiteX100" fmla="*/ 317751 w 1418883"/>
              <a:gd name="connsiteY100" fmla="*/ 2195378 h 6858000"/>
              <a:gd name="connsiteX101" fmla="*/ 301968 w 1418883"/>
              <a:gd name="connsiteY101" fmla="*/ 2155135 h 6858000"/>
              <a:gd name="connsiteX102" fmla="*/ 299426 w 1418883"/>
              <a:gd name="connsiteY102" fmla="*/ 2118008 h 6858000"/>
              <a:gd name="connsiteX103" fmla="*/ 300419 w 1418883"/>
              <a:gd name="connsiteY103" fmla="*/ 2050531 h 6858000"/>
              <a:gd name="connsiteX104" fmla="*/ 292225 w 1418883"/>
              <a:gd name="connsiteY104" fmla="*/ 1963269 h 6858000"/>
              <a:gd name="connsiteX105" fmla="*/ 273403 w 1418883"/>
              <a:gd name="connsiteY105" fmla="*/ 1906352 h 6858000"/>
              <a:gd name="connsiteX106" fmla="*/ 249960 w 1418883"/>
              <a:gd name="connsiteY106" fmla="*/ 1861531 h 6858000"/>
              <a:gd name="connsiteX107" fmla="*/ 203759 w 1418883"/>
              <a:gd name="connsiteY107" fmla="*/ 1732919 h 6858000"/>
              <a:gd name="connsiteX108" fmla="*/ 176070 w 1418883"/>
              <a:gd name="connsiteY108" fmla="*/ 1663540 h 6858000"/>
              <a:gd name="connsiteX109" fmla="*/ 175196 w 1418883"/>
              <a:gd name="connsiteY109" fmla="*/ 1615777 h 6858000"/>
              <a:gd name="connsiteX110" fmla="*/ 155991 w 1418883"/>
              <a:gd name="connsiteY110" fmla="*/ 1563678 h 6858000"/>
              <a:gd name="connsiteX111" fmla="*/ 169071 w 1418883"/>
              <a:gd name="connsiteY111" fmla="*/ 1519474 h 6858000"/>
              <a:gd name="connsiteX112" fmla="*/ 161813 w 1418883"/>
              <a:gd name="connsiteY112" fmla="*/ 1477995 h 6858000"/>
              <a:gd name="connsiteX113" fmla="*/ 147898 w 1418883"/>
              <a:gd name="connsiteY113" fmla="*/ 1373769 h 6858000"/>
              <a:gd name="connsiteX114" fmla="*/ 156205 w 1418883"/>
              <a:gd name="connsiteY114" fmla="*/ 1307086 h 6858000"/>
              <a:gd name="connsiteX115" fmla="*/ 157393 w 1418883"/>
              <a:gd name="connsiteY115" fmla="*/ 1189033 h 6858000"/>
              <a:gd name="connsiteX116" fmla="*/ 162078 w 1418883"/>
              <a:gd name="connsiteY116" fmla="*/ 1168288 h 6858000"/>
              <a:gd name="connsiteX117" fmla="*/ 154360 w 1418883"/>
              <a:gd name="connsiteY117" fmla="*/ 1142577 h 6858000"/>
              <a:gd name="connsiteX118" fmla="*/ 143666 w 1418883"/>
              <a:gd name="connsiteY118" fmla="*/ 1088484 h 6858000"/>
              <a:gd name="connsiteX119" fmla="*/ 132402 w 1418883"/>
              <a:gd name="connsiteY119" fmla="*/ 1016103 h 6858000"/>
              <a:gd name="connsiteX120" fmla="*/ 133858 w 1418883"/>
              <a:gd name="connsiteY120" fmla="*/ 932283 h 6858000"/>
              <a:gd name="connsiteX121" fmla="*/ 136094 w 1418883"/>
              <a:gd name="connsiteY121" fmla="*/ 915925 h 6858000"/>
              <a:gd name="connsiteX122" fmla="*/ 128723 w 1418883"/>
              <a:gd name="connsiteY122" fmla="*/ 896999 h 6858000"/>
              <a:gd name="connsiteX123" fmla="*/ 98131 w 1418883"/>
              <a:gd name="connsiteY123" fmla="*/ 821517 h 6858000"/>
              <a:gd name="connsiteX124" fmla="*/ 77081 w 1418883"/>
              <a:gd name="connsiteY124" fmla="*/ 751353 h 6858000"/>
              <a:gd name="connsiteX125" fmla="*/ 76639 w 1418883"/>
              <a:gd name="connsiteY125" fmla="*/ 721230 h 6858000"/>
              <a:gd name="connsiteX126" fmla="*/ 62310 w 1418883"/>
              <a:gd name="connsiteY126" fmla="*/ 681659 h 6858000"/>
              <a:gd name="connsiteX127" fmla="*/ 47729 w 1418883"/>
              <a:gd name="connsiteY127" fmla="*/ 635218 h 6858000"/>
              <a:gd name="connsiteX128" fmla="*/ 52740 w 1418883"/>
              <a:gd name="connsiteY128" fmla="*/ 613763 h 6858000"/>
              <a:gd name="connsiteX129" fmla="*/ 38682 w 1418883"/>
              <a:gd name="connsiteY129" fmla="*/ 598582 h 6858000"/>
              <a:gd name="connsiteX130" fmla="*/ 38363 w 1418883"/>
              <a:gd name="connsiteY130" fmla="*/ 576846 h 6858000"/>
              <a:gd name="connsiteX131" fmla="*/ 17989 w 1418883"/>
              <a:gd name="connsiteY131" fmla="*/ 530055 h 6858000"/>
              <a:gd name="connsiteX132" fmla="*/ 17237 w 1418883"/>
              <a:gd name="connsiteY132" fmla="*/ 465389 h 6858000"/>
              <a:gd name="connsiteX133" fmla="*/ 160 w 1418883"/>
              <a:gd name="connsiteY133" fmla="*/ 424699 h 6858000"/>
              <a:gd name="connsiteX134" fmla="*/ 535 w 1418883"/>
              <a:gd name="connsiteY134" fmla="*/ 404917 h 6858000"/>
              <a:gd name="connsiteX135" fmla="*/ 111526 w 1418883"/>
              <a:gd name="connsiteY135" fmla="*/ 275771 h 6858000"/>
              <a:gd name="connsiteX136" fmla="*/ 128553 w 1418883"/>
              <a:gd name="connsiteY136" fmla="*/ 212860 h 6858000"/>
              <a:gd name="connsiteX137" fmla="*/ 120263 w 1418883"/>
              <a:gd name="connsiteY137" fmla="*/ 144983 h 6858000"/>
              <a:gd name="connsiteX138" fmla="*/ 132547 w 1418883"/>
              <a:gd name="connsiteY138" fmla="*/ 55288 h 6858000"/>
              <a:gd name="connsiteX139" fmla="*/ 92101 w 1418883"/>
              <a:gd name="connsiteY139" fmla="*/ 0 h 6858000"/>
              <a:gd name="connsiteX0" fmla="*/ 91951 w 1418733"/>
              <a:gd name="connsiteY0" fmla="*/ 0 h 6858000"/>
              <a:gd name="connsiteX1" fmla="*/ 1418733 w 1418733"/>
              <a:gd name="connsiteY1" fmla="*/ 0 h 6858000"/>
              <a:gd name="connsiteX2" fmla="*/ 1418733 w 1418733"/>
              <a:gd name="connsiteY2" fmla="*/ 6858000 h 6858000"/>
              <a:gd name="connsiteX3" fmla="*/ 155427 w 1418733"/>
              <a:gd name="connsiteY3" fmla="*/ 6857735 h 6858000"/>
              <a:gd name="connsiteX4" fmla="*/ 192020 w 1418733"/>
              <a:gd name="connsiteY4" fmla="*/ 6776847 h 6858000"/>
              <a:gd name="connsiteX5" fmla="*/ 203520 w 1418733"/>
              <a:gd name="connsiteY5" fmla="*/ 6737706 h 6858000"/>
              <a:gd name="connsiteX6" fmla="*/ 228259 w 1418733"/>
              <a:gd name="connsiteY6" fmla="*/ 6691589 h 6858000"/>
              <a:gd name="connsiteX7" fmla="*/ 205816 w 1418733"/>
              <a:gd name="connsiteY7" fmla="*/ 6659970 h 6858000"/>
              <a:gd name="connsiteX8" fmla="*/ 220907 w 1418733"/>
              <a:gd name="connsiteY8" fmla="*/ 6636211 h 6858000"/>
              <a:gd name="connsiteX9" fmla="*/ 238351 w 1418733"/>
              <a:gd name="connsiteY9" fmla="*/ 6594177 h 6858000"/>
              <a:gd name="connsiteX10" fmla="*/ 252391 w 1418733"/>
              <a:gd name="connsiteY10" fmla="*/ 6557575 h 6858000"/>
              <a:gd name="connsiteX11" fmla="*/ 305348 w 1418733"/>
              <a:gd name="connsiteY11" fmla="*/ 6492130 h 6858000"/>
              <a:gd name="connsiteX12" fmla="*/ 321035 w 1418733"/>
              <a:gd name="connsiteY12" fmla="*/ 6431610 h 6858000"/>
              <a:gd name="connsiteX13" fmla="*/ 364740 w 1418733"/>
              <a:gd name="connsiteY13" fmla="*/ 6379786 h 6858000"/>
              <a:gd name="connsiteX14" fmla="*/ 347963 w 1418733"/>
              <a:gd name="connsiteY14" fmla="*/ 6334727 h 6858000"/>
              <a:gd name="connsiteX15" fmla="*/ 325378 w 1418733"/>
              <a:gd name="connsiteY15" fmla="*/ 6313295 h 6858000"/>
              <a:gd name="connsiteX16" fmla="*/ 332542 w 1418733"/>
              <a:gd name="connsiteY16" fmla="*/ 6280046 h 6858000"/>
              <a:gd name="connsiteX17" fmla="*/ 315287 w 1418733"/>
              <a:gd name="connsiteY17" fmla="*/ 6270265 h 6858000"/>
              <a:gd name="connsiteX18" fmla="*/ 342315 w 1418733"/>
              <a:gd name="connsiteY18" fmla="*/ 6252834 h 6858000"/>
              <a:gd name="connsiteX19" fmla="*/ 320307 w 1418733"/>
              <a:gd name="connsiteY19" fmla="*/ 6202459 h 6858000"/>
              <a:gd name="connsiteX20" fmla="*/ 319105 w 1418733"/>
              <a:gd name="connsiteY20" fmla="*/ 6153037 h 6858000"/>
              <a:gd name="connsiteX21" fmla="*/ 334520 w 1418733"/>
              <a:gd name="connsiteY21" fmla="*/ 6078132 h 6858000"/>
              <a:gd name="connsiteX22" fmla="*/ 321907 w 1418733"/>
              <a:gd name="connsiteY22" fmla="*/ 6028119 h 6858000"/>
              <a:gd name="connsiteX23" fmla="*/ 307136 w 1418733"/>
              <a:gd name="connsiteY23" fmla="*/ 5926735 h 6858000"/>
              <a:gd name="connsiteX24" fmla="*/ 356648 w 1418733"/>
              <a:gd name="connsiteY24" fmla="*/ 5712857 h 6858000"/>
              <a:gd name="connsiteX25" fmla="*/ 335723 w 1418733"/>
              <a:gd name="connsiteY25" fmla="*/ 5676393 h 6858000"/>
              <a:gd name="connsiteX26" fmla="*/ 375315 w 1418733"/>
              <a:gd name="connsiteY26" fmla="*/ 5563435 h 6858000"/>
              <a:gd name="connsiteX27" fmla="*/ 422445 w 1418733"/>
              <a:gd name="connsiteY27" fmla="*/ 5437125 h 6858000"/>
              <a:gd name="connsiteX28" fmla="*/ 436013 w 1418733"/>
              <a:gd name="connsiteY28" fmla="*/ 5396260 h 6858000"/>
              <a:gd name="connsiteX29" fmla="*/ 451994 w 1418733"/>
              <a:gd name="connsiteY29" fmla="*/ 5330009 h 6858000"/>
              <a:gd name="connsiteX30" fmla="*/ 485487 w 1418733"/>
              <a:gd name="connsiteY30" fmla="*/ 5273739 h 6858000"/>
              <a:gd name="connsiteX31" fmla="*/ 495086 w 1418733"/>
              <a:gd name="connsiteY31" fmla="*/ 5241779 h 6858000"/>
              <a:gd name="connsiteX32" fmla="*/ 506312 w 1418733"/>
              <a:gd name="connsiteY32" fmla="*/ 5225268 h 6858000"/>
              <a:gd name="connsiteX33" fmla="*/ 507332 w 1418733"/>
              <a:gd name="connsiteY33" fmla="*/ 5217684 h 6858000"/>
              <a:gd name="connsiteX34" fmla="*/ 514673 w 1418733"/>
              <a:gd name="connsiteY34" fmla="*/ 5193377 h 6858000"/>
              <a:gd name="connsiteX35" fmla="*/ 517976 w 1418733"/>
              <a:gd name="connsiteY35" fmla="*/ 5179288 h 6858000"/>
              <a:gd name="connsiteX36" fmla="*/ 518960 w 1418733"/>
              <a:gd name="connsiteY36" fmla="*/ 5173621 h 6858000"/>
              <a:gd name="connsiteX37" fmla="*/ 514594 w 1418733"/>
              <a:gd name="connsiteY37" fmla="*/ 5159961 h 6858000"/>
              <a:gd name="connsiteX38" fmla="*/ 521271 w 1418733"/>
              <a:gd name="connsiteY38" fmla="*/ 5144295 h 6858000"/>
              <a:gd name="connsiteX39" fmla="*/ 518204 w 1418733"/>
              <a:gd name="connsiteY39" fmla="*/ 5125185 h 6858000"/>
              <a:gd name="connsiteX40" fmla="*/ 525034 w 1418733"/>
              <a:gd name="connsiteY40" fmla="*/ 5121884 h 6858000"/>
              <a:gd name="connsiteX41" fmla="*/ 532070 w 1418733"/>
              <a:gd name="connsiteY41" fmla="*/ 5067850 h 6858000"/>
              <a:gd name="connsiteX42" fmla="*/ 534801 w 1418733"/>
              <a:gd name="connsiteY42" fmla="*/ 5060861 h 6858000"/>
              <a:gd name="connsiteX43" fmla="*/ 531505 w 1418733"/>
              <a:gd name="connsiteY43" fmla="*/ 5034192 h 6858000"/>
              <a:gd name="connsiteX44" fmla="*/ 533059 w 1418733"/>
              <a:gd name="connsiteY44" fmla="*/ 4993030 h 6858000"/>
              <a:gd name="connsiteX45" fmla="*/ 539968 w 1418733"/>
              <a:gd name="connsiteY45" fmla="*/ 4946844 h 6858000"/>
              <a:gd name="connsiteX46" fmla="*/ 535824 w 1418733"/>
              <a:gd name="connsiteY46" fmla="*/ 4932692 h 6858000"/>
              <a:gd name="connsiteX47" fmla="*/ 551227 w 1418733"/>
              <a:gd name="connsiteY47" fmla="*/ 4858827 h 6858000"/>
              <a:gd name="connsiteX48" fmla="*/ 557130 w 1418733"/>
              <a:gd name="connsiteY48" fmla="*/ 4821170 h 6858000"/>
              <a:gd name="connsiteX49" fmla="*/ 561863 w 1418733"/>
              <a:gd name="connsiteY49" fmla="*/ 4780965 h 6858000"/>
              <a:gd name="connsiteX50" fmla="*/ 563156 w 1418733"/>
              <a:gd name="connsiteY50" fmla="*/ 4750867 h 6858000"/>
              <a:gd name="connsiteX51" fmla="*/ 560963 w 1418733"/>
              <a:gd name="connsiteY51" fmla="*/ 4690749 h 6858000"/>
              <a:gd name="connsiteX52" fmla="*/ 556443 w 1418733"/>
              <a:gd name="connsiteY52" fmla="*/ 4584173 h 6858000"/>
              <a:gd name="connsiteX53" fmla="*/ 551526 w 1418733"/>
              <a:gd name="connsiteY53" fmla="*/ 4444346 h 6858000"/>
              <a:gd name="connsiteX54" fmla="*/ 548091 w 1418733"/>
              <a:gd name="connsiteY54" fmla="*/ 4375228 h 6858000"/>
              <a:gd name="connsiteX55" fmla="*/ 528744 w 1418733"/>
              <a:gd name="connsiteY55" fmla="*/ 4214165 h 6858000"/>
              <a:gd name="connsiteX56" fmla="*/ 532817 w 1418733"/>
              <a:gd name="connsiteY56" fmla="*/ 4090296 h 6858000"/>
              <a:gd name="connsiteX57" fmla="*/ 518073 w 1418733"/>
              <a:gd name="connsiteY57" fmla="*/ 4033999 h 6858000"/>
              <a:gd name="connsiteX58" fmla="*/ 519222 w 1418733"/>
              <a:gd name="connsiteY58" fmla="*/ 4031933 h 6858000"/>
              <a:gd name="connsiteX59" fmla="*/ 517798 w 1418733"/>
              <a:gd name="connsiteY59" fmla="*/ 4013953 h 6858000"/>
              <a:gd name="connsiteX60" fmla="*/ 504093 w 1418733"/>
              <a:gd name="connsiteY60" fmla="*/ 3974753 h 6858000"/>
              <a:gd name="connsiteX61" fmla="*/ 505691 w 1418733"/>
              <a:gd name="connsiteY61" fmla="*/ 3969950 h 6858000"/>
              <a:gd name="connsiteX62" fmla="*/ 499113 w 1418733"/>
              <a:gd name="connsiteY62" fmla="*/ 3933779 h 6858000"/>
              <a:gd name="connsiteX63" fmla="*/ 500444 w 1418733"/>
              <a:gd name="connsiteY63" fmla="*/ 3933093 h 6858000"/>
              <a:gd name="connsiteX64" fmla="*/ 504798 w 1418733"/>
              <a:gd name="connsiteY64" fmla="*/ 3922082 h 6858000"/>
              <a:gd name="connsiteX65" fmla="*/ 509876 w 1418733"/>
              <a:gd name="connsiteY65" fmla="*/ 3901461 h 6858000"/>
              <a:gd name="connsiteX66" fmla="*/ 532470 w 1418733"/>
              <a:gd name="connsiteY66" fmla="*/ 3813873 h 6858000"/>
              <a:gd name="connsiteX67" fmla="*/ 531895 w 1418733"/>
              <a:gd name="connsiteY67" fmla="*/ 3806161 h 6858000"/>
              <a:gd name="connsiteX68" fmla="*/ 532202 w 1418733"/>
              <a:gd name="connsiteY68" fmla="*/ 3805957 h 6858000"/>
              <a:gd name="connsiteX69" fmla="*/ 532229 w 1418733"/>
              <a:gd name="connsiteY69" fmla="*/ 3797724 h 6858000"/>
              <a:gd name="connsiteX70" fmla="*/ 530844 w 1418733"/>
              <a:gd name="connsiteY70" fmla="*/ 3792098 h 6858000"/>
              <a:gd name="connsiteX71" fmla="*/ 529728 w 1418733"/>
              <a:gd name="connsiteY71" fmla="*/ 3777135 h 6858000"/>
              <a:gd name="connsiteX72" fmla="*/ 531461 w 1418733"/>
              <a:gd name="connsiteY72" fmla="*/ 3771656 h 6858000"/>
              <a:gd name="connsiteX73" fmla="*/ 535204 w 1418733"/>
              <a:gd name="connsiteY73" fmla="*/ 3769007 h 6858000"/>
              <a:gd name="connsiteX74" fmla="*/ 534670 w 1418733"/>
              <a:gd name="connsiteY74" fmla="*/ 3767709 h 6858000"/>
              <a:gd name="connsiteX75" fmla="*/ 543366 w 1418733"/>
              <a:gd name="connsiteY75" fmla="*/ 3738082 h 6858000"/>
              <a:gd name="connsiteX76" fmla="*/ 550712 w 1418733"/>
              <a:gd name="connsiteY76" fmla="*/ 3673397 h 6858000"/>
              <a:gd name="connsiteX77" fmla="*/ 550008 w 1418733"/>
              <a:gd name="connsiteY77" fmla="*/ 3637109 h 6858000"/>
              <a:gd name="connsiteX78" fmla="*/ 553451 w 1418733"/>
              <a:gd name="connsiteY78" fmla="*/ 3536883 h 6858000"/>
              <a:gd name="connsiteX79" fmla="*/ 560989 w 1418733"/>
              <a:gd name="connsiteY79" fmla="*/ 3435652 h 6858000"/>
              <a:gd name="connsiteX80" fmla="*/ 562660 w 1418733"/>
              <a:gd name="connsiteY80" fmla="*/ 3307769 h 6858000"/>
              <a:gd name="connsiteX81" fmla="*/ 580223 w 1418733"/>
              <a:gd name="connsiteY81" fmla="*/ 3250522 h 6858000"/>
              <a:gd name="connsiteX82" fmla="*/ 580648 w 1418733"/>
              <a:gd name="connsiteY82" fmla="*/ 3229163 h 6858000"/>
              <a:gd name="connsiteX83" fmla="*/ 582471 w 1418733"/>
              <a:gd name="connsiteY83" fmla="*/ 3217217 h 6858000"/>
              <a:gd name="connsiteX84" fmla="*/ 569306 w 1418733"/>
              <a:gd name="connsiteY84" fmla="*/ 3183755 h 6858000"/>
              <a:gd name="connsiteX85" fmla="*/ 569807 w 1418733"/>
              <a:gd name="connsiteY85" fmla="*/ 3178642 h 6858000"/>
              <a:gd name="connsiteX86" fmla="*/ 557407 w 1418733"/>
              <a:gd name="connsiteY86" fmla="*/ 3158586 h 6858000"/>
              <a:gd name="connsiteX87" fmla="*/ 542592 w 1418733"/>
              <a:gd name="connsiteY87" fmla="*/ 3129034 h 6858000"/>
              <a:gd name="connsiteX88" fmla="*/ 543257 w 1418733"/>
              <a:gd name="connsiteY88" fmla="*/ 3126682 h 6858000"/>
              <a:gd name="connsiteX89" fmla="*/ 534125 w 1418733"/>
              <a:gd name="connsiteY89" fmla="*/ 3114519 h 6858000"/>
              <a:gd name="connsiteX90" fmla="*/ 520734 w 1418733"/>
              <a:gd name="connsiteY90" fmla="*/ 3106272 h 6858000"/>
              <a:gd name="connsiteX91" fmla="*/ 493464 w 1418733"/>
              <a:gd name="connsiteY91" fmla="*/ 2958185 h 6858000"/>
              <a:gd name="connsiteX92" fmla="*/ 436078 w 1418733"/>
              <a:gd name="connsiteY92" fmla="*/ 2762989 h 6858000"/>
              <a:gd name="connsiteX93" fmla="*/ 384996 w 1418733"/>
              <a:gd name="connsiteY93" fmla="*/ 2554718 h 6858000"/>
              <a:gd name="connsiteX94" fmla="*/ 365090 w 1418733"/>
              <a:gd name="connsiteY94" fmla="*/ 2485734 h 6858000"/>
              <a:gd name="connsiteX95" fmla="*/ 355813 w 1418733"/>
              <a:gd name="connsiteY95" fmla="*/ 2447068 h 6858000"/>
              <a:gd name="connsiteX96" fmla="*/ 342774 w 1418733"/>
              <a:gd name="connsiteY96" fmla="*/ 2425819 h 6858000"/>
              <a:gd name="connsiteX97" fmla="*/ 348773 w 1418733"/>
              <a:gd name="connsiteY97" fmla="*/ 2402874 h 6858000"/>
              <a:gd name="connsiteX98" fmla="*/ 351385 w 1418733"/>
              <a:gd name="connsiteY98" fmla="*/ 2381443 h 6858000"/>
              <a:gd name="connsiteX99" fmla="*/ 327714 w 1418733"/>
              <a:gd name="connsiteY99" fmla="*/ 2261920 h 6858000"/>
              <a:gd name="connsiteX100" fmla="*/ 317601 w 1418733"/>
              <a:gd name="connsiteY100" fmla="*/ 2195378 h 6858000"/>
              <a:gd name="connsiteX101" fmla="*/ 301818 w 1418733"/>
              <a:gd name="connsiteY101" fmla="*/ 2155135 h 6858000"/>
              <a:gd name="connsiteX102" fmla="*/ 299276 w 1418733"/>
              <a:gd name="connsiteY102" fmla="*/ 2118008 h 6858000"/>
              <a:gd name="connsiteX103" fmla="*/ 300269 w 1418733"/>
              <a:gd name="connsiteY103" fmla="*/ 2050531 h 6858000"/>
              <a:gd name="connsiteX104" fmla="*/ 292075 w 1418733"/>
              <a:gd name="connsiteY104" fmla="*/ 1963269 h 6858000"/>
              <a:gd name="connsiteX105" fmla="*/ 273253 w 1418733"/>
              <a:gd name="connsiteY105" fmla="*/ 1906352 h 6858000"/>
              <a:gd name="connsiteX106" fmla="*/ 249810 w 1418733"/>
              <a:gd name="connsiteY106" fmla="*/ 1861531 h 6858000"/>
              <a:gd name="connsiteX107" fmla="*/ 203609 w 1418733"/>
              <a:gd name="connsiteY107" fmla="*/ 1732919 h 6858000"/>
              <a:gd name="connsiteX108" fmla="*/ 175920 w 1418733"/>
              <a:gd name="connsiteY108" fmla="*/ 1663540 h 6858000"/>
              <a:gd name="connsiteX109" fmla="*/ 175046 w 1418733"/>
              <a:gd name="connsiteY109" fmla="*/ 1615777 h 6858000"/>
              <a:gd name="connsiteX110" fmla="*/ 155841 w 1418733"/>
              <a:gd name="connsiteY110" fmla="*/ 1563678 h 6858000"/>
              <a:gd name="connsiteX111" fmla="*/ 168921 w 1418733"/>
              <a:gd name="connsiteY111" fmla="*/ 1519474 h 6858000"/>
              <a:gd name="connsiteX112" fmla="*/ 161663 w 1418733"/>
              <a:gd name="connsiteY112" fmla="*/ 1477995 h 6858000"/>
              <a:gd name="connsiteX113" fmla="*/ 147748 w 1418733"/>
              <a:gd name="connsiteY113" fmla="*/ 1373769 h 6858000"/>
              <a:gd name="connsiteX114" fmla="*/ 156055 w 1418733"/>
              <a:gd name="connsiteY114" fmla="*/ 1307086 h 6858000"/>
              <a:gd name="connsiteX115" fmla="*/ 157243 w 1418733"/>
              <a:gd name="connsiteY115" fmla="*/ 1189033 h 6858000"/>
              <a:gd name="connsiteX116" fmla="*/ 161928 w 1418733"/>
              <a:gd name="connsiteY116" fmla="*/ 1168288 h 6858000"/>
              <a:gd name="connsiteX117" fmla="*/ 154210 w 1418733"/>
              <a:gd name="connsiteY117" fmla="*/ 1142577 h 6858000"/>
              <a:gd name="connsiteX118" fmla="*/ 143516 w 1418733"/>
              <a:gd name="connsiteY118" fmla="*/ 1088484 h 6858000"/>
              <a:gd name="connsiteX119" fmla="*/ 132252 w 1418733"/>
              <a:gd name="connsiteY119" fmla="*/ 1016103 h 6858000"/>
              <a:gd name="connsiteX120" fmla="*/ 133708 w 1418733"/>
              <a:gd name="connsiteY120" fmla="*/ 932283 h 6858000"/>
              <a:gd name="connsiteX121" fmla="*/ 135944 w 1418733"/>
              <a:gd name="connsiteY121" fmla="*/ 915925 h 6858000"/>
              <a:gd name="connsiteX122" fmla="*/ 128573 w 1418733"/>
              <a:gd name="connsiteY122" fmla="*/ 896999 h 6858000"/>
              <a:gd name="connsiteX123" fmla="*/ 97981 w 1418733"/>
              <a:gd name="connsiteY123" fmla="*/ 821517 h 6858000"/>
              <a:gd name="connsiteX124" fmla="*/ 76931 w 1418733"/>
              <a:gd name="connsiteY124" fmla="*/ 751353 h 6858000"/>
              <a:gd name="connsiteX125" fmla="*/ 76489 w 1418733"/>
              <a:gd name="connsiteY125" fmla="*/ 721230 h 6858000"/>
              <a:gd name="connsiteX126" fmla="*/ 62160 w 1418733"/>
              <a:gd name="connsiteY126" fmla="*/ 681659 h 6858000"/>
              <a:gd name="connsiteX127" fmla="*/ 47579 w 1418733"/>
              <a:gd name="connsiteY127" fmla="*/ 635218 h 6858000"/>
              <a:gd name="connsiteX128" fmla="*/ 52590 w 1418733"/>
              <a:gd name="connsiteY128" fmla="*/ 613763 h 6858000"/>
              <a:gd name="connsiteX129" fmla="*/ 38532 w 1418733"/>
              <a:gd name="connsiteY129" fmla="*/ 598582 h 6858000"/>
              <a:gd name="connsiteX130" fmla="*/ 38213 w 1418733"/>
              <a:gd name="connsiteY130" fmla="*/ 576846 h 6858000"/>
              <a:gd name="connsiteX131" fmla="*/ 17839 w 1418733"/>
              <a:gd name="connsiteY131" fmla="*/ 530055 h 6858000"/>
              <a:gd name="connsiteX132" fmla="*/ 17087 w 1418733"/>
              <a:gd name="connsiteY132" fmla="*/ 465389 h 6858000"/>
              <a:gd name="connsiteX133" fmla="*/ 10 w 1418733"/>
              <a:gd name="connsiteY133" fmla="*/ 424699 h 6858000"/>
              <a:gd name="connsiteX134" fmla="*/ 127193 w 1418733"/>
              <a:gd name="connsiteY134" fmla="*/ 309501 h 6858000"/>
              <a:gd name="connsiteX135" fmla="*/ 111376 w 1418733"/>
              <a:gd name="connsiteY135" fmla="*/ 275771 h 6858000"/>
              <a:gd name="connsiteX136" fmla="*/ 128403 w 1418733"/>
              <a:gd name="connsiteY136" fmla="*/ 212860 h 6858000"/>
              <a:gd name="connsiteX137" fmla="*/ 120113 w 1418733"/>
              <a:gd name="connsiteY137" fmla="*/ 144983 h 6858000"/>
              <a:gd name="connsiteX138" fmla="*/ 132397 w 1418733"/>
              <a:gd name="connsiteY138" fmla="*/ 55288 h 6858000"/>
              <a:gd name="connsiteX139" fmla="*/ 91951 w 1418733"/>
              <a:gd name="connsiteY139" fmla="*/ 0 h 6858000"/>
              <a:gd name="connsiteX0" fmla="*/ 76413 w 1403195"/>
              <a:gd name="connsiteY0" fmla="*/ 0 h 6858000"/>
              <a:gd name="connsiteX1" fmla="*/ 1403195 w 1403195"/>
              <a:gd name="connsiteY1" fmla="*/ 0 h 6858000"/>
              <a:gd name="connsiteX2" fmla="*/ 1403195 w 1403195"/>
              <a:gd name="connsiteY2" fmla="*/ 6858000 h 6858000"/>
              <a:gd name="connsiteX3" fmla="*/ 139889 w 1403195"/>
              <a:gd name="connsiteY3" fmla="*/ 6857735 h 6858000"/>
              <a:gd name="connsiteX4" fmla="*/ 176482 w 1403195"/>
              <a:gd name="connsiteY4" fmla="*/ 6776847 h 6858000"/>
              <a:gd name="connsiteX5" fmla="*/ 187982 w 1403195"/>
              <a:gd name="connsiteY5" fmla="*/ 6737706 h 6858000"/>
              <a:gd name="connsiteX6" fmla="*/ 212721 w 1403195"/>
              <a:gd name="connsiteY6" fmla="*/ 6691589 h 6858000"/>
              <a:gd name="connsiteX7" fmla="*/ 190278 w 1403195"/>
              <a:gd name="connsiteY7" fmla="*/ 6659970 h 6858000"/>
              <a:gd name="connsiteX8" fmla="*/ 205369 w 1403195"/>
              <a:gd name="connsiteY8" fmla="*/ 6636211 h 6858000"/>
              <a:gd name="connsiteX9" fmla="*/ 222813 w 1403195"/>
              <a:gd name="connsiteY9" fmla="*/ 6594177 h 6858000"/>
              <a:gd name="connsiteX10" fmla="*/ 236853 w 1403195"/>
              <a:gd name="connsiteY10" fmla="*/ 6557575 h 6858000"/>
              <a:gd name="connsiteX11" fmla="*/ 289810 w 1403195"/>
              <a:gd name="connsiteY11" fmla="*/ 6492130 h 6858000"/>
              <a:gd name="connsiteX12" fmla="*/ 305497 w 1403195"/>
              <a:gd name="connsiteY12" fmla="*/ 6431610 h 6858000"/>
              <a:gd name="connsiteX13" fmla="*/ 349202 w 1403195"/>
              <a:gd name="connsiteY13" fmla="*/ 6379786 h 6858000"/>
              <a:gd name="connsiteX14" fmla="*/ 332425 w 1403195"/>
              <a:gd name="connsiteY14" fmla="*/ 6334727 h 6858000"/>
              <a:gd name="connsiteX15" fmla="*/ 309840 w 1403195"/>
              <a:gd name="connsiteY15" fmla="*/ 6313295 h 6858000"/>
              <a:gd name="connsiteX16" fmla="*/ 317004 w 1403195"/>
              <a:gd name="connsiteY16" fmla="*/ 6280046 h 6858000"/>
              <a:gd name="connsiteX17" fmla="*/ 299749 w 1403195"/>
              <a:gd name="connsiteY17" fmla="*/ 6270265 h 6858000"/>
              <a:gd name="connsiteX18" fmla="*/ 326777 w 1403195"/>
              <a:gd name="connsiteY18" fmla="*/ 6252834 h 6858000"/>
              <a:gd name="connsiteX19" fmla="*/ 304769 w 1403195"/>
              <a:gd name="connsiteY19" fmla="*/ 6202459 h 6858000"/>
              <a:gd name="connsiteX20" fmla="*/ 303567 w 1403195"/>
              <a:gd name="connsiteY20" fmla="*/ 6153037 h 6858000"/>
              <a:gd name="connsiteX21" fmla="*/ 318982 w 1403195"/>
              <a:gd name="connsiteY21" fmla="*/ 6078132 h 6858000"/>
              <a:gd name="connsiteX22" fmla="*/ 306369 w 1403195"/>
              <a:gd name="connsiteY22" fmla="*/ 6028119 h 6858000"/>
              <a:gd name="connsiteX23" fmla="*/ 291598 w 1403195"/>
              <a:gd name="connsiteY23" fmla="*/ 5926735 h 6858000"/>
              <a:gd name="connsiteX24" fmla="*/ 341110 w 1403195"/>
              <a:gd name="connsiteY24" fmla="*/ 5712857 h 6858000"/>
              <a:gd name="connsiteX25" fmla="*/ 320185 w 1403195"/>
              <a:gd name="connsiteY25" fmla="*/ 5676393 h 6858000"/>
              <a:gd name="connsiteX26" fmla="*/ 359777 w 1403195"/>
              <a:gd name="connsiteY26" fmla="*/ 5563435 h 6858000"/>
              <a:gd name="connsiteX27" fmla="*/ 406907 w 1403195"/>
              <a:gd name="connsiteY27" fmla="*/ 5437125 h 6858000"/>
              <a:gd name="connsiteX28" fmla="*/ 420475 w 1403195"/>
              <a:gd name="connsiteY28" fmla="*/ 5396260 h 6858000"/>
              <a:gd name="connsiteX29" fmla="*/ 436456 w 1403195"/>
              <a:gd name="connsiteY29" fmla="*/ 5330009 h 6858000"/>
              <a:gd name="connsiteX30" fmla="*/ 469949 w 1403195"/>
              <a:gd name="connsiteY30" fmla="*/ 5273739 h 6858000"/>
              <a:gd name="connsiteX31" fmla="*/ 479548 w 1403195"/>
              <a:gd name="connsiteY31" fmla="*/ 5241779 h 6858000"/>
              <a:gd name="connsiteX32" fmla="*/ 490774 w 1403195"/>
              <a:gd name="connsiteY32" fmla="*/ 5225268 h 6858000"/>
              <a:gd name="connsiteX33" fmla="*/ 491794 w 1403195"/>
              <a:gd name="connsiteY33" fmla="*/ 5217684 h 6858000"/>
              <a:gd name="connsiteX34" fmla="*/ 499135 w 1403195"/>
              <a:gd name="connsiteY34" fmla="*/ 5193377 h 6858000"/>
              <a:gd name="connsiteX35" fmla="*/ 502438 w 1403195"/>
              <a:gd name="connsiteY35" fmla="*/ 5179288 h 6858000"/>
              <a:gd name="connsiteX36" fmla="*/ 503422 w 1403195"/>
              <a:gd name="connsiteY36" fmla="*/ 5173621 h 6858000"/>
              <a:gd name="connsiteX37" fmla="*/ 499056 w 1403195"/>
              <a:gd name="connsiteY37" fmla="*/ 5159961 h 6858000"/>
              <a:gd name="connsiteX38" fmla="*/ 505733 w 1403195"/>
              <a:gd name="connsiteY38" fmla="*/ 5144295 h 6858000"/>
              <a:gd name="connsiteX39" fmla="*/ 502666 w 1403195"/>
              <a:gd name="connsiteY39" fmla="*/ 5125185 h 6858000"/>
              <a:gd name="connsiteX40" fmla="*/ 509496 w 1403195"/>
              <a:gd name="connsiteY40" fmla="*/ 5121884 h 6858000"/>
              <a:gd name="connsiteX41" fmla="*/ 516532 w 1403195"/>
              <a:gd name="connsiteY41" fmla="*/ 5067850 h 6858000"/>
              <a:gd name="connsiteX42" fmla="*/ 519263 w 1403195"/>
              <a:gd name="connsiteY42" fmla="*/ 5060861 h 6858000"/>
              <a:gd name="connsiteX43" fmla="*/ 515967 w 1403195"/>
              <a:gd name="connsiteY43" fmla="*/ 5034192 h 6858000"/>
              <a:gd name="connsiteX44" fmla="*/ 517521 w 1403195"/>
              <a:gd name="connsiteY44" fmla="*/ 4993030 h 6858000"/>
              <a:gd name="connsiteX45" fmla="*/ 524430 w 1403195"/>
              <a:gd name="connsiteY45" fmla="*/ 4946844 h 6858000"/>
              <a:gd name="connsiteX46" fmla="*/ 520286 w 1403195"/>
              <a:gd name="connsiteY46" fmla="*/ 4932692 h 6858000"/>
              <a:gd name="connsiteX47" fmla="*/ 535689 w 1403195"/>
              <a:gd name="connsiteY47" fmla="*/ 4858827 h 6858000"/>
              <a:gd name="connsiteX48" fmla="*/ 541592 w 1403195"/>
              <a:gd name="connsiteY48" fmla="*/ 4821170 h 6858000"/>
              <a:gd name="connsiteX49" fmla="*/ 546325 w 1403195"/>
              <a:gd name="connsiteY49" fmla="*/ 4780965 h 6858000"/>
              <a:gd name="connsiteX50" fmla="*/ 547618 w 1403195"/>
              <a:gd name="connsiteY50" fmla="*/ 4750867 h 6858000"/>
              <a:gd name="connsiteX51" fmla="*/ 545425 w 1403195"/>
              <a:gd name="connsiteY51" fmla="*/ 4690749 h 6858000"/>
              <a:gd name="connsiteX52" fmla="*/ 540905 w 1403195"/>
              <a:gd name="connsiteY52" fmla="*/ 4584173 h 6858000"/>
              <a:gd name="connsiteX53" fmla="*/ 535988 w 1403195"/>
              <a:gd name="connsiteY53" fmla="*/ 4444346 h 6858000"/>
              <a:gd name="connsiteX54" fmla="*/ 532553 w 1403195"/>
              <a:gd name="connsiteY54" fmla="*/ 4375228 h 6858000"/>
              <a:gd name="connsiteX55" fmla="*/ 513206 w 1403195"/>
              <a:gd name="connsiteY55" fmla="*/ 4214165 h 6858000"/>
              <a:gd name="connsiteX56" fmla="*/ 517279 w 1403195"/>
              <a:gd name="connsiteY56" fmla="*/ 4090296 h 6858000"/>
              <a:gd name="connsiteX57" fmla="*/ 502535 w 1403195"/>
              <a:gd name="connsiteY57" fmla="*/ 4033999 h 6858000"/>
              <a:gd name="connsiteX58" fmla="*/ 503684 w 1403195"/>
              <a:gd name="connsiteY58" fmla="*/ 4031933 h 6858000"/>
              <a:gd name="connsiteX59" fmla="*/ 502260 w 1403195"/>
              <a:gd name="connsiteY59" fmla="*/ 4013953 h 6858000"/>
              <a:gd name="connsiteX60" fmla="*/ 488555 w 1403195"/>
              <a:gd name="connsiteY60" fmla="*/ 3974753 h 6858000"/>
              <a:gd name="connsiteX61" fmla="*/ 490153 w 1403195"/>
              <a:gd name="connsiteY61" fmla="*/ 3969950 h 6858000"/>
              <a:gd name="connsiteX62" fmla="*/ 483575 w 1403195"/>
              <a:gd name="connsiteY62" fmla="*/ 3933779 h 6858000"/>
              <a:gd name="connsiteX63" fmla="*/ 484906 w 1403195"/>
              <a:gd name="connsiteY63" fmla="*/ 3933093 h 6858000"/>
              <a:gd name="connsiteX64" fmla="*/ 489260 w 1403195"/>
              <a:gd name="connsiteY64" fmla="*/ 3922082 h 6858000"/>
              <a:gd name="connsiteX65" fmla="*/ 494338 w 1403195"/>
              <a:gd name="connsiteY65" fmla="*/ 3901461 h 6858000"/>
              <a:gd name="connsiteX66" fmla="*/ 516932 w 1403195"/>
              <a:gd name="connsiteY66" fmla="*/ 3813873 h 6858000"/>
              <a:gd name="connsiteX67" fmla="*/ 516357 w 1403195"/>
              <a:gd name="connsiteY67" fmla="*/ 3806161 h 6858000"/>
              <a:gd name="connsiteX68" fmla="*/ 516664 w 1403195"/>
              <a:gd name="connsiteY68" fmla="*/ 3805957 h 6858000"/>
              <a:gd name="connsiteX69" fmla="*/ 516691 w 1403195"/>
              <a:gd name="connsiteY69" fmla="*/ 3797724 h 6858000"/>
              <a:gd name="connsiteX70" fmla="*/ 515306 w 1403195"/>
              <a:gd name="connsiteY70" fmla="*/ 3792098 h 6858000"/>
              <a:gd name="connsiteX71" fmla="*/ 514190 w 1403195"/>
              <a:gd name="connsiteY71" fmla="*/ 3777135 h 6858000"/>
              <a:gd name="connsiteX72" fmla="*/ 515923 w 1403195"/>
              <a:gd name="connsiteY72" fmla="*/ 3771656 h 6858000"/>
              <a:gd name="connsiteX73" fmla="*/ 519666 w 1403195"/>
              <a:gd name="connsiteY73" fmla="*/ 3769007 h 6858000"/>
              <a:gd name="connsiteX74" fmla="*/ 519132 w 1403195"/>
              <a:gd name="connsiteY74" fmla="*/ 3767709 h 6858000"/>
              <a:gd name="connsiteX75" fmla="*/ 527828 w 1403195"/>
              <a:gd name="connsiteY75" fmla="*/ 3738082 h 6858000"/>
              <a:gd name="connsiteX76" fmla="*/ 535174 w 1403195"/>
              <a:gd name="connsiteY76" fmla="*/ 3673397 h 6858000"/>
              <a:gd name="connsiteX77" fmla="*/ 534470 w 1403195"/>
              <a:gd name="connsiteY77" fmla="*/ 3637109 h 6858000"/>
              <a:gd name="connsiteX78" fmla="*/ 537913 w 1403195"/>
              <a:gd name="connsiteY78" fmla="*/ 3536883 h 6858000"/>
              <a:gd name="connsiteX79" fmla="*/ 545451 w 1403195"/>
              <a:gd name="connsiteY79" fmla="*/ 3435652 h 6858000"/>
              <a:gd name="connsiteX80" fmla="*/ 547122 w 1403195"/>
              <a:gd name="connsiteY80" fmla="*/ 3307769 h 6858000"/>
              <a:gd name="connsiteX81" fmla="*/ 564685 w 1403195"/>
              <a:gd name="connsiteY81" fmla="*/ 3250522 h 6858000"/>
              <a:gd name="connsiteX82" fmla="*/ 565110 w 1403195"/>
              <a:gd name="connsiteY82" fmla="*/ 3229163 h 6858000"/>
              <a:gd name="connsiteX83" fmla="*/ 566933 w 1403195"/>
              <a:gd name="connsiteY83" fmla="*/ 3217217 h 6858000"/>
              <a:gd name="connsiteX84" fmla="*/ 553768 w 1403195"/>
              <a:gd name="connsiteY84" fmla="*/ 3183755 h 6858000"/>
              <a:gd name="connsiteX85" fmla="*/ 554269 w 1403195"/>
              <a:gd name="connsiteY85" fmla="*/ 3178642 h 6858000"/>
              <a:gd name="connsiteX86" fmla="*/ 541869 w 1403195"/>
              <a:gd name="connsiteY86" fmla="*/ 3158586 h 6858000"/>
              <a:gd name="connsiteX87" fmla="*/ 527054 w 1403195"/>
              <a:gd name="connsiteY87" fmla="*/ 3129034 h 6858000"/>
              <a:gd name="connsiteX88" fmla="*/ 527719 w 1403195"/>
              <a:gd name="connsiteY88" fmla="*/ 3126682 h 6858000"/>
              <a:gd name="connsiteX89" fmla="*/ 518587 w 1403195"/>
              <a:gd name="connsiteY89" fmla="*/ 3114519 h 6858000"/>
              <a:gd name="connsiteX90" fmla="*/ 505196 w 1403195"/>
              <a:gd name="connsiteY90" fmla="*/ 3106272 h 6858000"/>
              <a:gd name="connsiteX91" fmla="*/ 477926 w 1403195"/>
              <a:gd name="connsiteY91" fmla="*/ 2958185 h 6858000"/>
              <a:gd name="connsiteX92" fmla="*/ 420540 w 1403195"/>
              <a:gd name="connsiteY92" fmla="*/ 2762989 h 6858000"/>
              <a:gd name="connsiteX93" fmla="*/ 369458 w 1403195"/>
              <a:gd name="connsiteY93" fmla="*/ 2554718 h 6858000"/>
              <a:gd name="connsiteX94" fmla="*/ 349552 w 1403195"/>
              <a:gd name="connsiteY94" fmla="*/ 2485734 h 6858000"/>
              <a:gd name="connsiteX95" fmla="*/ 340275 w 1403195"/>
              <a:gd name="connsiteY95" fmla="*/ 2447068 h 6858000"/>
              <a:gd name="connsiteX96" fmla="*/ 327236 w 1403195"/>
              <a:gd name="connsiteY96" fmla="*/ 2425819 h 6858000"/>
              <a:gd name="connsiteX97" fmla="*/ 333235 w 1403195"/>
              <a:gd name="connsiteY97" fmla="*/ 2402874 h 6858000"/>
              <a:gd name="connsiteX98" fmla="*/ 335847 w 1403195"/>
              <a:gd name="connsiteY98" fmla="*/ 2381443 h 6858000"/>
              <a:gd name="connsiteX99" fmla="*/ 312176 w 1403195"/>
              <a:gd name="connsiteY99" fmla="*/ 2261920 h 6858000"/>
              <a:gd name="connsiteX100" fmla="*/ 302063 w 1403195"/>
              <a:gd name="connsiteY100" fmla="*/ 2195378 h 6858000"/>
              <a:gd name="connsiteX101" fmla="*/ 286280 w 1403195"/>
              <a:gd name="connsiteY101" fmla="*/ 2155135 h 6858000"/>
              <a:gd name="connsiteX102" fmla="*/ 283738 w 1403195"/>
              <a:gd name="connsiteY102" fmla="*/ 2118008 h 6858000"/>
              <a:gd name="connsiteX103" fmla="*/ 284731 w 1403195"/>
              <a:gd name="connsiteY103" fmla="*/ 2050531 h 6858000"/>
              <a:gd name="connsiteX104" fmla="*/ 276537 w 1403195"/>
              <a:gd name="connsiteY104" fmla="*/ 1963269 h 6858000"/>
              <a:gd name="connsiteX105" fmla="*/ 257715 w 1403195"/>
              <a:gd name="connsiteY105" fmla="*/ 1906352 h 6858000"/>
              <a:gd name="connsiteX106" fmla="*/ 234272 w 1403195"/>
              <a:gd name="connsiteY106" fmla="*/ 1861531 h 6858000"/>
              <a:gd name="connsiteX107" fmla="*/ 188071 w 1403195"/>
              <a:gd name="connsiteY107" fmla="*/ 1732919 h 6858000"/>
              <a:gd name="connsiteX108" fmla="*/ 160382 w 1403195"/>
              <a:gd name="connsiteY108" fmla="*/ 1663540 h 6858000"/>
              <a:gd name="connsiteX109" fmla="*/ 159508 w 1403195"/>
              <a:gd name="connsiteY109" fmla="*/ 1615777 h 6858000"/>
              <a:gd name="connsiteX110" fmla="*/ 140303 w 1403195"/>
              <a:gd name="connsiteY110" fmla="*/ 1563678 h 6858000"/>
              <a:gd name="connsiteX111" fmla="*/ 153383 w 1403195"/>
              <a:gd name="connsiteY111" fmla="*/ 1519474 h 6858000"/>
              <a:gd name="connsiteX112" fmla="*/ 146125 w 1403195"/>
              <a:gd name="connsiteY112" fmla="*/ 1477995 h 6858000"/>
              <a:gd name="connsiteX113" fmla="*/ 132210 w 1403195"/>
              <a:gd name="connsiteY113" fmla="*/ 1373769 h 6858000"/>
              <a:gd name="connsiteX114" fmla="*/ 140517 w 1403195"/>
              <a:gd name="connsiteY114" fmla="*/ 1307086 h 6858000"/>
              <a:gd name="connsiteX115" fmla="*/ 141705 w 1403195"/>
              <a:gd name="connsiteY115" fmla="*/ 1189033 h 6858000"/>
              <a:gd name="connsiteX116" fmla="*/ 146390 w 1403195"/>
              <a:gd name="connsiteY116" fmla="*/ 1168288 h 6858000"/>
              <a:gd name="connsiteX117" fmla="*/ 138672 w 1403195"/>
              <a:gd name="connsiteY117" fmla="*/ 1142577 h 6858000"/>
              <a:gd name="connsiteX118" fmla="*/ 127978 w 1403195"/>
              <a:gd name="connsiteY118" fmla="*/ 1088484 h 6858000"/>
              <a:gd name="connsiteX119" fmla="*/ 116714 w 1403195"/>
              <a:gd name="connsiteY119" fmla="*/ 1016103 h 6858000"/>
              <a:gd name="connsiteX120" fmla="*/ 118170 w 1403195"/>
              <a:gd name="connsiteY120" fmla="*/ 932283 h 6858000"/>
              <a:gd name="connsiteX121" fmla="*/ 120406 w 1403195"/>
              <a:gd name="connsiteY121" fmla="*/ 915925 h 6858000"/>
              <a:gd name="connsiteX122" fmla="*/ 113035 w 1403195"/>
              <a:gd name="connsiteY122" fmla="*/ 896999 h 6858000"/>
              <a:gd name="connsiteX123" fmla="*/ 82443 w 1403195"/>
              <a:gd name="connsiteY123" fmla="*/ 821517 h 6858000"/>
              <a:gd name="connsiteX124" fmla="*/ 61393 w 1403195"/>
              <a:gd name="connsiteY124" fmla="*/ 751353 h 6858000"/>
              <a:gd name="connsiteX125" fmla="*/ 60951 w 1403195"/>
              <a:gd name="connsiteY125" fmla="*/ 721230 h 6858000"/>
              <a:gd name="connsiteX126" fmla="*/ 46622 w 1403195"/>
              <a:gd name="connsiteY126" fmla="*/ 681659 h 6858000"/>
              <a:gd name="connsiteX127" fmla="*/ 32041 w 1403195"/>
              <a:gd name="connsiteY127" fmla="*/ 635218 h 6858000"/>
              <a:gd name="connsiteX128" fmla="*/ 37052 w 1403195"/>
              <a:gd name="connsiteY128" fmla="*/ 613763 h 6858000"/>
              <a:gd name="connsiteX129" fmla="*/ 22994 w 1403195"/>
              <a:gd name="connsiteY129" fmla="*/ 598582 h 6858000"/>
              <a:gd name="connsiteX130" fmla="*/ 22675 w 1403195"/>
              <a:gd name="connsiteY130" fmla="*/ 576846 h 6858000"/>
              <a:gd name="connsiteX131" fmla="*/ 2301 w 1403195"/>
              <a:gd name="connsiteY131" fmla="*/ 530055 h 6858000"/>
              <a:gd name="connsiteX132" fmla="*/ 1549 w 1403195"/>
              <a:gd name="connsiteY132" fmla="*/ 465389 h 6858000"/>
              <a:gd name="connsiteX133" fmla="*/ 90145 w 1403195"/>
              <a:gd name="connsiteY133" fmla="*/ 353137 h 6858000"/>
              <a:gd name="connsiteX134" fmla="*/ 111655 w 1403195"/>
              <a:gd name="connsiteY134" fmla="*/ 309501 h 6858000"/>
              <a:gd name="connsiteX135" fmla="*/ 95838 w 1403195"/>
              <a:gd name="connsiteY135" fmla="*/ 275771 h 6858000"/>
              <a:gd name="connsiteX136" fmla="*/ 112865 w 1403195"/>
              <a:gd name="connsiteY136" fmla="*/ 212860 h 6858000"/>
              <a:gd name="connsiteX137" fmla="*/ 104575 w 1403195"/>
              <a:gd name="connsiteY137" fmla="*/ 144983 h 6858000"/>
              <a:gd name="connsiteX138" fmla="*/ 116859 w 1403195"/>
              <a:gd name="connsiteY138" fmla="*/ 55288 h 6858000"/>
              <a:gd name="connsiteX139" fmla="*/ 76413 w 1403195"/>
              <a:gd name="connsiteY139" fmla="*/ 0 h 6858000"/>
              <a:gd name="connsiteX0" fmla="*/ 74305 w 1401087"/>
              <a:gd name="connsiteY0" fmla="*/ 0 h 6858000"/>
              <a:gd name="connsiteX1" fmla="*/ 1401087 w 1401087"/>
              <a:gd name="connsiteY1" fmla="*/ 0 h 6858000"/>
              <a:gd name="connsiteX2" fmla="*/ 1401087 w 1401087"/>
              <a:gd name="connsiteY2" fmla="*/ 6858000 h 6858000"/>
              <a:gd name="connsiteX3" fmla="*/ 137781 w 1401087"/>
              <a:gd name="connsiteY3" fmla="*/ 6857735 h 6858000"/>
              <a:gd name="connsiteX4" fmla="*/ 174374 w 1401087"/>
              <a:gd name="connsiteY4" fmla="*/ 6776847 h 6858000"/>
              <a:gd name="connsiteX5" fmla="*/ 185874 w 1401087"/>
              <a:gd name="connsiteY5" fmla="*/ 6737706 h 6858000"/>
              <a:gd name="connsiteX6" fmla="*/ 210613 w 1401087"/>
              <a:gd name="connsiteY6" fmla="*/ 6691589 h 6858000"/>
              <a:gd name="connsiteX7" fmla="*/ 188170 w 1401087"/>
              <a:gd name="connsiteY7" fmla="*/ 6659970 h 6858000"/>
              <a:gd name="connsiteX8" fmla="*/ 203261 w 1401087"/>
              <a:gd name="connsiteY8" fmla="*/ 6636211 h 6858000"/>
              <a:gd name="connsiteX9" fmla="*/ 220705 w 1401087"/>
              <a:gd name="connsiteY9" fmla="*/ 6594177 h 6858000"/>
              <a:gd name="connsiteX10" fmla="*/ 234745 w 1401087"/>
              <a:gd name="connsiteY10" fmla="*/ 6557575 h 6858000"/>
              <a:gd name="connsiteX11" fmla="*/ 287702 w 1401087"/>
              <a:gd name="connsiteY11" fmla="*/ 6492130 h 6858000"/>
              <a:gd name="connsiteX12" fmla="*/ 303389 w 1401087"/>
              <a:gd name="connsiteY12" fmla="*/ 6431610 h 6858000"/>
              <a:gd name="connsiteX13" fmla="*/ 347094 w 1401087"/>
              <a:gd name="connsiteY13" fmla="*/ 6379786 h 6858000"/>
              <a:gd name="connsiteX14" fmla="*/ 330317 w 1401087"/>
              <a:gd name="connsiteY14" fmla="*/ 6334727 h 6858000"/>
              <a:gd name="connsiteX15" fmla="*/ 307732 w 1401087"/>
              <a:gd name="connsiteY15" fmla="*/ 6313295 h 6858000"/>
              <a:gd name="connsiteX16" fmla="*/ 314896 w 1401087"/>
              <a:gd name="connsiteY16" fmla="*/ 6280046 h 6858000"/>
              <a:gd name="connsiteX17" fmla="*/ 297641 w 1401087"/>
              <a:gd name="connsiteY17" fmla="*/ 6270265 h 6858000"/>
              <a:gd name="connsiteX18" fmla="*/ 324669 w 1401087"/>
              <a:gd name="connsiteY18" fmla="*/ 6252834 h 6858000"/>
              <a:gd name="connsiteX19" fmla="*/ 302661 w 1401087"/>
              <a:gd name="connsiteY19" fmla="*/ 6202459 h 6858000"/>
              <a:gd name="connsiteX20" fmla="*/ 301459 w 1401087"/>
              <a:gd name="connsiteY20" fmla="*/ 6153037 h 6858000"/>
              <a:gd name="connsiteX21" fmla="*/ 316874 w 1401087"/>
              <a:gd name="connsiteY21" fmla="*/ 6078132 h 6858000"/>
              <a:gd name="connsiteX22" fmla="*/ 304261 w 1401087"/>
              <a:gd name="connsiteY22" fmla="*/ 6028119 h 6858000"/>
              <a:gd name="connsiteX23" fmla="*/ 289490 w 1401087"/>
              <a:gd name="connsiteY23" fmla="*/ 5926735 h 6858000"/>
              <a:gd name="connsiteX24" fmla="*/ 339002 w 1401087"/>
              <a:gd name="connsiteY24" fmla="*/ 5712857 h 6858000"/>
              <a:gd name="connsiteX25" fmla="*/ 318077 w 1401087"/>
              <a:gd name="connsiteY25" fmla="*/ 5676393 h 6858000"/>
              <a:gd name="connsiteX26" fmla="*/ 357669 w 1401087"/>
              <a:gd name="connsiteY26" fmla="*/ 5563435 h 6858000"/>
              <a:gd name="connsiteX27" fmla="*/ 404799 w 1401087"/>
              <a:gd name="connsiteY27" fmla="*/ 5437125 h 6858000"/>
              <a:gd name="connsiteX28" fmla="*/ 418367 w 1401087"/>
              <a:gd name="connsiteY28" fmla="*/ 5396260 h 6858000"/>
              <a:gd name="connsiteX29" fmla="*/ 434348 w 1401087"/>
              <a:gd name="connsiteY29" fmla="*/ 5330009 h 6858000"/>
              <a:gd name="connsiteX30" fmla="*/ 467841 w 1401087"/>
              <a:gd name="connsiteY30" fmla="*/ 5273739 h 6858000"/>
              <a:gd name="connsiteX31" fmla="*/ 477440 w 1401087"/>
              <a:gd name="connsiteY31" fmla="*/ 5241779 h 6858000"/>
              <a:gd name="connsiteX32" fmla="*/ 488666 w 1401087"/>
              <a:gd name="connsiteY32" fmla="*/ 5225268 h 6858000"/>
              <a:gd name="connsiteX33" fmla="*/ 489686 w 1401087"/>
              <a:gd name="connsiteY33" fmla="*/ 5217684 h 6858000"/>
              <a:gd name="connsiteX34" fmla="*/ 497027 w 1401087"/>
              <a:gd name="connsiteY34" fmla="*/ 5193377 h 6858000"/>
              <a:gd name="connsiteX35" fmla="*/ 500330 w 1401087"/>
              <a:gd name="connsiteY35" fmla="*/ 5179288 h 6858000"/>
              <a:gd name="connsiteX36" fmla="*/ 501314 w 1401087"/>
              <a:gd name="connsiteY36" fmla="*/ 5173621 h 6858000"/>
              <a:gd name="connsiteX37" fmla="*/ 496948 w 1401087"/>
              <a:gd name="connsiteY37" fmla="*/ 5159961 h 6858000"/>
              <a:gd name="connsiteX38" fmla="*/ 503625 w 1401087"/>
              <a:gd name="connsiteY38" fmla="*/ 5144295 h 6858000"/>
              <a:gd name="connsiteX39" fmla="*/ 500558 w 1401087"/>
              <a:gd name="connsiteY39" fmla="*/ 5125185 h 6858000"/>
              <a:gd name="connsiteX40" fmla="*/ 507388 w 1401087"/>
              <a:gd name="connsiteY40" fmla="*/ 5121884 h 6858000"/>
              <a:gd name="connsiteX41" fmla="*/ 514424 w 1401087"/>
              <a:gd name="connsiteY41" fmla="*/ 5067850 h 6858000"/>
              <a:gd name="connsiteX42" fmla="*/ 517155 w 1401087"/>
              <a:gd name="connsiteY42" fmla="*/ 5060861 h 6858000"/>
              <a:gd name="connsiteX43" fmla="*/ 513859 w 1401087"/>
              <a:gd name="connsiteY43" fmla="*/ 5034192 h 6858000"/>
              <a:gd name="connsiteX44" fmla="*/ 515413 w 1401087"/>
              <a:gd name="connsiteY44" fmla="*/ 4993030 h 6858000"/>
              <a:gd name="connsiteX45" fmla="*/ 522322 w 1401087"/>
              <a:gd name="connsiteY45" fmla="*/ 4946844 h 6858000"/>
              <a:gd name="connsiteX46" fmla="*/ 518178 w 1401087"/>
              <a:gd name="connsiteY46" fmla="*/ 4932692 h 6858000"/>
              <a:gd name="connsiteX47" fmla="*/ 533581 w 1401087"/>
              <a:gd name="connsiteY47" fmla="*/ 4858827 h 6858000"/>
              <a:gd name="connsiteX48" fmla="*/ 539484 w 1401087"/>
              <a:gd name="connsiteY48" fmla="*/ 4821170 h 6858000"/>
              <a:gd name="connsiteX49" fmla="*/ 544217 w 1401087"/>
              <a:gd name="connsiteY49" fmla="*/ 4780965 h 6858000"/>
              <a:gd name="connsiteX50" fmla="*/ 545510 w 1401087"/>
              <a:gd name="connsiteY50" fmla="*/ 4750867 h 6858000"/>
              <a:gd name="connsiteX51" fmla="*/ 543317 w 1401087"/>
              <a:gd name="connsiteY51" fmla="*/ 4690749 h 6858000"/>
              <a:gd name="connsiteX52" fmla="*/ 538797 w 1401087"/>
              <a:gd name="connsiteY52" fmla="*/ 4584173 h 6858000"/>
              <a:gd name="connsiteX53" fmla="*/ 533880 w 1401087"/>
              <a:gd name="connsiteY53" fmla="*/ 4444346 h 6858000"/>
              <a:gd name="connsiteX54" fmla="*/ 530445 w 1401087"/>
              <a:gd name="connsiteY54" fmla="*/ 4375228 h 6858000"/>
              <a:gd name="connsiteX55" fmla="*/ 511098 w 1401087"/>
              <a:gd name="connsiteY55" fmla="*/ 4214165 h 6858000"/>
              <a:gd name="connsiteX56" fmla="*/ 515171 w 1401087"/>
              <a:gd name="connsiteY56" fmla="*/ 4090296 h 6858000"/>
              <a:gd name="connsiteX57" fmla="*/ 500427 w 1401087"/>
              <a:gd name="connsiteY57" fmla="*/ 4033999 h 6858000"/>
              <a:gd name="connsiteX58" fmla="*/ 501576 w 1401087"/>
              <a:gd name="connsiteY58" fmla="*/ 4031933 h 6858000"/>
              <a:gd name="connsiteX59" fmla="*/ 500152 w 1401087"/>
              <a:gd name="connsiteY59" fmla="*/ 4013953 h 6858000"/>
              <a:gd name="connsiteX60" fmla="*/ 486447 w 1401087"/>
              <a:gd name="connsiteY60" fmla="*/ 3974753 h 6858000"/>
              <a:gd name="connsiteX61" fmla="*/ 488045 w 1401087"/>
              <a:gd name="connsiteY61" fmla="*/ 3969950 h 6858000"/>
              <a:gd name="connsiteX62" fmla="*/ 481467 w 1401087"/>
              <a:gd name="connsiteY62" fmla="*/ 3933779 h 6858000"/>
              <a:gd name="connsiteX63" fmla="*/ 482798 w 1401087"/>
              <a:gd name="connsiteY63" fmla="*/ 3933093 h 6858000"/>
              <a:gd name="connsiteX64" fmla="*/ 487152 w 1401087"/>
              <a:gd name="connsiteY64" fmla="*/ 3922082 h 6858000"/>
              <a:gd name="connsiteX65" fmla="*/ 492230 w 1401087"/>
              <a:gd name="connsiteY65" fmla="*/ 3901461 h 6858000"/>
              <a:gd name="connsiteX66" fmla="*/ 514824 w 1401087"/>
              <a:gd name="connsiteY66" fmla="*/ 3813873 h 6858000"/>
              <a:gd name="connsiteX67" fmla="*/ 514249 w 1401087"/>
              <a:gd name="connsiteY67" fmla="*/ 3806161 h 6858000"/>
              <a:gd name="connsiteX68" fmla="*/ 514556 w 1401087"/>
              <a:gd name="connsiteY68" fmla="*/ 3805957 h 6858000"/>
              <a:gd name="connsiteX69" fmla="*/ 514583 w 1401087"/>
              <a:gd name="connsiteY69" fmla="*/ 3797724 h 6858000"/>
              <a:gd name="connsiteX70" fmla="*/ 513198 w 1401087"/>
              <a:gd name="connsiteY70" fmla="*/ 3792098 h 6858000"/>
              <a:gd name="connsiteX71" fmla="*/ 512082 w 1401087"/>
              <a:gd name="connsiteY71" fmla="*/ 3777135 h 6858000"/>
              <a:gd name="connsiteX72" fmla="*/ 513815 w 1401087"/>
              <a:gd name="connsiteY72" fmla="*/ 3771656 h 6858000"/>
              <a:gd name="connsiteX73" fmla="*/ 517558 w 1401087"/>
              <a:gd name="connsiteY73" fmla="*/ 3769007 h 6858000"/>
              <a:gd name="connsiteX74" fmla="*/ 517024 w 1401087"/>
              <a:gd name="connsiteY74" fmla="*/ 3767709 h 6858000"/>
              <a:gd name="connsiteX75" fmla="*/ 525720 w 1401087"/>
              <a:gd name="connsiteY75" fmla="*/ 3738082 h 6858000"/>
              <a:gd name="connsiteX76" fmla="*/ 533066 w 1401087"/>
              <a:gd name="connsiteY76" fmla="*/ 3673397 h 6858000"/>
              <a:gd name="connsiteX77" fmla="*/ 532362 w 1401087"/>
              <a:gd name="connsiteY77" fmla="*/ 3637109 h 6858000"/>
              <a:gd name="connsiteX78" fmla="*/ 535805 w 1401087"/>
              <a:gd name="connsiteY78" fmla="*/ 3536883 h 6858000"/>
              <a:gd name="connsiteX79" fmla="*/ 543343 w 1401087"/>
              <a:gd name="connsiteY79" fmla="*/ 3435652 h 6858000"/>
              <a:gd name="connsiteX80" fmla="*/ 545014 w 1401087"/>
              <a:gd name="connsiteY80" fmla="*/ 3307769 h 6858000"/>
              <a:gd name="connsiteX81" fmla="*/ 562577 w 1401087"/>
              <a:gd name="connsiteY81" fmla="*/ 3250522 h 6858000"/>
              <a:gd name="connsiteX82" fmla="*/ 563002 w 1401087"/>
              <a:gd name="connsiteY82" fmla="*/ 3229163 h 6858000"/>
              <a:gd name="connsiteX83" fmla="*/ 564825 w 1401087"/>
              <a:gd name="connsiteY83" fmla="*/ 3217217 h 6858000"/>
              <a:gd name="connsiteX84" fmla="*/ 551660 w 1401087"/>
              <a:gd name="connsiteY84" fmla="*/ 3183755 h 6858000"/>
              <a:gd name="connsiteX85" fmla="*/ 552161 w 1401087"/>
              <a:gd name="connsiteY85" fmla="*/ 3178642 h 6858000"/>
              <a:gd name="connsiteX86" fmla="*/ 539761 w 1401087"/>
              <a:gd name="connsiteY86" fmla="*/ 3158586 h 6858000"/>
              <a:gd name="connsiteX87" fmla="*/ 524946 w 1401087"/>
              <a:gd name="connsiteY87" fmla="*/ 3129034 h 6858000"/>
              <a:gd name="connsiteX88" fmla="*/ 525611 w 1401087"/>
              <a:gd name="connsiteY88" fmla="*/ 3126682 h 6858000"/>
              <a:gd name="connsiteX89" fmla="*/ 516479 w 1401087"/>
              <a:gd name="connsiteY89" fmla="*/ 3114519 h 6858000"/>
              <a:gd name="connsiteX90" fmla="*/ 503088 w 1401087"/>
              <a:gd name="connsiteY90" fmla="*/ 3106272 h 6858000"/>
              <a:gd name="connsiteX91" fmla="*/ 475818 w 1401087"/>
              <a:gd name="connsiteY91" fmla="*/ 2958185 h 6858000"/>
              <a:gd name="connsiteX92" fmla="*/ 418432 w 1401087"/>
              <a:gd name="connsiteY92" fmla="*/ 2762989 h 6858000"/>
              <a:gd name="connsiteX93" fmla="*/ 367350 w 1401087"/>
              <a:gd name="connsiteY93" fmla="*/ 2554718 h 6858000"/>
              <a:gd name="connsiteX94" fmla="*/ 347444 w 1401087"/>
              <a:gd name="connsiteY94" fmla="*/ 2485734 h 6858000"/>
              <a:gd name="connsiteX95" fmla="*/ 338167 w 1401087"/>
              <a:gd name="connsiteY95" fmla="*/ 2447068 h 6858000"/>
              <a:gd name="connsiteX96" fmla="*/ 325128 w 1401087"/>
              <a:gd name="connsiteY96" fmla="*/ 2425819 h 6858000"/>
              <a:gd name="connsiteX97" fmla="*/ 331127 w 1401087"/>
              <a:gd name="connsiteY97" fmla="*/ 2402874 h 6858000"/>
              <a:gd name="connsiteX98" fmla="*/ 333739 w 1401087"/>
              <a:gd name="connsiteY98" fmla="*/ 2381443 h 6858000"/>
              <a:gd name="connsiteX99" fmla="*/ 310068 w 1401087"/>
              <a:gd name="connsiteY99" fmla="*/ 2261920 h 6858000"/>
              <a:gd name="connsiteX100" fmla="*/ 299955 w 1401087"/>
              <a:gd name="connsiteY100" fmla="*/ 2195378 h 6858000"/>
              <a:gd name="connsiteX101" fmla="*/ 284172 w 1401087"/>
              <a:gd name="connsiteY101" fmla="*/ 2155135 h 6858000"/>
              <a:gd name="connsiteX102" fmla="*/ 281630 w 1401087"/>
              <a:gd name="connsiteY102" fmla="*/ 2118008 h 6858000"/>
              <a:gd name="connsiteX103" fmla="*/ 282623 w 1401087"/>
              <a:gd name="connsiteY103" fmla="*/ 2050531 h 6858000"/>
              <a:gd name="connsiteX104" fmla="*/ 274429 w 1401087"/>
              <a:gd name="connsiteY104" fmla="*/ 1963269 h 6858000"/>
              <a:gd name="connsiteX105" fmla="*/ 255607 w 1401087"/>
              <a:gd name="connsiteY105" fmla="*/ 1906352 h 6858000"/>
              <a:gd name="connsiteX106" fmla="*/ 232164 w 1401087"/>
              <a:gd name="connsiteY106" fmla="*/ 1861531 h 6858000"/>
              <a:gd name="connsiteX107" fmla="*/ 185963 w 1401087"/>
              <a:gd name="connsiteY107" fmla="*/ 1732919 h 6858000"/>
              <a:gd name="connsiteX108" fmla="*/ 158274 w 1401087"/>
              <a:gd name="connsiteY108" fmla="*/ 1663540 h 6858000"/>
              <a:gd name="connsiteX109" fmla="*/ 157400 w 1401087"/>
              <a:gd name="connsiteY109" fmla="*/ 1615777 h 6858000"/>
              <a:gd name="connsiteX110" fmla="*/ 138195 w 1401087"/>
              <a:gd name="connsiteY110" fmla="*/ 1563678 h 6858000"/>
              <a:gd name="connsiteX111" fmla="*/ 151275 w 1401087"/>
              <a:gd name="connsiteY111" fmla="*/ 1519474 h 6858000"/>
              <a:gd name="connsiteX112" fmla="*/ 144017 w 1401087"/>
              <a:gd name="connsiteY112" fmla="*/ 1477995 h 6858000"/>
              <a:gd name="connsiteX113" fmla="*/ 130102 w 1401087"/>
              <a:gd name="connsiteY113" fmla="*/ 1373769 h 6858000"/>
              <a:gd name="connsiteX114" fmla="*/ 138409 w 1401087"/>
              <a:gd name="connsiteY114" fmla="*/ 1307086 h 6858000"/>
              <a:gd name="connsiteX115" fmla="*/ 139597 w 1401087"/>
              <a:gd name="connsiteY115" fmla="*/ 1189033 h 6858000"/>
              <a:gd name="connsiteX116" fmla="*/ 144282 w 1401087"/>
              <a:gd name="connsiteY116" fmla="*/ 1168288 h 6858000"/>
              <a:gd name="connsiteX117" fmla="*/ 136564 w 1401087"/>
              <a:gd name="connsiteY117" fmla="*/ 1142577 h 6858000"/>
              <a:gd name="connsiteX118" fmla="*/ 125870 w 1401087"/>
              <a:gd name="connsiteY118" fmla="*/ 1088484 h 6858000"/>
              <a:gd name="connsiteX119" fmla="*/ 114606 w 1401087"/>
              <a:gd name="connsiteY119" fmla="*/ 1016103 h 6858000"/>
              <a:gd name="connsiteX120" fmla="*/ 116062 w 1401087"/>
              <a:gd name="connsiteY120" fmla="*/ 932283 h 6858000"/>
              <a:gd name="connsiteX121" fmla="*/ 118298 w 1401087"/>
              <a:gd name="connsiteY121" fmla="*/ 915925 h 6858000"/>
              <a:gd name="connsiteX122" fmla="*/ 110927 w 1401087"/>
              <a:gd name="connsiteY122" fmla="*/ 896999 h 6858000"/>
              <a:gd name="connsiteX123" fmla="*/ 80335 w 1401087"/>
              <a:gd name="connsiteY123" fmla="*/ 821517 h 6858000"/>
              <a:gd name="connsiteX124" fmla="*/ 59285 w 1401087"/>
              <a:gd name="connsiteY124" fmla="*/ 751353 h 6858000"/>
              <a:gd name="connsiteX125" fmla="*/ 58843 w 1401087"/>
              <a:gd name="connsiteY125" fmla="*/ 721230 h 6858000"/>
              <a:gd name="connsiteX126" fmla="*/ 44514 w 1401087"/>
              <a:gd name="connsiteY126" fmla="*/ 681659 h 6858000"/>
              <a:gd name="connsiteX127" fmla="*/ 29933 w 1401087"/>
              <a:gd name="connsiteY127" fmla="*/ 635218 h 6858000"/>
              <a:gd name="connsiteX128" fmla="*/ 34944 w 1401087"/>
              <a:gd name="connsiteY128" fmla="*/ 613763 h 6858000"/>
              <a:gd name="connsiteX129" fmla="*/ 20886 w 1401087"/>
              <a:gd name="connsiteY129" fmla="*/ 598582 h 6858000"/>
              <a:gd name="connsiteX130" fmla="*/ 20567 w 1401087"/>
              <a:gd name="connsiteY130" fmla="*/ 576846 h 6858000"/>
              <a:gd name="connsiteX131" fmla="*/ 193 w 1401087"/>
              <a:gd name="connsiteY131" fmla="*/ 530055 h 6858000"/>
              <a:gd name="connsiteX132" fmla="*/ 88207 w 1401087"/>
              <a:gd name="connsiteY132" fmla="*/ 393828 h 6858000"/>
              <a:gd name="connsiteX133" fmla="*/ 88037 w 1401087"/>
              <a:gd name="connsiteY133" fmla="*/ 353137 h 6858000"/>
              <a:gd name="connsiteX134" fmla="*/ 109547 w 1401087"/>
              <a:gd name="connsiteY134" fmla="*/ 309501 h 6858000"/>
              <a:gd name="connsiteX135" fmla="*/ 93730 w 1401087"/>
              <a:gd name="connsiteY135" fmla="*/ 275771 h 6858000"/>
              <a:gd name="connsiteX136" fmla="*/ 110757 w 1401087"/>
              <a:gd name="connsiteY136" fmla="*/ 212860 h 6858000"/>
              <a:gd name="connsiteX137" fmla="*/ 102467 w 1401087"/>
              <a:gd name="connsiteY137" fmla="*/ 144983 h 6858000"/>
              <a:gd name="connsiteX138" fmla="*/ 114751 w 1401087"/>
              <a:gd name="connsiteY138" fmla="*/ 55288 h 6858000"/>
              <a:gd name="connsiteX139" fmla="*/ 74305 w 1401087"/>
              <a:gd name="connsiteY139" fmla="*/ 0 h 6858000"/>
              <a:gd name="connsiteX0" fmla="*/ 53738 w 1380520"/>
              <a:gd name="connsiteY0" fmla="*/ 0 h 6858000"/>
              <a:gd name="connsiteX1" fmla="*/ 1380520 w 1380520"/>
              <a:gd name="connsiteY1" fmla="*/ 0 h 6858000"/>
              <a:gd name="connsiteX2" fmla="*/ 1380520 w 1380520"/>
              <a:gd name="connsiteY2" fmla="*/ 6858000 h 6858000"/>
              <a:gd name="connsiteX3" fmla="*/ 117214 w 1380520"/>
              <a:gd name="connsiteY3" fmla="*/ 6857735 h 6858000"/>
              <a:gd name="connsiteX4" fmla="*/ 153807 w 1380520"/>
              <a:gd name="connsiteY4" fmla="*/ 6776847 h 6858000"/>
              <a:gd name="connsiteX5" fmla="*/ 165307 w 1380520"/>
              <a:gd name="connsiteY5" fmla="*/ 6737706 h 6858000"/>
              <a:gd name="connsiteX6" fmla="*/ 190046 w 1380520"/>
              <a:gd name="connsiteY6" fmla="*/ 6691589 h 6858000"/>
              <a:gd name="connsiteX7" fmla="*/ 167603 w 1380520"/>
              <a:gd name="connsiteY7" fmla="*/ 6659970 h 6858000"/>
              <a:gd name="connsiteX8" fmla="*/ 182694 w 1380520"/>
              <a:gd name="connsiteY8" fmla="*/ 6636211 h 6858000"/>
              <a:gd name="connsiteX9" fmla="*/ 200138 w 1380520"/>
              <a:gd name="connsiteY9" fmla="*/ 6594177 h 6858000"/>
              <a:gd name="connsiteX10" fmla="*/ 214178 w 1380520"/>
              <a:gd name="connsiteY10" fmla="*/ 6557575 h 6858000"/>
              <a:gd name="connsiteX11" fmla="*/ 267135 w 1380520"/>
              <a:gd name="connsiteY11" fmla="*/ 6492130 h 6858000"/>
              <a:gd name="connsiteX12" fmla="*/ 282822 w 1380520"/>
              <a:gd name="connsiteY12" fmla="*/ 6431610 h 6858000"/>
              <a:gd name="connsiteX13" fmla="*/ 326527 w 1380520"/>
              <a:gd name="connsiteY13" fmla="*/ 6379786 h 6858000"/>
              <a:gd name="connsiteX14" fmla="*/ 309750 w 1380520"/>
              <a:gd name="connsiteY14" fmla="*/ 6334727 h 6858000"/>
              <a:gd name="connsiteX15" fmla="*/ 287165 w 1380520"/>
              <a:gd name="connsiteY15" fmla="*/ 6313295 h 6858000"/>
              <a:gd name="connsiteX16" fmla="*/ 294329 w 1380520"/>
              <a:gd name="connsiteY16" fmla="*/ 6280046 h 6858000"/>
              <a:gd name="connsiteX17" fmla="*/ 277074 w 1380520"/>
              <a:gd name="connsiteY17" fmla="*/ 6270265 h 6858000"/>
              <a:gd name="connsiteX18" fmla="*/ 304102 w 1380520"/>
              <a:gd name="connsiteY18" fmla="*/ 6252834 h 6858000"/>
              <a:gd name="connsiteX19" fmla="*/ 282094 w 1380520"/>
              <a:gd name="connsiteY19" fmla="*/ 6202459 h 6858000"/>
              <a:gd name="connsiteX20" fmla="*/ 280892 w 1380520"/>
              <a:gd name="connsiteY20" fmla="*/ 6153037 h 6858000"/>
              <a:gd name="connsiteX21" fmla="*/ 296307 w 1380520"/>
              <a:gd name="connsiteY21" fmla="*/ 6078132 h 6858000"/>
              <a:gd name="connsiteX22" fmla="*/ 283694 w 1380520"/>
              <a:gd name="connsiteY22" fmla="*/ 6028119 h 6858000"/>
              <a:gd name="connsiteX23" fmla="*/ 268923 w 1380520"/>
              <a:gd name="connsiteY23" fmla="*/ 5926735 h 6858000"/>
              <a:gd name="connsiteX24" fmla="*/ 318435 w 1380520"/>
              <a:gd name="connsiteY24" fmla="*/ 5712857 h 6858000"/>
              <a:gd name="connsiteX25" fmla="*/ 297510 w 1380520"/>
              <a:gd name="connsiteY25" fmla="*/ 5676393 h 6858000"/>
              <a:gd name="connsiteX26" fmla="*/ 337102 w 1380520"/>
              <a:gd name="connsiteY26" fmla="*/ 5563435 h 6858000"/>
              <a:gd name="connsiteX27" fmla="*/ 384232 w 1380520"/>
              <a:gd name="connsiteY27" fmla="*/ 5437125 h 6858000"/>
              <a:gd name="connsiteX28" fmla="*/ 397800 w 1380520"/>
              <a:gd name="connsiteY28" fmla="*/ 5396260 h 6858000"/>
              <a:gd name="connsiteX29" fmla="*/ 413781 w 1380520"/>
              <a:gd name="connsiteY29" fmla="*/ 5330009 h 6858000"/>
              <a:gd name="connsiteX30" fmla="*/ 447274 w 1380520"/>
              <a:gd name="connsiteY30" fmla="*/ 5273739 h 6858000"/>
              <a:gd name="connsiteX31" fmla="*/ 456873 w 1380520"/>
              <a:gd name="connsiteY31" fmla="*/ 5241779 h 6858000"/>
              <a:gd name="connsiteX32" fmla="*/ 468099 w 1380520"/>
              <a:gd name="connsiteY32" fmla="*/ 5225268 h 6858000"/>
              <a:gd name="connsiteX33" fmla="*/ 469119 w 1380520"/>
              <a:gd name="connsiteY33" fmla="*/ 5217684 h 6858000"/>
              <a:gd name="connsiteX34" fmla="*/ 476460 w 1380520"/>
              <a:gd name="connsiteY34" fmla="*/ 5193377 h 6858000"/>
              <a:gd name="connsiteX35" fmla="*/ 479763 w 1380520"/>
              <a:gd name="connsiteY35" fmla="*/ 5179288 h 6858000"/>
              <a:gd name="connsiteX36" fmla="*/ 480747 w 1380520"/>
              <a:gd name="connsiteY36" fmla="*/ 5173621 h 6858000"/>
              <a:gd name="connsiteX37" fmla="*/ 476381 w 1380520"/>
              <a:gd name="connsiteY37" fmla="*/ 5159961 h 6858000"/>
              <a:gd name="connsiteX38" fmla="*/ 483058 w 1380520"/>
              <a:gd name="connsiteY38" fmla="*/ 5144295 h 6858000"/>
              <a:gd name="connsiteX39" fmla="*/ 479991 w 1380520"/>
              <a:gd name="connsiteY39" fmla="*/ 5125185 h 6858000"/>
              <a:gd name="connsiteX40" fmla="*/ 486821 w 1380520"/>
              <a:gd name="connsiteY40" fmla="*/ 5121884 h 6858000"/>
              <a:gd name="connsiteX41" fmla="*/ 493857 w 1380520"/>
              <a:gd name="connsiteY41" fmla="*/ 5067850 h 6858000"/>
              <a:gd name="connsiteX42" fmla="*/ 496588 w 1380520"/>
              <a:gd name="connsiteY42" fmla="*/ 5060861 h 6858000"/>
              <a:gd name="connsiteX43" fmla="*/ 493292 w 1380520"/>
              <a:gd name="connsiteY43" fmla="*/ 5034192 h 6858000"/>
              <a:gd name="connsiteX44" fmla="*/ 494846 w 1380520"/>
              <a:gd name="connsiteY44" fmla="*/ 4993030 h 6858000"/>
              <a:gd name="connsiteX45" fmla="*/ 501755 w 1380520"/>
              <a:gd name="connsiteY45" fmla="*/ 4946844 h 6858000"/>
              <a:gd name="connsiteX46" fmla="*/ 497611 w 1380520"/>
              <a:gd name="connsiteY46" fmla="*/ 4932692 h 6858000"/>
              <a:gd name="connsiteX47" fmla="*/ 513014 w 1380520"/>
              <a:gd name="connsiteY47" fmla="*/ 4858827 h 6858000"/>
              <a:gd name="connsiteX48" fmla="*/ 518917 w 1380520"/>
              <a:gd name="connsiteY48" fmla="*/ 4821170 h 6858000"/>
              <a:gd name="connsiteX49" fmla="*/ 523650 w 1380520"/>
              <a:gd name="connsiteY49" fmla="*/ 4780965 h 6858000"/>
              <a:gd name="connsiteX50" fmla="*/ 524943 w 1380520"/>
              <a:gd name="connsiteY50" fmla="*/ 4750867 h 6858000"/>
              <a:gd name="connsiteX51" fmla="*/ 522750 w 1380520"/>
              <a:gd name="connsiteY51" fmla="*/ 4690749 h 6858000"/>
              <a:gd name="connsiteX52" fmla="*/ 518230 w 1380520"/>
              <a:gd name="connsiteY52" fmla="*/ 4584173 h 6858000"/>
              <a:gd name="connsiteX53" fmla="*/ 513313 w 1380520"/>
              <a:gd name="connsiteY53" fmla="*/ 4444346 h 6858000"/>
              <a:gd name="connsiteX54" fmla="*/ 509878 w 1380520"/>
              <a:gd name="connsiteY54" fmla="*/ 4375228 h 6858000"/>
              <a:gd name="connsiteX55" fmla="*/ 490531 w 1380520"/>
              <a:gd name="connsiteY55" fmla="*/ 4214165 h 6858000"/>
              <a:gd name="connsiteX56" fmla="*/ 494604 w 1380520"/>
              <a:gd name="connsiteY56" fmla="*/ 4090296 h 6858000"/>
              <a:gd name="connsiteX57" fmla="*/ 479860 w 1380520"/>
              <a:gd name="connsiteY57" fmla="*/ 4033999 h 6858000"/>
              <a:gd name="connsiteX58" fmla="*/ 481009 w 1380520"/>
              <a:gd name="connsiteY58" fmla="*/ 4031933 h 6858000"/>
              <a:gd name="connsiteX59" fmla="*/ 479585 w 1380520"/>
              <a:gd name="connsiteY59" fmla="*/ 4013953 h 6858000"/>
              <a:gd name="connsiteX60" fmla="*/ 465880 w 1380520"/>
              <a:gd name="connsiteY60" fmla="*/ 3974753 h 6858000"/>
              <a:gd name="connsiteX61" fmla="*/ 467478 w 1380520"/>
              <a:gd name="connsiteY61" fmla="*/ 3969950 h 6858000"/>
              <a:gd name="connsiteX62" fmla="*/ 460900 w 1380520"/>
              <a:gd name="connsiteY62" fmla="*/ 3933779 h 6858000"/>
              <a:gd name="connsiteX63" fmla="*/ 462231 w 1380520"/>
              <a:gd name="connsiteY63" fmla="*/ 3933093 h 6858000"/>
              <a:gd name="connsiteX64" fmla="*/ 466585 w 1380520"/>
              <a:gd name="connsiteY64" fmla="*/ 3922082 h 6858000"/>
              <a:gd name="connsiteX65" fmla="*/ 471663 w 1380520"/>
              <a:gd name="connsiteY65" fmla="*/ 3901461 h 6858000"/>
              <a:gd name="connsiteX66" fmla="*/ 494257 w 1380520"/>
              <a:gd name="connsiteY66" fmla="*/ 3813873 h 6858000"/>
              <a:gd name="connsiteX67" fmla="*/ 493682 w 1380520"/>
              <a:gd name="connsiteY67" fmla="*/ 3806161 h 6858000"/>
              <a:gd name="connsiteX68" fmla="*/ 493989 w 1380520"/>
              <a:gd name="connsiteY68" fmla="*/ 3805957 h 6858000"/>
              <a:gd name="connsiteX69" fmla="*/ 494016 w 1380520"/>
              <a:gd name="connsiteY69" fmla="*/ 3797724 h 6858000"/>
              <a:gd name="connsiteX70" fmla="*/ 492631 w 1380520"/>
              <a:gd name="connsiteY70" fmla="*/ 3792098 h 6858000"/>
              <a:gd name="connsiteX71" fmla="*/ 491515 w 1380520"/>
              <a:gd name="connsiteY71" fmla="*/ 3777135 h 6858000"/>
              <a:gd name="connsiteX72" fmla="*/ 493248 w 1380520"/>
              <a:gd name="connsiteY72" fmla="*/ 3771656 h 6858000"/>
              <a:gd name="connsiteX73" fmla="*/ 496991 w 1380520"/>
              <a:gd name="connsiteY73" fmla="*/ 3769007 h 6858000"/>
              <a:gd name="connsiteX74" fmla="*/ 496457 w 1380520"/>
              <a:gd name="connsiteY74" fmla="*/ 3767709 h 6858000"/>
              <a:gd name="connsiteX75" fmla="*/ 505153 w 1380520"/>
              <a:gd name="connsiteY75" fmla="*/ 3738082 h 6858000"/>
              <a:gd name="connsiteX76" fmla="*/ 512499 w 1380520"/>
              <a:gd name="connsiteY76" fmla="*/ 3673397 h 6858000"/>
              <a:gd name="connsiteX77" fmla="*/ 511795 w 1380520"/>
              <a:gd name="connsiteY77" fmla="*/ 3637109 h 6858000"/>
              <a:gd name="connsiteX78" fmla="*/ 515238 w 1380520"/>
              <a:gd name="connsiteY78" fmla="*/ 3536883 h 6858000"/>
              <a:gd name="connsiteX79" fmla="*/ 522776 w 1380520"/>
              <a:gd name="connsiteY79" fmla="*/ 3435652 h 6858000"/>
              <a:gd name="connsiteX80" fmla="*/ 524447 w 1380520"/>
              <a:gd name="connsiteY80" fmla="*/ 3307769 h 6858000"/>
              <a:gd name="connsiteX81" fmla="*/ 542010 w 1380520"/>
              <a:gd name="connsiteY81" fmla="*/ 3250522 h 6858000"/>
              <a:gd name="connsiteX82" fmla="*/ 542435 w 1380520"/>
              <a:gd name="connsiteY82" fmla="*/ 3229163 h 6858000"/>
              <a:gd name="connsiteX83" fmla="*/ 544258 w 1380520"/>
              <a:gd name="connsiteY83" fmla="*/ 3217217 h 6858000"/>
              <a:gd name="connsiteX84" fmla="*/ 531093 w 1380520"/>
              <a:gd name="connsiteY84" fmla="*/ 3183755 h 6858000"/>
              <a:gd name="connsiteX85" fmla="*/ 531594 w 1380520"/>
              <a:gd name="connsiteY85" fmla="*/ 3178642 h 6858000"/>
              <a:gd name="connsiteX86" fmla="*/ 519194 w 1380520"/>
              <a:gd name="connsiteY86" fmla="*/ 3158586 h 6858000"/>
              <a:gd name="connsiteX87" fmla="*/ 504379 w 1380520"/>
              <a:gd name="connsiteY87" fmla="*/ 3129034 h 6858000"/>
              <a:gd name="connsiteX88" fmla="*/ 505044 w 1380520"/>
              <a:gd name="connsiteY88" fmla="*/ 3126682 h 6858000"/>
              <a:gd name="connsiteX89" fmla="*/ 495912 w 1380520"/>
              <a:gd name="connsiteY89" fmla="*/ 3114519 h 6858000"/>
              <a:gd name="connsiteX90" fmla="*/ 482521 w 1380520"/>
              <a:gd name="connsiteY90" fmla="*/ 3106272 h 6858000"/>
              <a:gd name="connsiteX91" fmla="*/ 455251 w 1380520"/>
              <a:gd name="connsiteY91" fmla="*/ 2958185 h 6858000"/>
              <a:gd name="connsiteX92" fmla="*/ 397865 w 1380520"/>
              <a:gd name="connsiteY92" fmla="*/ 2762989 h 6858000"/>
              <a:gd name="connsiteX93" fmla="*/ 346783 w 1380520"/>
              <a:gd name="connsiteY93" fmla="*/ 2554718 h 6858000"/>
              <a:gd name="connsiteX94" fmla="*/ 326877 w 1380520"/>
              <a:gd name="connsiteY94" fmla="*/ 2485734 h 6858000"/>
              <a:gd name="connsiteX95" fmla="*/ 317600 w 1380520"/>
              <a:gd name="connsiteY95" fmla="*/ 2447068 h 6858000"/>
              <a:gd name="connsiteX96" fmla="*/ 304561 w 1380520"/>
              <a:gd name="connsiteY96" fmla="*/ 2425819 h 6858000"/>
              <a:gd name="connsiteX97" fmla="*/ 310560 w 1380520"/>
              <a:gd name="connsiteY97" fmla="*/ 2402874 h 6858000"/>
              <a:gd name="connsiteX98" fmla="*/ 313172 w 1380520"/>
              <a:gd name="connsiteY98" fmla="*/ 2381443 h 6858000"/>
              <a:gd name="connsiteX99" fmla="*/ 289501 w 1380520"/>
              <a:gd name="connsiteY99" fmla="*/ 2261920 h 6858000"/>
              <a:gd name="connsiteX100" fmla="*/ 279388 w 1380520"/>
              <a:gd name="connsiteY100" fmla="*/ 2195378 h 6858000"/>
              <a:gd name="connsiteX101" fmla="*/ 263605 w 1380520"/>
              <a:gd name="connsiteY101" fmla="*/ 2155135 h 6858000"/>
              <a:gd name="connsiteX102" fmla="*/ 261063 w 1380520"/>
              <a:gd name="connsiteY102" fmla="*/ 2118008 h 6858000"/>
              <a:gd name="connsiteX103" fmla="*/ 262056 w 1380520"/>
              <a:gd name="connsiteY103" fmla="*/ 2050531 h 6858000"/>
              <a:gd name="connsiteX104" fmla="*/ 253862 w 1380520"/>
              <a:gd name="connsiteY104" fmla="*/ 1963269 h 6858000"/>
              <a:gd name="connsiteX105" fmla="*/ 235040 w 1380520"/>
              <a:gd name="connsiteY105" fmla="*/ 1906352 h 6858000"/>
              <a:gd name="connsiteX106" fmla="*/ 211597 w 1380520"/>
              <a:gd name="connsiteY106" fmla="*/ 1861531 h 6858000"/>
              <a:gd name="connsiteX107" fmla="*/ 165396 w 1380520"/>
              <a:gd name="connsiteY107" fmla="*/ 1732919 h 6858000"/>
              <a:gd name="connsiteX108" fmla="*/ 137707 w 1380520"/>
              <a:gd name="connsiteY108" fmla="*/ 1663540 h 6858000"/>
              <a:gd name="connsiteX109" fmla="*/ 136833 w 1380520"/>
              <a:gd name="connsiteY109" fmla="*/ 1615777 h 6858000"/>
              <a:gd name="connsiteX110" fmla="*/ 117628 w 1380520"/>
              <a:gd name="connsiteY110" fmla="*/ 1563678 h 6858000"/>
              <a:gd name="connsiteX111" fmla="*/ 130708 w 1380520"/>
              <a:gd name="connsiteY111" fmla="*/ 1519474 h 6858000"/>
              <a:gd name="connsiteX112" fmla="*/ 123450 w 1380520"/>
              <a:gd name="connsiteY112" fmla="*/ 1477995 h 6858000"/>
              <a:gd name="connsiteX113" fmla="*/ 109535 w 1380520"/>
              <a:gd name="connsiteY113" fmla="*/ 1373769 h 6858000"/>
              <a:gd name="connsiteX114" fmla="*/ 117842 w 1380520"/>
              <a:gd name="connsiteY114" fmla="*/ 1307086 h 6858000"/>
              <a:gd name="connsiteX115" fmla="*/ 119030 w 1380520"/>
              <a:gd name="connsiteY115" fmla="*/ 1189033 h 6858000"/>
              <a:gd name="connsiteX116" fmla="*/ 123715 w 1380520"/>
              <a:gd name="connsiteY116" fmla="*/ 1168288 h 6858000"/>
              <a:gd name="connsiteX117" fmla="*/ 115997 w 1380520"/>
              <a:gd name="connsiteY117" fmla="*/ 1142577 h 6858000"/>
              <a:gd name="connsiteX118" fmla="*/ 105303 w 1380520"/>
              <a:gd name="connsiteY118" fmla="*/ 1088484 h 6858000"/>
              <a:gd name="connsiteX119" fmla="*/ 94039 w 1380520"/>
              <a:gd name="connsiteY119" fmla="*/ 1016103 h 6858000"/>
              <a:gd name="connsiteX120" fmla="*/ 95495 w 1380520"/>
              <a:gd name="connsiteY120" fmla="*/ 932283 h 6858000"/>
              <a:gd name="connsiteX121" fmla="*/ 97731 w 1380520"/>
              <a:gd name="connsiteY121" fmla="*/ 915925 h 6858000"/>
              <a:gd name="connsiteX122" fmla="*/ 90360 w 1380520"/>
              <a:gd name="connsiteY122" fmla="*/ 896999 h 6858000"/>
              <a:gd name="connsiteX123" fmla="*/ 59768 w 1380520"/>
              <a:gd name="connsiteY123" fmla="*/ 821517 h 6858000"/>
              <a:gd name="connsiteX124" fmla="*/ 38718 w 1380520"/>
              <a:gd name="connsiteY124" fmla="*/ 751353 h 6858000"/>
              <a:gd name="connsiteX125" fmla="*/ 38276 w 1380520"/>
              <a:gd name="connsiteY125" fmla="*/ 721230 h 6858000"/>
              <a:gd name="connsiteX126" fmla="*/ 23947 w 1380520"/>
              <a:gd name="connsiteY126" fmla="*/ 681659 h 6858000"/>
              <a:gd name="connsiteX127" fmla="*/ 9366 w 1380520"/>
              <a:gd name="connsiteY127" fmla="*/ 635218 h 6858000"/>
              <a:gd name="connsiteX128" fmla="*/ 14377 w 1380520"/>
              <a:gd name="connsiteY128" fmla="*/ 613763 h 6858000"/>
              <a:gd name="connsiteX129" fmla="*/ 319 w 1380520"/>
              <a:gd name="connsiteY129" fmla="*/ 598582 h 6858000"/>
              <a:gd name="connsiteX130" fmla="*/ 0 w 1380520"/>
              <a:gd name="connsiteY130" fmla="*/ 576846 h 6858000"/>
              <a:gd name="connsiteX131" fmla="*/ 68392 w 1380520"/>
              <a:gd name="connsiteY131" fmla="*/ 446567 h 6858000"/>
              <a:gd name="connsiteX132" fmla="*/ 67640 w 1380520"/>
              <a:gd name="connsiteY132" fmla="*/ 393828 h 6858000"/>
              <a:gd name="connsiteX133" fmla="*/ 67470 w 1380520"/>
              <a:gd name="connsiteY133" fmla="*/ 353137 h 6858000"/>
              <a:gd name="connsiteX134" fmla="*/ 88980 w 1380520"/>
              <a:gd name="connsiteY134" fmla="*/ 309501 h 6858000"/>
              <a:gd name="connsiteX135" fmla="*/ 73163 w 1380520"/>
              <a:gd name="connsiteY135" fmla="*/ 275771 h 6858000"/>
              <a:gd name="connsiteX136" fmla="*/ 90190 w 1380520"/>
              <a:gd name="connsiteY136" fmla="*/ 212860 h 6858000"/>
              <a:gd name="connsiteX137" fmla="*/ 81900 w 1380520"/>
              <a:gd name="connsiteY137" fmla="*/ 144983 h 6858000"/>
              <a:gd name="connsiteX138" fmla="*/ 94184 w 1380520"/>
              <a:gd name="connsiteY138" fmla="*/ 55288 h 6858000"/>
              <a:gd name="connsiteX139" fmla="*/ 53738 w 1380520"/>
              <a:gd name="connsiteY139" fmla="*/ 0 h 6858000"/>
              <a:gd name="connsiteX0" fmla="*/ 53420 w 1380202"/>
              <a:gd name="connsiteY0" fmla="*/ 0 h 6858000"/>
              <a:gd name="connsiteX1" fmla="*/ 1380202 w 1380202"/>
              <a:gd name="connsiteY1" fmla="*/ 0 h 6858000"/>
              <a:gd name="connsiteX2" fmla="*/ 1380202 w 1380202"/>
              <a:gd name="connsiteY2" fmla="*/ 6858000 h 6858000"/>
              <a:gd name="connsiteX3" fmla="*/ 116896 w 1380202"/>
              <a:gd name="connsiteY3" fmla="*/ 6857735 h 6858000"/>
              <a:gd name="connsiteX4" fmla="*/ 153489 w 1380202"/>
              <a:gd name="connsiteY4" fmla="*/ 6776847 h 6858000"/>
              <a:gd name="connsiteX5" fmla="*/ 164989 w 1380202"/>
              <a:gd name="connsiteY5" fmla="*/ 6737706 h 6858000"/>
              <a:gd name="connsiteX6" fmla="*/ 189728 w 1380202"/>
              <a:gd name="connsiteY6" fmla="*/ 6691589 h 6858000"/>
              <a:gd name="connsiteX7" fmla="*/ 167285 w 1380202"/>
              <a:gd name="connsiteY7" fmla="*/ 6659970 h 6858000"/>
              <a:gd name="connsiteX8" fmla="*/ 182376 w 1380202"/>
              <a:gd name="connsiteY8" fmla="*/ 6636211 h 6858000"/>
              <a:gd name="connsiteX9" fmla="*/ 199820 w 1380202"/>
              <a:gd name="connsiteY9" fmla="*/ 6594177 h 6858000"/>
              <a:gd name="connsiteX10" fmla="*/ 213860 w 1380202"/>
              <a:gd name="connsiteY10" fmla="*/ 6557575 h 6858000"/>
              <a:gd name="connsiteX11" fmla="*/ 266817 w 1380202"/>
              <a:gd name="connsiteY11" fmla="*/ 6492130 h 6858000"/>
              <a:gd name="connsiteX12" fmla="*/ 282504 w 1380202"/>
              <a:gd name="connsiteY12" fmla="*/ 6431610 h 6858000"/>
              <a:gd name="connsiteX13" fmla="*/ 326209 w 1380202"/>
              <a:gd name="connsiteY13" fmla="*/ 6379786 h 6858000"/>
              <a:gd name="connsiteX14" fmla="*/ 309432 w 1380202"/>
              <a:gd name="connsiteY14" fmla="*/ 6334727 h 6858000"/>
              <a:gd name="connsiteX15" fmla="*/ 286847 w 1380202"/>
              <a:gd name="connsiteY15" fmla="*/ 6313295 h 6858000"/>
              <a:gd name="connsiteX16" fmla="*/ 294011 w 1380202"/>
              <a:gd name="connsiteY16" fmla="*/ 6280046 h 6858000"/>
              <a:gd name="connsiteX17" fmla="*/ 276756 w 1380202"/>
              <a:gd name="connsiteY17" fmla="*/ 6270265 h 6858000"/>
              <a:gd name="connsiteX18" fmla="*/ 303784 w 1380202"/>
              <a:gd name="connsiteY18" fmla="*/ 6252834 h 6858000"/>
              <a:gd name="connsiteX19" fmla="*/ 281776 w 1380202"/>
              <a:gd name="connsiteY19" fmla="*/ 6202459 h 6858000"/>
              <a:gd name="connsiteX20" fmla="*/ 280574 w 1380202"/>
              <a:gd name="connsiteY20" fmla="*/ 6153037 h 6858000"/>
              <a:gd name="connsiteX21" fmla="*/ 295989 w 1380202"/>
              <a:gd name="connsiteY21" fmla="*/ 6078132 h 6858000"/>
              <a:gd name="connsiteX22" fmla="*/ 283376 w 1380202"/>
              <a:gd name="connsiteY22" fmla="*/ 6028119 h 6858000"/>
              <a:gd name="connsiteX23" fmla="*/ 268605 w 1380202"/>
              <a:gd name="connsiteY23" fmla="*/ 5926735 h 6858000"/>
              <a:gd name="connsiteX24" fmla="*/ 318117 w 1380202"/>
              <a:gd name="connsiteY24" fmla="*/ 5712857 h 6858000"/>
              <a:gd name="connsiteX25" fmla="*/ 297192 w 1380202"/>
              <a:gd name="connsiteY25" fmla="*/ 5676393 h 6858000"/>
              <a:gd name="connsiteX26" fmla="*/ 336784 w 1380202"/>
              <a:gd name="connsiteY26" fmla="*/ 5563435 h 6858000"/>
              <a:gd name="connsiteX27" fmla="*/ 383914 w 1380202"/>
              <a:gd name="connsiteY27" fmla="*/ 5437125 h 6858000"/>
              <a:gd name="connsiteX28" fmla="*/ 397482 w 1380202"/>
              <a:gd name="connsiteY28" fmla="*/ 5396260 h 6858000"/>
              <a:gd name="connsiteX29" fmla="*/ 413463 w 1380202"/>
              <a:gd name="connsiteY29" fmla="*/ 5330009 h 6858000"/>
              <a:gd name="connsiteX30" fmla="*/ 446956 w 1380202"/>
              <a:gd name="connsiteY30" fmla="*/ 5273739 h 6858000"/>
              <a:gd name="connsiteX31" fmla="*/ 456555 w 1380202"/>
              <a:gd name="connsiteY31" fmla="*/ 5241779 h 6858000"/>
              <a:gd name="connsiteX32" fmla="*/ 467781 w 1380202"/>
              <a:gd name="connsiteY32" fmla="*/ 5225268 h 6858000"/>
              <a:gd name="connsiteX33" fmla="*/ 468801 w 1380202"/>
              <a:gd name="connsiteY33" fmla="*/ 5217684 h 6858000"/>
              <a:gd name="connsiteX34" fmla="*/ 476142 w 1380202"/>
              <a:gd name="connsiteY34" fmla="*/ 5193377 h 6858000"/>
              <a:gd name="connsiteX35" fmla="*/ 479445 w 1380202"/>
              <a:gd name="connsiteY35" fmla="*/ 5179288 h 6858000"/>
              <a:gd name="connsiteX36" fmla="*/ 480429 w 1380202"/>
              <a:gd name="connsiteY36" fmla="*/ 5173621 h 6858000"/>
              <a:gd name="connsiteX37" fmla="*/ 476063 w 1380202"/>
              <a:gd name="connsiteY37" fmla="*/ 5159961 h 6858000"/>
              <a:gd name="connsiteX38" fmla="*/ 482740 w 1380202"/>
              <a:gd name="connsiteY38" fmla="*/ 5144295 h 6858000"/>
              <a:gd name="connsiteX39" fmla="*/ 479673 w 1380202"/>
              <a:gd name="connsiteY39" fmla="*/ 5125185 h 6858000"/>
              <a:gd name="connsiteX40" fmla="*/ 486503 w 1380202"/>
              <a:gd name="connsiteY40" fmla="*/ 5121884 h 6858000"/>
              <a:gd name="connsiteX41" fmla="*/ 493539 w 1380202"/>
              <a:gd name="connsiteY41" fmla="*/ 5067850 h 6858000"/>
              <a:gd name="connsiteX42" fmla="*/ 496270 w 1380202"/>
              <a:gd name="connsiteY42" fmla="*/ 5060861 h 6858000"/>
              <a:gd name="connsiteX43" fmla="*/ 492974 w 1380202"/>
              <a:gd name="connsiteY43" fmla="*/ 5034192 h 6858000"/>
              <a:gd name="connsiteX44" fmla="*/ 494528 w 1380202"/>
              <a:gd name="connsiteY44" fmla="*/ 4993030 h 6858000"/>
              <a:gd name="connsiteX45" fmla="*/ 501437 w 1380202"/>
              <a:gd name="connsiteY45" fmla="*/ 4946844 h 6858000"/>
              <a:gd name="connsiteX46" fmla="*/ 497293 w 1380202"/>
              <a:gd name="connsiteY46" fmla="*/ 4932692 h 6858000"/>
              <a:gd name="connsiteX47" fmla="*/ 512696 w 1380202"/>
              <a:gd name="connsiteY47" fmla="*/ 4858827 h 6858000"/>
              <a:gd name="connsiteX48" fmla="*/ 518599 w 1380202"/>
              <a:gd name="connsiteY48" fmla="*/ 4821170 h 6858000"/>
              <a:gd name="connsiteX49" fmla="*/ 523332 w 1380202"/>
              <a:gd name="connsiteY49" fmla="*/ 4780965 h 6858000"/>
              <a:gd name="connsiteX50" fmla="*/ 524625 w 1380202"/>
              <a:gd name="connsiteY50" fmla="*/ 4750867 h 6858000"/>
              <a:gd name="connsiteX51" fmla="*/ 522432 w 1380202"/>
              <a:gd name="connsiteY51" fmla="*/ 4690749 h 6858000"/>
              <a:gd name="connsiteX52" fmla="*/ 517912 w 1380202"/>
              <a:gd name="connsiteY52" fmla="*/ 4584173 h 6858000"/>
              <a:gd name="connsiteX53" fmla="*/ 512995 w 1380202"/>
              <a:gd name="connsiteY53" fmla="*/ 4444346 h 6858000"/>
              <a:gd name="connsiteX54" fmla="*/ 509560 w 1380202"/>
              <a:gd name="connsiteY54" fmla="*/ 4375228 h 6858000"/>
              <a:gd name="connsiteX55" fmla="*/ 490213 w 1380202"/>
              <a:gd name="connsiteY55" fmla="*/ 4214165 h 6858000"/>
              <a:gd name="connsiteX56" fmla="*/ 494286 w 1380202"/>
              <a:gd name="connsiteY56" fmla="*/ 4090296 h 6858000"/>
              <a:gd name="connsiteX57" fmla="*/ 479542 w 1380202"/>
              <a:gd name="connsiteY57" fmla="*/ 4033999 h 6858000"/>
              <a:gd name="connsiteX58" fmla="*/ 480691 w 1380202"/>
              <a:gd name="connsiteY58" fmla="*/ 4031933 h 6858000"/>
              <a:gd name="connsiteX59" fmla="*/ 479267 w 1380202"/>
              <a:gd name="connsiteY59" fmla="*/ 4013953 h 6858000"/>
              <a:gd name="connsiteX60" fmla="*/ 465562 w 1380202"/>
              <a:gd name="connsiteY60" fmla="*/ 3974753 h 6858000"/>
              <a:gd name="connsiteX61" fmla="*/ 467160 w 1380202"/>
              <a:gd name="connsiteY61" fmla="*/ 3969950 h 6858000"/>
              <a:gd name="connsiteX62" fmla="*/ 460582 w 1380202"/>
              <a:gd name="connsiteY62" fmla="*/ 3933779 h 6858000"/>
              <a:gd name="connsiteX63" fmla="*/ 461913 w 1380202"/>
              <a:gd name="connsiteY63" fmla="*/ 3933093 h 6858000"/>
              <a:gd name="connsiteX64" fmla="*/ 466267 w 1380202"/>
              <a:gd name="connsiteY64" fmla="*/ 3922082 h 6858000"/>
              <a:gd name="connsiteX65" fmla="*/ 471345 w 1380202"/>
              <a:gd name="connsiteY65" fmla="*/ 3901461 h 6858000"/>
              <a:gd name="connsiteX66" fmla="*/ 493939 w 1380202"/>
              <a:gd name="connsiteY66" fmla="*/ 3813873 h 6858000"/>
              <a:gd name="connsiteX67" fmla="*/ 493364 w 1380202"/>
              <a:gd name="connsiteY67" fmla="*/ 3806161 h 6858000"/>
              <a:gd name="connsiteX68" fmla="*/ 493671 w 1380202"/>
              <a:gd name="connsiteY68" fmla="*/ 3805957 h 6858000"/>
              <a:gd name="connsiteX69" fmla="*/ 493698 w 1380202"/>
              <a:gd name="connsiteY69" fmla="*/ 3797724 h 6858000"/>
              <a:gd name="connsiteX70" fmla="*/ 492313 w 1380202"/>
              <a:gd name="connsiteY70" fmla="*/ 3792098 h 6858000"/>
              <a:gd name="connsiteX71" fmla="*/ 491197 w 1380202"/>
              <a:gd name="connsiteY71" fmla="*/ 3777135 h 6858000"/>
              <a:gd name="connsiteX72" fmla="*/ 492930 w 1380202"/>
              <a:gd name="connsiteY72" fmla="*/ 3771656 h 6858000"/>
              <a:gd name="connsiteX73" fmla="*/ 496673 w 1380202"/>
              <a:gd name="connsiteY73" fmla="*/ 3769007 h 6858000"/>
              <a:gd name="connsiteX74" fmla="*/ 496139 w 1380202"/>
              <a:gd name="connsiteY74" fmla="*/ 3767709 h 6858000"/>
              <a:gd name="connsiteX75" fmla="*/ 504835 w 1380202"/>
              <a:gd name="connsiteY75" fmla="*/ 3738082 h 6858000"/>
              <a:gd name="connsiteX76" fmla="*/ 512181 w 1380202"/>
              <a:gd name="connsiteY76" fmla="*/ 3673397 h 6858000"/>
              <a:gd name="connsiteX77" fmla="*/ 511477 w 1380202"/>
              <a:gd name="connsiteY77" fmla="*/ 3637109 h 6858000"/>
              <a:gd name="connsiteX78" fmla="*/ 514920 w 1380202"/>
              <a:gd name="connsiteY78" fmla="*/ 3536883 h 6858000"/>
              <a:gd name="connsiteX79" fmla="*/ 522458 w 1380202"/>
              <a:gd name="connsiteY79" fmla="*/ 3435652 h 6858000"/>
              <a:gd name="connsiteX80" fmla="*/ 524129 w 1380202"/>
              <a:gd name="connsiteY80" fmla="*/ 3307769 h 6858000"/>
              <a:gd name="connsiteX81" fmla="*/ 541692 w 1380202"/>
              <a:gd name="connsiteY81" fmla="*/ 3250522 h 6858000"/>
              <a:gd name="connsiteX82" fmla="*/ 542117 w 1380202"/>
              <a:gd name="connsiteY82" fmla="*/ 3229163 h 6858000"/>
              <a:gd name="connsiteX83" fmla="*/ 543940 w 1380202"/>
              <a:gd name="connsiteY83" fmla="*/ 3217217 h 6858000"/>
              <a:gd name="connsiteX84" fmla="*/ 530775 w 1380202"/>
              <a:gd name="connsiteY84" fmla="*/ 3183755 h 6858000"/>
              <a:gd name="connsiteX85" fmla="*/ 531276 w 1380202"/>
              <a:gd name="connsiteY85" fmla="*/ 3178642 h 6858000"/>
              <a:gd name="connsiteX86" fmla="*/ 518876 w 1380202"/>
              <a:gd name="connsiteY86" fmla="*/ 3158586 h 6858000"/>
              <a:gd name="connsiteX87" fmla="*/ 504061 w 1380202"/>
              <a:gd name="connsiteY87" fmla="*/ 3129034 h 6858000"/>
              <a:gd name="connsiteX88" fmla="*/ 504726 w 1380202"/>
              <a:gd name="connsiteY88" fmla="*/ 3126682 h 6858000"/>
              <a:gd name="connsiteX89" fmla="*/ 495594 w 1380202"/>
              <a:gd name="connsiteY89" fmla="*/ 3114519 h 6858000"/>
              <a:gd name="connsiteX90" fmla="*/ 482203 w 1380202"/>
              <a:gd name="connsiteY90" fmla="*/ 3106272 h 6858000"/>
              <a:gd name="connsiteX91" fmla="*/ 454933 w 1380202"/>
              <a:gd name="connsiteY91" fmla="*/ 2958185 h 6858000"/>
              <a:gd name="connsiteX92" fmla="*/ 397547 w 1380202"/>
              <a:gd name="connsiteY92" fmla="*/ 2762989 h 6858000"/>
              <a:gd name="connsiteX93" fmla="*/ 346465 w 1380202"/>
              <a:gd name="connsiteY93" fmla="*/ 2554718 h 6858000"/>
              <a:gd name="connsiteX94" fmla="*/ 326559 w 1380202"/>
              <a:gd name="connsiteY94" fmla="*/ 2485734 h 6858000"/>
              <a:gd name="connsiteX95" fmla="*/ 317282 w 1380202"/>
              <a:gd name="connsiteY95" fmla="*/ 2447068 h 6858000"/>
              <a:gd name="connsiteX96" fmla="*/ 304243 w 1380202"/>
              <a:gd name="connsiteY96" fmla="*/ 2425819 h 6858000"/>
              <a:gd name="connsiteX97" fmla="*/ 310242 w 1380202"/>
              <a:gd name="connsiteY97" fmla="*/ 2402874 h 6858000"/>
              <a:gd name="connsiteX98" fmla="*/ 312854 w 1380202"/>
              <a:gd name="connsiteY98" fmla="*/ 2381443 h 6858000"/>
              <a:gd name="connsiteX99" fmla="*/ 289183 w 1380202"/>
              <a:gd name="connsiteY99" fmla="*/ 2261920 h 6858000"/>
              <a:gd name="connsiteX100" fmla="*/ 279070 w 1380202"/>
              <a:gd name="connsiteY100" fmla="*/ 2195378 h 6858000"/>
              <a:gd name="connsiteX101" fmla="*/ 263287 w 1380202"/>
              <a:gd name="connsiteY101" fmla="*/ 2155135 h 6858000"/>
              <a:gd name="connsiteX102" fmla="*/ 260745 w 1380202"/>
              <a:gd name="connsiteY102" fmla="*/ 2118008 h 6858000"/>
              <a:gd name="connsiteX103" fmla="*/ 261738 w 1380202"/>
              <a:gd name="connsiteY103" fmla="*/ 2050531 h 6858000"/>
              <a:gd name="connsiteX104" fmla="*/ 253544 w 1380202"/>
              <a:gd name="connsiteY104" fmla="*/ 1963269 h 6858000"/>
              <a:gd name="connsiteX105" fmla="*/ 234722 w 1380202"/>
              <a:gd name="connsiteY105" fmla="*/ 1906352 h 6858000"/>
              <a:gd name="connsiteX106" fmla="*/ 211279 w 1380202"/>
              <a:gd name="connsiteY106" fmla="*/ 1861531 h 6858000"/>
              <a:gd name="connsiteX107" fmla="*/ 165078 w 1380202"/>
              <a:gd name="connsiteY107" fmla="*/ 1732919 h 6858000"/>
              <a:gd name="connsiteX108" fmla="*/ 137389 w 1380202"/>
              <a:gd name="connsiteY108" fmla="*/ 1663540 h 6858000"/>
              <a:gd name="connsiteX109" fmla="*/ 136515 w 1380202"/>
              <a:gd name="connsiteY109" fmla="*/ 1615777 h 6858000"/>
              <a:gd name="connsiteX110" fmla="*/ 117310 w 1380202"/>
              <a:gd name="connsiteY110" fmla="*/ 1563678 h 6858000"/>
              <a:gd name="connsiteX111" fmla="*/ 130390 w 1380202"/>
              <a:gd name="connsiteY111" fmla="*/ 1519474 h 6858000"/>
              <a:gd name="connsiteX112" fmla="*/ 123132 w 1380202"/>
              <a:gd name="connsiteY112" fmla="*/ 1477995 h 6858000"/>
              <a:gd name="connsiteX113" fmla="*/ 109217 w 1380202"/>
              <a:gd name="connsiteY113" fmla="*/ 1373769 h 6858000"/>
              <a:gd name="connsiteX114" fmla="*/ 117524 w 1380202"/>
              <a:gd name="connsiteY114" fmla="*/ 1307086 h 6858000"/>
              <a:gd name="connsiteX115" fmla="*/ 118712 w 1380202"/>
              <a:gd name="connsiteY115" fmla="*/ 1189033 h 6858000"/>
              <a:gd name="connsiteX116" fmla="*/ 123397 w 1380202"/>
              <a:gd name="connsiteY116" fmla="*/ 1168288 h 6858000"/>
              <a:gd name="connsiteX117" fmla="*/ 115679 w 1380202"/>
              <a:gd name="connsiteY117" fmla="*/ 1142577 h 6858000"/>
              <a:gd name="connsiteX118" fmla="*/ 104985 w 1380202"/>
              <a:gd name="connsiteY118" fmla="*/ 1088484 h 6858000"/>
              <a:gd name="connsiteX119" fmla="*/ 93721 w 1380202"/>
              <a:gd name="connsiteY119" fmla="*/ 1016103 h 6858000"/>
              <a:gd name="connsiteX120" fmla="*/ 95177 w 1380202"/>
              <a:gd name="connsiteY120" fmla="*/ 932283 h 6858000"/>
              <a:gd name="connsiteX121" fmla="*/ 97413 w 1380202"/>
              <a:gd name="connsiteY121" fmla="*/ 915925 h 6858000"/>
              <a:gd name="connsiteX122" fmla="*/ 90042 w 1380202"/>
              <a:gd name="connsiteY122" fmla="*/ 896999 h 6858000"/>
              <a:gd name="connsiteX123" fmla="*/ 59450 w 1380202"/>
              <a:gd name="connsiteY123" fmla="*/ 821517 h 6858000"/>
              <a:gd name="connsiteX124" fmla="*/ 38400 w 1380202"/>
              <a:gd name="connsiteY124" fmla="*/ 751353 h 6858000"/>
              <a:gd name="connsiteX125" fmla="*/ 37958 w 1380202"/>
              <a:gd name="connsiteY125" fmla="*/ 721230 h 6858000"/>
              <a:gd name="connsiteX126" fmla="*/ 23629 w 1380202"/>
              <a:gd name="connsiteY126" fmla="*/ 681659 h 6858000"/>
              <a:gd name="connsiteX127" fmla="*/ 9048 w 1380202"/>
              <a:gd name="connsiteY127" fmla="*/ 635218 h 6858000"/>
              <a:gd name="connsiteX128" fmla="*/ 14059 w 1380202"/>
              <a:gd name="connsiteY128" fmla="*/ 613763 h 6858000"/>
              <a:gd name="connsiteX129" fmla="*/ 1 w 1380202"/>
              <a:gd name="connsiteY129" fmla="*/ 598582 h 6858000"/>
              <a:gd name="connsiteX130" fmla="*/ 79993 w 1380202"/>
              <a:gd name="connsiteY130" fmla="*/ 473479 h 6858000"/>
              <a:gd name="connsiteX131" fmla="*/ 68074 w 1380202"/>
              <a:gd name="connsiteY131" fmla="*/ 446567 h 6858000"/>
              <a:gd name="connsiteX132" fmla="*/ 67322 w 1380202"/>
              <a:gd name="connsiteY132" fmla="*/ 393828 h 6858000"/>
              <a:gd name="connsiteX133" fmla="*/ 67152 w 1380202"/>
              <a:gd name="connsiteY133" fmla="*/ 353137 h 6858000"/>
              <a:gd name="connsiteX134" fmla="*/ 88662 w 1380202"/>
              <a:gd name="connsiteY134" fmla="*/ 309501 h 6858000"/>
              <a:gd name="connsiteX135" fmla="*/ 72845 w 1380202"/>
              <a:gd name="connsiteY135" fmla="*/ 275771 h 6858000"/>
              <a:gd name="connsiteX136" fmla="*/ 89872 w 1380202"/>
              <a:gd name="connsiteY136" fmla="*/ 212860 h 6858000"/>
              <a:gd name="connsiteX137" fmla="*/ 81582 w 1380202"/>
              <a:gd name="connsiteY137" fmla="*/ 144983 h 6858000"/>
              <a:gd name="connsiteX138" fmla="*/ 93866 w 1380202"/>
              <a:gd name="connsiteY138" fmla="*/ 55288 h 6858000"/>
              <a:gd name="connsiteX139" fmla="*/ 53420 w 1380202"/>
              <a:gd name="connsiteY139" fmla="*/ 0 h 6858000"/>
              <a:gd name="connsiteX0" fmla="*/ 44600 w 1371382"/>
              <a:gd name="connsiteY0" fmla="*/ 0 h 6858000"/>
              <a:gd name="connsiteX1" fmla="*/ 1371382 w 1371382"/>
              <a:gd name="connsiteY1" fmla="*/ 0 h 6858000"/>
              <a:gd name="connsiteX2" fmla="*/ 1371382 w 1371382"/>
              <a:gd name="connsiteY2" fmla="*/ 6858000 h 6858000"/>
              <a:gd name="connsiteX3" fmla="*/ 108076 w 1371382"/>
              <a:gd name="connsiteY3" fmla="*/ 6857735 h 6858000"/>
              <a:gd name="connsiteX4" fmla="*/ 144669 w 1371382"/>
              <a:gd name="connsiteY4" fmla="*/ 6776847 h 6858000"/>
              <a:gd name="connsiteX5" fmla="*/ 156169 w 1371382"/>
              <a:gd name="connsiteY5" fmla="*/ 6737706 h 6858000"/>
              <a:gd name="connsiteX6" fmla="*/ 180908 w 1371382"/>
              <a:gd name="connsiteY6" fmla="*/ 6691589 h 6858000"/>
              <a:gd name="connsiteX7" fmla="*/ 158465 w 1371382"/>
              <a:gd name="connsiteY7" fmla="*/ 6659970 h 6858000"/>
              <a:gd name="connsiteX8" fmla="*/ 173556 w 1371382"/>
              <a:gd name="connsiteY8" fmla="*/ 6636211 h 6858000"/>
              <a:gd name="connsiteX9" fmla="*/ 191000 w 1371382"/>
              <a:gd name="connsiteY9" fmla="*/ 6594177 h 6858000"/>
              <a:gd name="connsiteX10" fmla="*/ 205040 w 1371382"/>
              <a:gd name="connsiteY10" fmla="*/ 6557575 h 6858000"/>
              <a:gd name="connsiteX11" fmla="*/ 257997 w 1371382"/>
              <a:gd name="connsiteY11" fmla="*/ 6492130 h 6858000"/>
              <a:gd name="connsiteX12" fmla="*/ 273684 w 1371382"/>
              <a:gd name="connsiteY12" fmla="*/ 6431610 h 6858000"/>
              <a:gd name="connsiteX13" fmla="*/ 317389 w 1371382"/>
              <a:gd name="connsiteY13" fmla="*/ 6379786 h 6858000"/>
              <a:gd name="connsiteX14" fmla="*/ 300612 w 1371382"/>
              <a:gd name="connsiteY14" fmla="*/ 6334727 h 6858000"/>
              <a:gd name="connsiteX15" fmla="*/ 278027 w 1371382"/>
              <a:gd name="connsiteY15" fmla="*/ 6313295 h 6858000"/>
              <a:gd name="connsiteX16" fmla="*/ 285191 w 1371382"/>
              <a:gd name="connsiteY16" fmla="*/ 6280046 h 6858000"/>
              <a:gd name="connsiteX17" fmla="*/ 267936 w 1371382"/>
              <a:gd name="connsiteY17" fmla="*/ 6270265 h 6858000"/>
              <a:gd name="connsiteX18" fmla="*/ 294964 w 1371382"/>
              <a:gd name="connsiteY18" fmla="*/ 6252834 h 6858000"/>
              <a:gd name="connsiteX19" fmla="*/ 272956 w 1371382"/>
              <a:gd name="connsiteY19" fmla="*/ 6202459 h 6858000"/>
              <a:gd name="connsiteX20" fmla="*/ 271754 w 1371382"/>
              <a:gd name="connsiteY20" fmla="*/ 6153037 h 6858000"/>
              <a:gd name="connsiteX21" fmla="*/ 287169 w 1371382"/>
              <a:gd name="connsiteY21" fmla="*/ 6078132 h 6858000"/>
              <a:gd name="connsiteX22" fmla="*/ 274556 w 1371382"/>
              <a:gd name="connsiteY22" fmla="*/ 6028119 h 6858000"/>
              <a:gd name="connsiteX23" fmla="*/ 259785 w 1371382"/>
              <a:gd name="connsiteY23" fmla="*/ 5926735 h 6858000"/>
              <a:gd name="connsiteX24" fmla="*/ 309297 w 1371382"/>
              <a:gd name="connsiteY24" fmla="*/ 5712857 h 6858000"/>
              <a:gd name="connsiteX25" fmla="*/ 288372 w 1371382"/>
              <a:gd name="connsiteY25" fmla="*/ 5676393 h 6858000"/>
              <a:gd name="connsiteX26" fmla="*/ 327964 w 1371382"/>
              <a:gd name="connsiteY26" fmla="*/ 5563435 h 6858000"/>
              <a:gd name="connsiteX27" fmla="*/ 375094 w 1371382"/>
              <a:gd name="connsiteY27" fmla="*/ 5437125 h 6858000"/>
              <a:gd name="connsiteX28" fmla="*/ 388662 w 1371382"/>
              <a:gd name="connsiteY28" fmla="*/ 5396260 h 6858000"/>
              <a:gd name="connsiteX29" fmla="*/ 404643 w 1371382"/>
              <a:gd name="connsiteY29" fmla="*/ 5330009 h 6858000"/>
              <a:gd name="connsiteX30" fmla="*/ 438136 w 1371382"/>
              <a:gd name="connsiteY30" fmla="*/ 5273739 h 6858000"/>
              <a:gd name="connsiteX31" fmla="*/ 447735 w 1371382"/>
              <a:gd name="connsiteY31" fmla="*/ 5241779 h 6858000"/>
              <a:gd name="connsiteX32" fmla="*/ 458961 w 1371382"/>
              <a:gd name="connsiteY32" fmla="*/ 5225268 h 6858000"/>
              <a:gd name="connsiteX33" fmla="*/ 459981 w 1371382"/>
              <a:gd name="connsiteY33" fmla="*/ 5217684 h 6858000"/>
              <a:gd name="connsiteX34" fmla="*/ 467322 w 1371382"/>
              <a:gd name="connsiteY34" fmla="*/ 5193377 h 6858000"/>
              <a:gd name="connsiteX35" fmla="*/ 470625 w 1371382"/>
              <a:gd name="connsiteY35" fmla="*/ 5179288 h 6858000"/>
              <a:gd name="connsiteX36" fmla="*/ 471609 w 1371382"/>
              <a:gd name="connsiteY36" fmla="*/ 5173621 h 6858000"/>
              <a:gd name="connsiteX37" fmla="*/ 467243 w 1371382"/>
              <a:gd name="connsiteY37" fmla="*/ 5159961 h 6858000"/>
              <a:gd name="connsiteX38" fmla="*/ 473920 w 1371382"/>
              <a:gd name="connsiteY38" fmla="*/ 5144295 h 6858000"/>
              <a:gd name="connsiteX39" fmla="*/ 470853 w 1371382"/>
              <a:gd name="connsiteY39" fmla="*/ 5125185 h 6858000"/>
              <a:gd name="connsiteX40" fmla="*/ 477683 w 1371382"/>
              <a:gd name="connsiteY40" fmla="*/ 5121884 h 6858000"/>
              <a:gd name="connsiteX41" fmla="*/ 484719 w 1371382"/>
              <a:gd name="connsiteY41" fmla="*/ 5067850 h 6858000"/>
              <a:gd name="connsiteX42" fmla="*/ 487450 w 1371382"/>
              <a:gd name="connsiteY42" fmla="*/ 5060861 h 6858000"/>
              <a:gd name="connsiteX43" fmla="*/ 484154 w 1371382"/>
              <a:gd name="connsiteY43" fmla="*/ 5034192 h 6858000"/>
              <a:gd name="connsiteX44" fmla="*/ 485708 w 1371382"/>
              <a:gd name="connsiteY44" fmla="*/ 4993030 h 6858000"/>
              <a:gd name="connsiteX45" fmla="*/ 492617 w 1371382"/>
              <a:gd name="connsiteY45" fmla="*/ 4946844 h 6858000"/>
              <a:gd name="connsiteX46" fmla="*/ 488473 w 1371382"/>
              <a:gd name="connsiteY46" fmla="*/ 4932692 h 6858000"/>
              <a:gd name="connsiteX47" fmla="*/ 503876 w 1371382"/>
              <a:gd name="connsiteY47" fmla="*/ 4858827 h 6858000"/>
              <a:gd name="connsiteX48" fmla="*/ 509779 w 1371382"/>
              <a:gd name="connsiteY48" fmla="*/ 4821170 h 6858000"/>
              <a:gd name="connsiteX49" fmla="*/ 514512 w 1371382"/>
              <a:gd name="connsiteY49" fmla="*/ 4780965 h 6858000"/>
              <a:gd name="connsiteX50" fmla="*/ 515805 w 1371382"/>
              <a:gd name="connsiteY50" fmla="*/ 4750867 h 6858000"/>
              <a:gd name="connsiteX51" fmla="*/ 513612 w 1371382"/>
              <a:gd name="connsiteY51" fmla="*/ 4690749 h 6858000"/>
              <a:gd name="connsiteX52" fmla="*/ 509092 w 1371382"/>
              <a:gd name="connsiteY52" fmla="*/ 4584173 h 6858000"/>
              <a:gd name="connsiteX53" fmla="*/ 504175 w 1371382"/>
              <a:gd name="connsiteY53" fmla="*/ 4444346 h 6858000"/>
              <a:gd name="connsiteX54" fmla="*/ 500740 w 1371382"/>
              <a:gd name="connsiteY54" fmla="*/ 4375228 h 6858000"/>
              <a:gd name="connsiteX55" fmla="*/ 481393 w 1371382"/>
              <a:gd name="connsiteY55" fmla="*/ 4214165 h 6858000"/>
              <a:gd name="connsiteX56" fmla="*/ 485466 w 1371382"/>
              <a:gd name="connsiteY56" fmla="*/ 4090296 h 6858000"/>
              <a:gd name="connsiteX57" fmla="*/ 470722 w 1371382"/>
              <a:gd name="connsiteY57" fmla="*/ 4033999 h 6858000"/>
              <a:gd name="connsiteX58" fmla="*/ 471871 w 1371382"/>
              <a:gd name="connsiteY58" fmla="*/ 4031933 h 6858000"/>
              <a:gd name="connsiteX59" fmla="*/ 470447 w 1371382"/>
              <a:gd name="connsiteY59" fmla="*/ 4013953 h 6858000"/>
              <a:gd name="connsiteX60" fmla="*/ 456742 w 1371382"/>
              <a:gd name="connsiteY60" fmla="*/ 3974753 h 6858000"/>
              <a:gd name="connsiteX61" fmla="*/ 458340 w 1371382"/>
              <a:gd name="connsiteY61" fmla="*/ 3969950 h 6858000"/>
              <a:gd name="connsiteX62" fmla="*/ 451762 w 1371382"/>
              <a:gd name="connsiteY62" fmla="*/ 3933779 h 6858000"/>
              <a:gd name="connsiteX63" fmla="*/ 453093 w 1371382"/>
              <a:gd name="connsiteY63" fmla="*/ 3933093 h 6858000"/>
              <a:gd name="connsiteX64" fmla="*/ 457447 w 1371382"/>
              <a:gd name="connsiteY64" fmla="*/ 3922082 h 6858000"/>
              <a:gd name="connsiteX65" fmla="*/ 462525 w 1371382"/>
              <a:gd name="connsiteY65" fmla="*/ 3901461 h 6858000"/>
              <a:gd name="connsiteX66" fmla="*/ 485119 w 1371382"/>
              <a:gd name="connsiteY66" fmla="*/ 3813873 h 6858000"/>
              <a:gd name="connsiteX67" fmla="*/ 484544 w 1371382"/>
              <a:gd name="connsiteY67" fmla="*/ 3806161 h 6858000"/>
              <a:gd name="connsiteX68" fmla="*/ 484851 w 1371382"/>
              <a:gd name="connsiteY68" fmla="*/ 3805957 h 6858000"/>
              <a:gd name="connsiteX69" fmla="*/ 484878 w 1371382"/>
              <a:gd name="connsiteY69" fmla="*/ 3797724 h 6858000"/>
              <a:gd name="connsiteX70" fmla="*/ 483493 w 1371382"/>
              <a:gd name="connsiteY70" fmla="*/ 3792098 h 6858000"/>
              <a:gd name="connsiteX71" fmla="*/ 482377 w 1371382"/>
              <a:gd name="connsiteY71" fmla="*/ 3777135 h 6858000"/>
              <a:gd name="connsiteX72" fmla="*/ 484110 w 1371382"/>
              <a:gd name="connsiteY72" fmla="*/ 3771656 h 6858000"/>
              <a:gd name="connsiteX73" fmla="*/ 487853 w 1371382"/>
              <a:gd name="connsiteY73" fmla="*/ 3769007 h 6858000"/>
              <a:gd name="connsiteX74" fmla="*/ 487319 w 1371382"/>
              <a:gd name="connsiteY74" fmla="*/ 3767709 h 6858000"/>
              <a:gd name="connsiteX75" fmla="*/ 496015 w 1371382"/>
              <a:gd name="connsiteY75" fmla="*/ 3738082 h 6858000"/>
              <a:gd name="connsiteX76" fmla="*/ 503361 w 1371382"/>
              <a:gd name="connsiteY76" fmla="*/ 3673397 h 6858000"/>
              <a:gd name="connsiteX77" fmla="*/ 502657 w 1371382"/>
              <a:gd name="connsiteY77" fmla="*/ 3637109 h 6858000"/>
              <a:gd name="connsiteX78" fmla="*/ 506100 w 1371382"/>
              <a:gd name="connsiteY78" fmla="*/ 3536883 h 6858000"/>
              <a:gd name="connsiteX79" fmla="*/ 513638 w 1371382"/>
              <a:gd name="connsiteY79" fmla="*/ 3435652 h 6858000"/>
              <a:gd name="connsiteX80" fmla="*/ 515309 w 1371382"/>
              <a:gd name="connsiteY80" fmla="*/ 3307769 h 6858000"/>
              <a:gd name="connsiteX81" fmla="*/ 532872 w 1371382"/>
              <a:gd name="connsiteY81" fmla="*/ 3250522 h 6858000"/>
              <a:gd name="connsiteX82" fmla="*/ 533297 w 1371382"/>
              <a:gd name="connsiteY82" fmla="*/ 3229163 h 6858000"/>
              <a:gd name="connsiteX83" fmla="*/ 535120 w 1371382"/>
              <a:gd name="connsiteY83" fmla="*/ 3217217 h 6858000"/>
              <a:gd name="connsiteX84" fmla="*/ 521955 w 1371382"/>
              <a:gd name="connsiteY84" fmla="*/ 3183755 h 6858000"/>
              <a:gd name="connsiteX85" fmla="*/ 522456 w 1371382"/>
              <a:gd name="connsiteY85" fmla="*/ 3178642 h 6858000"/>
              <a:gd name="connsiteX86" fmla="*/ 510056 w 1371382"/>
              <a:gd name="connsiteY86" fmla="*/ 3158586 h 6858000"/>
              <a:gd name="connsiteX87" fmla="*/ 495241 w 1371382"/>
              <a:gd name="connsiteY87" fmla="*/ 3129034 h 6858000"/>
              <a:gd name="connsiteX88" fmla="*/ 495906 w 1371382"/>
              <a:gd name="connsiteY88" fmla="*/ 3126682 h 6858000"/>
              <a:gd name="connsiteX89" fmla="*/ 486774 w 1371382"/>
              <a:gd name="connsiteY89" fmla="*/ 3114519 h 6858000"/>
              <a:gd name="connsiteX90" fmla="*/ 473383 w 1371382"/>
              <a:gd name="connsiteY90" fmla="*/ 3106272 h 6858000"/>
              <a:gd name="connsiteX91" fmla="*/ 446113 w 1371382"/>
              <a:gd name="connsiteY91" fmla="*/ 2958185 h 6858000"/>
              <a:gd name="connsiteX92" fmla="*/ 388727 w 1371382"/>
              <a:gd name="connsiteY92" fmla="*/ 2762989 h 6858000"/>
              <a:gd name="connsiteX93" fmla="*/ 337645 w 1371382"/>
              <a:gd name="connsiteY93" fmla="*/ 2554718 h 6858000"/>
              <a:gd name="connsiteX94" fmla="*/ 317739 w 1371382"/>
              <a:gd name="connsiteY94" fmla="*/ 2485734 h 6858000"/>
              <a:gd name="connsiteX95" fmla="*/ 308462 w 1371382"/>
              <a:gd name="connsiteY95" fmla="*/ 2447068 h 6858000"/>
              <a:gd name="connsiteX96" fmla="*/ 295423 w 1371382"/>
              <a:gd name="connsiteY96" fmla="*/ 2425819 h 6858000"/>
              <a:gd name="connsiteX97" fmla="*/ 301422 w 1371382"/>
              <a:gd name="connsiteY97" fmla="*/ 2402874 h 6858000"/>
              <a:gd name="connsiteX98" fmla="*/ 304034 w 1371382"/>
              <a:gd name="connsiteY98" fmla="*/ 2381443 h 6858000"/>
              <a:gd name="connsiteX99" fmla="*/ 280363 w 1371382"/>
              <a:gd name="connsiteY99" fmla="*/ 2261920 h 6858000"/>
              <a:gd name="connsiteX100" fmla="*/ 270250 w 1371382"/>
              <a:gd name="connsiteY100" fmla="*/ 2195378 h 6858000"/>
              <a:gd name="connsiteX101" fmla="*/ 254467 w 1371382"/>
              <a:gd name="connsiteY101" fmla="*/ 2155135 h 6858000"/>
              <a:gd name="connsiteX102" fmla="*/ 251925 w 1371382"/>
              <a:gd name="connsiteY102" fmla="*/ 2118008 h 6858000"/>
              <a:gd name="connsiteX103" fmla="*/ 252918 w 1371382"/>
              <a:gd name="connsiteY103" fmla="*/ 2050531 h 6858000"/>
              <a:gd name="connsiteX104" fmla="*/ 244724 w 1371382"/>
              <a:gd name="connsiteY104" fmla="*/ 1963269 h 6858000"/>
              <a:gd name="connsiteX105" fmla="*/ 225902 w 1371382"/>
              <a:gd name="connsiteY105" fmla="*/ 1906352 h 6858000"/>
              <a:gd name="connsiteX106" fmla="*/ 202459 w 1371382"/>
              <a:gd name="connsiteY106" fmla="*/ 1861531 h 6858000"/>
              <a:gd name="connsiteX107" fmla="*/ 156258 w 1371382"/>
              <a:gd name="connsiteY107" fmla="*/ 1732919 h 6858000"/>
              <a:gd name="connsiteX108" fmla="*/ 128569 w 1371382"/>
              <a:gd name="connsiteY108" fmla="*/ 1663540 h 6858000"/>
              <a:gd name="connsiteX109" fmla="*/ 127695 w 1371382"/>
              <a:gd name="connsiteY109" fmla="*/ 1615777 h 6858000"/>
              <a:gd name="connsiteX110" fmla="*/ 108490 w 1371382"/>
              <a:gd name="connsiteY110" fmla="*/ 1563678 h 6858000"/>
              <a:gd name="connsiteX111" fmla="*/ 121570 w 1371382"/>
              <a:gd name="connsiteY111" fmla="*/ 1519474 h 6858000"/>
              <a:gd name="connsiteX112" fmla="*/ 114312 w 1371382"/>
              <a:gd name="connsiteY112" fmla="*/ 1477995 h 6858000"/>
              <a:gd name="connsiteX113" fmla="*/ 100397 w 1371382"/>
              <a:gd name="connsiteY113" fmla="*/ 1373769 h 6858000"/>
              <a:gd name="connsiteX114" fmla="*/ 108704 w 1371382"/>
              <a:gd name="connsiteY114" fmla="*/ 1307086 h 6858000"/>
              <a:gd name="connsiteX115" fmla="*/ 109892 w 1371382"/>
              <a:gd name="connsiteY115" fmla="*/ 1189033 h 6858000"/>
              <a:gd name="connsiteX116" fmla="*/ 114577 w 1371382"/>
              <a:gd name="connsiteY116" fmla="*/ 1168288 h 6858000"/>
              <a:gd name="connsiteX117" fmla="*/ 106859 w 1371382"/>
              <a:gd name="connsiteY117" fmla="*/ 1142577 h 6858000"/>
              <a:gd name="connsiteX118" fmla="*/ 96165 w 1371382"/>
              <a:gd name="connsiteY118" fmla="*/ 1088484 h 6858000"/>
              <a:gd name="connsiteX119" fmla="*/ 84901 w 1371382"/>
              <a:gd name="connsiteY119" fmla="*/ 1016103 h 6858000"/>
              <a:gd name="connsiteX120" fmla="*/ 86357 w 1371382"/>
              <a:gd name="connsiteY120" fmla="*/ 932283 h 6858000"/>
              <a:gd name="connsiteX121" fmla="*/ 88593 w 1371382"/>
              <a:gd name="connsiteY121" fmla="*/ 915925 h 6858000"/>
              <a:gd name="connsiteX122" fmla="*/ 81222 w 1371382"/>
              <a:gd name="connsiteY122" fmla="*/ 896999 h 6858000"/>
              <a:gd name="connsiteX123" fmla="*/ 50630 w 1371382"/>
              <a:gd name="connsiteY123" fmla="*/ 821517 h 6858000"/>
              <a:gd name="connsiteX124" fmla="*/ 29580 w 1371382"/>
              <a:gd name="connsiteY124" fmla="*/ 751353 h 6858000"/>
              <a:gd name="connsiteX125" fmla="*/ 29138 w 1371382"/>
              <a:gd name="connsiteY125" fmla="*/ 721230 h 6858000"/>
              <a:gd name="connsiteX126" fmla="*/ 14809 w 1371382"/>
              <a:gd name="connsiteY126" fmla="*/ 681659 h 6858000"/>
              <a:gd name="connsiteX127" fmla="*/ 228 w 1371382"/>
              <a:gd name="connsiteY127" fmla="*/ 635218 h 6858000"/>
              <a:gd name="connsiteX128" fmla="*/ 5239 w 1371382"/>
              <a:gd name="connsiteY128" fmla="*/ 613763 h 6858000"/>
              <a:gd name="connsiteX129" fmla="*/ 20769 w 1371382"/>
              <a:gd name="connsiteY129" fmla="*/ 542923 h 6858000"/>
              <a:gd name="connsiteX130" fmla="*/ 71173 w 1371382"/>
              <a:gd name="connsiteY130" fmla="*/ 473479 h 6858000"/>
              <a:gd name="connsiteX131" fmla="*/ 59254 w 1371382"/>
              <a:gd name="connsiteY131" fmla="*/ 446567 h 6858000"/>
              <a:gd name="connsiteX132" fmla="*/ 58502 w 1371382"/>
              <a:gd name="connsiteY132" fmla="*/ 393828 h 6858000"/>
              <a:gd name="connsiteX133" fmla="*/ 58332 w 1371382"/>
              <a:gd name="connsiteY133" fmla="*/ 353137 h 6858000"/>
              <a:gd name="connsiteX134" fmla="*/ 79842 w 1371382"/>
              <a:gd name="connsiteY134" fmla="*/ 309501 h 6858000"/>
              <a:gd name="connsiteX135" fmla="*/ 64025 w 1371382"/>
              <a:gd name="connsiteY135" fmla="*/ 275771 h 6858000"/>
              <a:gd name="connsiteX136" fmla="*/ 81052 w 1371382"/>
              <a:gd name="connsiteY136" fmla="*/ 212860 h 6858000"/>
              <a:gd name="connsiteX137" fmla="*/ 72762 w 1371382"/>
              <a:gd name="connsiteY137" fmla="*/ 144983 h 6858000"/>
              <a:gd name="connsiteX138" fmla="*/ 85046 w 1371382"/>
              <a:gd name="connsiteY138" fmla="*/ 55288 h 6858000"/>
              <a:gd name="connsiteX139" fmla="*/ 44600 w 1371382"/>
              <a:gd name="connsiteY139" fmla="*/ 0 h 6858000"/>
              <a:gd name="connsiteX0" fmla="*/ 44600 w 1371382"/>
              <a:gd name="connsiteY0" fmla="*/ 0 h 6858000"/>
              <a:gd name="connsiteX1" fmla="*/ 1371382 w 1371382"/>
              <a:gd name="connsiteY1" fmla="*/ 0 h 6858000"/>
              <a:gd name="connsiteX2" fmla="*/ 1371382 w 1371382"/>
              <a:gd name="connsiteY2" fmla="*/ 6858000 h 6858000"/>
              <a:gd name="connsiteX3" fmla="*/ 108076 w 1371382"/>
              <a:gd name="connsiteY3" fmla="*/ 6857735 h 6858000"/>
              <a:gd name="connsiteX4" fmla="*/ 144669 w 1371382"/>
              <a:gd name="connsiteY4" fmla="*/ 6776847 h 6858000"/>
              <a:gd name="connsiteX5" fmla="*/ 156169 w 1371382"/>
              <a:gd name="connsiteY5" fmla="*/ 6737706 h 6858000"/>
              <a:gd name="connsiteX6" fmla="*/ 180908 w 1371382"/>
              <a:gd name="connsiteY6" fmla="*/ 6691589 h 6858000"/>
              <a:gd name="connsiteX7" fmla="*/ 158465 w 1371382"/>
              <a:gd name="connsiteY7" fmla="*/ 6659970 h 6858000"/>
              <a:gd name="connsiteX8" fmla="*/ 173556 w 1371382"/>
              <a:gd name="connsiteY8" fmla="*/ 6636211 h 6858000"/>
              <a:gd name="connsiteX9" fmla="*/ 191000 w 1371382"/>
              <a:gd name="connsiteY9" fmla="*/ 6594177 h 6858000"/>
              <a:gd name="connsiteX10" fmla="*/ 205040 w 1371382"/>
              <a:gd name="connsiteY10" fmla="*/ 6557575 h 6858000"/>
              <a:gd name="connsiteX11" fmla="*/ 257997 w 1371382"/>
              <a:gd name="connsiteY11" fmla="*/ 6492130 h 6858000"/>
              <a:gd name="connsiteX12" fmla="*/ 273684 w 1371382"/>
              <a:gd name="connsiteY12" fmla="*/ 6431610 h 6858000"/>
              <a:gd name="connsiteX13" fmla="*/ 317389 w 1371382"/>
              <a:gd name="connsiteY13" fmla="*/ 6379786 h 6858000"/>
              <a:gd name="connsiteX14" fmla="*/ 300612 w 1371382"/>
              <a:gd name="connsiteY14" fmla="*/ 6334727 h 6858000"/>
              <a:gd name="connsiteX15" fmla="*/ 278027 w 1371382"/>
              <a:gd name="connsiteY15" fmla="*/ 6313295 h 6858000"/>
              <a:gd name="connsiteX16" fmla="*/ 285191 w 1371382"/>
              <a:gd name="connsiteY16" fmla="*/ 6280046 h 6858000"/>
              <a:gd name="connsiteX17" fmla="*/ 267936 w 1371382"/>
              <a:gd name="connsiteY17" fmla="*/ 6270265 h 6858000"/>
              <a:gd name="connsiteX18" fmla="*/ 294964 w 1371382"/>
              <a:gd name="connsiteY18" fmla="*/ 6252834 h 6858000"/>
              <a:gd name="connsiteX19" fmla="*/ 272956 w 1371382"/>
              <a:gd name="connsiteY19" fmla="*/ 6202459 h 6858000"/>
              <a:gd name="connsiteX20" fmla="*/ 271754 w 1371382"/>
              <a:gd name="connsiteY20" fmla="*/ 6153037 h 6858000"/>
              <a:gd name="connsiteX21" fmla="*/ 287169 w 1371382"/>
              <a:gd name="connsiteY21" fmla="*/ 6078132 h 6858000"/>
              <a:gd name="connsiteX22" fmla="*/ 274556 w 1371382"/>
              <a:gd name="connsiteY22" fmla="*/ 6028119 h 6858000"/>
              <a:gd name="connsiteX23" fmla="*/ 259785 w 1371382"/>
              <a:gd name="connsiteY23" fmla="*/ 5926735 h 6858000"/>
              <a:gd name="connsiteX24" fmla="*/ 309297 w 1371382"/>
              <a:gd name="connsiteY24" fmla="*/ 5712857 h 6858000"/>
              <a:gd name="connsiteX25" fmla="*/ 288372 w 1371382"/>
              <a:gd name="connsiteY25" fmla="*/ 5676393 h 6858000"/>
              <a:gd name="connsiteX26" fmla="*/ 327964 w 1371382"/>
              <a:gd name="connsiteY26" fmla="*/ 5563435 h 6858000"/>
              <a:gd name="connsiteX27" fmla="*/ 375094 w 1371382"/>
              <a:gd name="connsiteY27" fmla="*/ 5437125 h 6858000"/>
              <a:gd name="connsiteX28" fmla="*/ 388662 w 1371382"/>
              <a:gd name="connsiteY28" fmla="*/ 5396260 h 6858000"/>
              <a:gd name="connsiteX29" fmla="*/ 404643 w 1371382"/>
              <a:gd name="connsiteY29" fmla="*/ 5330009 h 6858000"/>
              <a:gd name="connsiteX30" fmla="*/ 438136 w 1371382"/>
              <a:gd name="connsiteY30" fmla="*/ 5273739 h 6858000"/>
              <a:gd name="connsiteX31" fmla="*/ 447735 w 1371382"/>
              <a:gd name="connsiteY31" fmla="*/ 5241779 h 6858000"/>
              <a:gd name="connsiteX32" fmla="*/ 458961 w 1371382"/>
              <a:gd name="connsiteY32" fmla="*/ 5225268 h 6858000"/>
              <a:gd name="connsiteX33" fmla="*/ 459981 w 1371382"/>
              <a:gd name="connsiteY33" fmla="*/ 5217684 h 6858000"/>
              <a:gd name="connsiteX34" fmla="*/ 467322 w 1371382"/>
              <a:gd name="connsiteY34" fmla="*/ 5193377 h 6858000"/>
              <a:gd name="connsiteX35" fmla="*/ 470625 w 1371382"/>
              <a:gd name="connsiteY35" fmla="*/ 5179288 h 6858000"/>
              <a:gd name="connsiteX36" fmla="*/ 471609 w 1371382"/>
              <a:gd name="connsiteY36" fmla="*/ 5173621 h 6858000"/>
              <a:gd name="connsiteX37" fmla="*/ 467243 w 1371382"/>
              <a:gd name="connsiteY37" fmla="*/ 5159961 h 6858000"/>
              <a:gd name="connsiteX38" fmla="*/ 473920 w 1371382"/>
              <a:gd name="connsiteY38" fmla="*/ 5144295 h 6858000"/>
              <a:gd name="connsiteX39" fmla="*/ 470853 w 1371382"/>
              <a:gd name="connsiteY39" fmla="*/ 5125185 h 6858000"/>
              <a:gd name="connsiteX40" fmla="*/ 477683 w 1371382"/>
              <a:gd name="connsiteY40" fmla="*/ 5121884 h 6858000"/>
              <a:gd name="connsiteX41" fmla="*/ 484719 w 1371382"/>
              <a:gd name="connsiteY41" fmla="*/ 5067850 h 6858000"/>
              <a:gd name="connsiteX42" fmla="*/ 487450 w 1371382"/>
              <a:gd name="connsiteY42" fmla="*/ 5060861 h 6858000"/>
              <a:gd name="connsiteX43" fmla="*/ 484154 w 1371382"/>
              <a:gd name="connsiteY43" fmla="*/ 5034192 h 6858000"/>
              <a:gd name="connsiteX44" fmla="*/ 485708 w 1371382"/>
              <a:gd name="connsiteY44" fmla="*/ 4993030 h 6858000"/>
              <a:gd name="connsiteX45" fmla="*/ 492617 w 1371382"/>
              <a:gd name="connsiteY45" fmla="*/ 4946844 h 6858000"/>
              <a:gd name="connsiteX46" fmla="*/ 488473 w 1371382"/>
              <a:gd name="connsiteY46" fmla="*/ 4932692 h 6858000"/>
              <a:gd name="connsiteX47" fmla="*/ 503876 w 1371382"/>
              <a:gd name="connsiteY47" fmla="*/ 4858827 h 6858000"/>
              <a:gd name="connsiteX48" fmla="*/ 509779 w 1371382"/>
              <a:gd name="connsiteY48" fmla="*/ 4821170 h 6858000"/>
              <a:gd name="connsiteX49" fmla="*/ 514512 w 1371382"/>
              <a:gd name="connsiteY49" fmla="*/ 4780965 h 6858000"/>
              <a:gd name="connsiteX50" fmla="*/ 515805 w 1371382"/>
              <a:gd name="connsiteY50" fmla="*/ 4750867 h 6858000"/>
              <a:gd name="connsiteX51" fmla="*/ 513612 w 1371382"/>
              <a:gd name="connsiteY51" fmla="*/ 4690749 h 6858000"/>
              <a:gd name="connsiteX52" fmla="*/ 509092 w 1371382"/>
              <a:gd name="connsiteY52" fmla="*/ 4584173 h 6858000"/>
              <a:gd name="connsiteX53" fmla="*/ 504175 w 1371382"/>
              <a:gd name="connsiteY53" fmla="*/ 4444346 h 6858000"/>
              <a:gd name="connsiteX54" fmla="*/ 500740 w 1371382"/>
              <a:gd name="connsiteY54" fmla="*/ 4375228 h 6858000"/>
              <a:gd name="connsiteX55" fmla="*/ 481393 w 1371382"/>
              <a:gd name="connsiteY55" fmla="*/ 4214165 h 6858000"/>
              <a:gd name="connsiteX56" fmla="*/ 485466 w 1371382"/>
              <a:gd name="connsiteY56" fmla="*/ 4090296 h 6858000"/>
              <a:gd name="connsiteX57" fmla="*/ 470722 w 1371382"/>
              <a:gd name="connsiteY57" fmla="*/ 4033999 h 6858000"/>
              <a:gd name="connsiteX58" fmla="*/ 471871 w 1371382"/>
              <a:gd name="connsiteY58" fmla="*/ 4031933 h 6858000"/>
              <a:gd name="connsiteX59" fmla="*/ 470447 w 1371382"/>
              <a:gd name="connsiteY59" fmla="*/ 4013953 h 6858000"/>
              <a:gd name="connsiteX60" fmla="*/ 456742 w 1371382"/>
              <a:gd name="connsiteY60" fmla="*/ 3974753 h 6858000"/>
              <a:gd name="connsiteX61" fmla="*/ 458340 w 1371382"/>
              <a:gd name="connsiteY61" fmla="*/ 3969950 h 6858000"/>
              <a:gd name="connsiteX62" fmla="*/ 451762 w 1371382"/>
              <a:gd name="connsiteY62" fmla="*/ 3933779 h 6858000"/>
              <a:gd name="connsiteX63" fmla="*/ 453093 w 1371382"/>
              <a:gd name="connsiteY63" fmla="*/ 3933093 h 6858000"/>
              <a:gd name="connsiteX64" fmla="*/ 457447 w 1371382"/>
              <a:gd name="connsiteY64" fmla="*/ 3922082 h 6858000"/>
              <a:gd name="connsiteX65" fmla="*/ 462525 w 1371382"/>
              <a:gd name="connsiteY65" fmla="*/ 3901461 h 6858000"/>
              <a:gd name="connsiteX66" fmla="*/ 485119 w 1371382"/>
              <a:gd name="connsiteY66" fmla="*/ 3813873 h 6858000"/>
              <a:gd name="connsiteX67" fmla="*/ 484544 w 1371382"/>
              <a:gd name="connsiteY67" fmla="*/ 3806161 h 6858000"/>
              <a:gd name="connsiteX68" fmla="*/ 484851 w 1371382"/>
              <a:gd name="connsiteY68" fmla="*/ 3805957 h 6858000"/>
              <a:gd name="connsiteX69" fmla="*/ 484878 w 1371382"/>
              <a:gd name="connsiteY69" fmla="*/ 3797724 h 6858000"/>
              <a:gd name="connsiteX70" fmla="*/ 483493 w 1371382"/>
              <a:gd name="connsiteY70" fmla="*/ 3792098 h 6858000"/>
              <a:gd name="connsiteX71" fmla="*/ 482377 w 1371382"/>
              <a:gd name="connsiteY71" fmla="*/ 3777135 h 6858000"/>
              <a:gd name="connsiteX72" fmla="*/ 484110 w 1371382"/>
              <a:gd name="connsiteY72" fmla="*/ 3771656 h 6858000"/>
              <a:gd name="connsiteX73" fmla="*/ 487853 w 1371382"/>
              <a:gd name="connsiteY73" fmla="*/ 3769007 h 6858000"/>
              <a:gd name="connsiteX74" fmla="*/ 487319 w 1371382"/>
              <a:gd name="connsiteY74" fmla="*/ 3767709 h 6858000"/>
              <a:gd name="connsiteX75" fmla="*/ 496015 w 1371382"/>
              <a:gd name="connsiteY75" fmla="*/ 3738082 h 6858000"/>
              <a:gd name="connsiteX76" fmla="*/ 503361 w 1371382"/>
              <a:gd name="connsiteY76" fmla="*/ 3673397 h 6858000"/>
              <a:gd name="connsiteX77" fmla="*/ 502657 w 1371382"/>
              <a:gd name="connsiteY77" fmla="*/ 3637109 h 6858000"/>
              <a:gd name="connsiteX78" fmla="*/ 506100 w 1371382"/>
              <a:gd name="connsiteY78" fmla="*/ 3536883 h 6858000"/>
              <a:gd name="connsiteX79" fmla="*/ 513638 w 1371382"/>
              <a:gd name="connsiteY79" fmla="*/ 3435652 h 6858000"/>
              <a:gd name="connsiteX80" fmla="*/ 515309 w 1371382"/>
              <a:gd name="connsiteY80" fmla="*/ 3307769 h 6858000"/>
              <a:gd name="connsiteX81" fmla="*/ 532872 w 1371382"/>
              <a:gd name="connsiteY81" fmla="*/ 3250522 h 6858000"/>
              <a:gd name="connsiteX82" fmla="*/ 533297 w 1371382"/>
              <a:gd name="connsiteY82" fmla="*/ 3229163 h 6858000"/>
              <a:gd name="connsiteX83" fmla="*/ 535120 w 1371382"/>
              <a:gd name="connsiteY83" fmla="*/ 3217217 h 6858000"/>
              <a:gd name="connsiteX84" fmla="*/ 521955 w 1371382"/>
              <a:gd name="connsiteY84" fmla="*/ 3183755 h 6858000"/>
              <a:gd name="connsiteX85" fmla="*/ 522456 w 1371382"/>
              <a:gd name="connsiteY85" fmla="*/ 3178642 h 6858000"/>
              <a:gd name="connsiteX86" fmla="*/ 510056 w 1371382"/>
              <a:gd name="connsiteY86" fmla="*/ 3158586 h 6858000"/>
              <a:gd name="connsiteX87" fmla="*/ 495241 w 1371382"/>
              <a:gd name="connsiteY87" fmla="*/ 3129034 h 6858000"/>
              <a:gd name="connsiteX88" fmla="*/ 495906 w 1371382"/>
              <a:gd name="connsiteY88" fmla="*/ 3126682 h 6858000"/>
              <a:gd name="connsiteX89" fmla="*/ 486774 w 1371382"/>
              <a:gd name="connsiteY89" fmla="*/ 3114519 h 6858000"/>
              <a:gd name="connsiteX90" fmla="*/ 473383 w 1371382"/>
              <a:gd name="connsiteY90" fmla="*/ 3106272 h 6858000"/>
              <a:gd name="connsiteX91" fmla="*/ 446113 w 1371382"/>
              <a:gd name="connsiteY91" fmla="*/ 2958185 h 6858000"/>
              <a:gd name="connsiteX92" fmla="*/ 388727 w 1371382"/>
              <a:gd name="connsiteY92" fmla="*/ 2762989 h 6858000"/>
              <a:gd name="connsiteX93" fmla="*/ 337645 w 1371382"/>
              <a:gd name="connsiteY93" fmla="*/ 2554718 h 6858000"/>
              <a:gd name="connsiteX94" fmla="*/ 317739 w 1371382"/>
              <a:gd name="connsiteY94" fmla="*/ 2485734 h 6858000"/>
              <a:gd name="connsiteX95" fmla="*/ 308462 w 1371382"/>
              <a:gd name="connsiteY95" fmla="*/ 2447068 h 6858000"/>
              <a:gd name="connsiteX96" fmla="*/ 295423 w 1371382"/>
              <a:gd name="connsiteY96" fmla="*/ 2425819 h 6858000"/>
              <a:gd name="connsiteX97" fmla="*/ 301422 w 1371382"/>
              <a:gd name="connsiteY97" fmla="*/ 2402874 h 6858000"/>
              <a:gd name="connsiteX98" fmla="*/ 304034 w 1371382"/>
              <a:gd name="connsiteY98" fmla="*/ 2381443 h 6858000"/>
              <a:gd name="connsiteX99" fmla="*/ 280363 w 1371382"/>
              <a:gd name="connsiteY99" fmla="*/ 2261920 h 6858000"/>
              <a:gd name="connsiteX100" fmla="*/ 270250 w 1371382"/>
              <a:gd name="connsiteY100" fmla="*/ 2195378 h 6858000"/>
              <a:gd name="connsiteX101" fmla="*/ 254467 w 1371382"/>
              <a:gd name="connsiteY101" fmla="*/ 2155135 h 6858000"/>
              <a:gd name="connsiteX102" fmla="*/ 251925 w 1371382"/>
              <a:gd name="connsiteY102" fmla="*/ 2118008 h 6858000"/>
              <a:gd name="connsiteX103" fmla="*/ 252918 w 1371382"/>
              <a:gd name="connsiteY103" fmla="*/ 2050531 h 6858000"/>
              <a:gd name="connsiteX104" fmla="*/ 244724 w 1371382"/>
              <a:gd name="connsiteY104" fmla="*/ 1963269 h 6858000"/>
              <a:gd name="connsiteX105" fmla="*/ 225902 w 1371382"/>
              <a:gd name="connsiteY105" fmla="*/ 1906352 h 6858000"/>
              <a:gd name="connsiteX106" fmla="*/ 202459 w 1371382"/>
              <a:gd name="connsiteY106" fmla="*/ 1861531 h 6858000"/>
              <a:gd name="connsiteX107" fmla="*/ 156258 w 1371382"/>
              <a:gd name="connsiteY107" fmla="*/ 1732919 h 6858000"/>
              <a:gd name="connsiteX108" fmla="*/ 128569 w 1371382"/>
              <a:gd name="connsiteY108" fmla="*/ 1663540 h 6858000"/>
              <a:gd name="connsiteX109" fmla="*/ 127695 w 1371382"/>
              <a:gd name="connsiteY109" fmla="*/ 1615777 h 6858000"/>
              <a:gd name="connsiteX110" fmla="*/ 108490 w 1371382"/>
              <a:gd name="connsiteY110" fmla="*/ 1563678 h 6858000"/>
              <a:gd name="connsiteX111" fmla="*/ 121570 w 1371382"/>
              <a:gd name="connsiteY111" fmla="*/ 1519474 h 6858000"/>
              <a:gd name="connsiteX112" fmla="*/ 114312 w 1371382"/>
              <a:gd name="connsiteY112" fmla="*/ 1477995 h 6858000"/>
              <a:gd name="connsiteX113" fmla="*/ 100397 w 1371382"/>
              <a:gd name="connsiteY113" fmla="*/ 1373769 h 6858000"/>
              <a:gd name="connsiteX114" fmla="*/ 108704 w 1371382"/>
              <a:gd name="connsiteY114" fmla="*/ 1307086 h 6858000"/>
              <a:gd name="connsiteX115" fmla="*/ 109892 w 1371382"/>
              <a:gd name="connsiteY115" fmla="*/ 1189033 h 6858000"/>
              <a:gd name="connsiteX116" fmla="*/ 114577 w 1371382"/>
              <a:gd name="connsiteY116" fmla="*/ 1168288 h 6858000"/>
              <a:gd name="connsiteX117" fmla="*/ 106859 w 1371382"/>
              <a:gd name="connsiteY117" fmla="*/ 1142577 h 6858000"/>
              <a:gd name="connsiteX118" fmla="*/ 96165 w 1371382"/>
              <a:gd name="connsiteY118" fmla="*/ 1088484 h 6858000"/>
              <a:gd name="connsiteX119" fmla="*/ 84901 w 1371382"/>
              <a:gd name="connsiteY119" fmla="*/ 1016103 h 6858000"/>
              <a:gd name="connsiteX120" fmla="*/ 86357 w 1371382"/>
              <a:gd name="connsiteY120" fmla="*/ 932283 h 6858000"/>
              <a:gd name="connsiteX121" fmla="*/ 88593 w 1371382"/>
              <a:gd name="connsiteY121" fmla="*/ 915925 h 6858000"/>
              <a:gd name="connsiteX122" fmla="*/ 81222 w 1371382"/>
              <a:gd name="connsiteY122" fmla="*/ 896999 h 6858000"/>
              <a:gd name="connsiteX123" fmla="*/ 50630 w 1371382"/>
              <a:gd name="connsiteY123" fmla="*/ 821517 h 6858000"/>
              <a:gd name="connsiteX124" fmla="*/ 29580 w 1371382"/>
              <a:gd name="connsiteY124" fmla="*/ 751353 h 6858000"/>
              <a:gd name="connsiteX125" fmla="*/ 29138 w 1371382"/>
              <a:gd name="connsiteY125" fmla="*/ 721230 h 6858000"/>
              <a:gd name="connsiteX126" fmla="*/ 14809 w 1371382"/>
              <a:gd name="connsiteY126" fmla="*/ 681659 h 6858000"/>
              <a:gd name="connsiteX127" fmla="*/ 228 w 1371382"/>
              <a:gd name="connsiteY127" fmla="*/ 635218 h 6858000"/>
              <a:gd name="connsiteX128" fmla="*/ 22148 w 1371382"/>
              <a:gd name="connsiteY128" fmla="*/ 585934 h 6858000"/>
              <a:gd name="connsiteX129" fmla="*/ 20769 w 1371382"/>
              <a:gd name="connsiteY129" fmla="*/ 542923 h 6858000"/>
              <a:gd name="connsiteX130" fmla="*/ 71173 w 1371382"/>
              <a:gd name="connsiteY130" fmla="*/ 473479 h 6858000"/>
              <a:gd name="connsiteX131" fmla="*/ 59254 w 1371382"/>
              <a:gd name="connsiteY131" fmla="*/ 446567 h 6858000"/>
              <a:gd name="connsiteX132" fmla="*/ 58502 w 1371382"/>
              <a:gd name="connsiteY132" fmla="*/ 393828 h 6858000"/>
              <a:gd name="connsiteX133" fmla="*/ 58332 w 1371382"/>
              <a:gd name="connsiteY133" fmla="*/ 353137 h 6858000"/>
              <a:gd name="connsiteX134" fmla="*/ 79842 w 1371382"/>
              <a:gd name="connsiteY134" fmla="*/ 309501 h 6858000"/>
              <a:gd name="connsiteX135" fmla="*/ 64025 w 1371382"/>
              <a:gd name="connsiteY135" fmla="*/ 275771 h 6858000"/>
              <a:gd name="connsiteX136" fmla="*/ 81052 w 1371382"/>
              <a:gd name="connsiteY136" fmla="*/ 212860 h 6858000"/>
              <a:gd name="connsiteX137" fmla="*/ 72762 w 1371382"/>
              <a:gd name="connsiteY137" fmla="*/ 144983 h 6858000"/>
              <a:gd name="connsiteX138" fmla="*/ 85046 w 1371382"/>
              <a:gd name="connsiteY138" fmla="*/ 55288 h 6858000"/>
              <a:gd name="connsiteX139" fmla="*/ 44600 w 1371382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13805 w 1364418"/>
              <a:gd name="connsiteY129" fmla="*/ 542923 h 6858000"/>
              <a:gd name="connsiteX130" fmla="*/ 64209 w 1364418"/>
              <a:gd name="connsiteY130" fmla="*/ 473479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72878 w 1364418"/>
              <a:gd name="connsiteY134" fmla="*/ 309501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64209 w 1364418"/>
              <a:gd name="connsiteY130" fmla="*/ 473479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72878 w 1364418"/>
              <a:gd name="connsiteY134" fmla="*/ 309501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72878 w 1364418"/>
              <a:gd name="connsiteY134" fmla="*/ 309501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81226 w 1364418"/>
              <a:gd name="connsiteY17" fmla="*/ 6272987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81226 w 1364418"/>
              <a:gd name="connsiteY17" fmla="*/ 6272987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54054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81226 w 1364418"/>
              <a:gd name="connsiteY17" fmla="*/ 6272987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54054 h 6858000"/>
              <a:gd name="connsiteX121" fmla="*/ 90309 w 1364418"/>
              <a:gd name="connsiteY121" fmla="*/ 921368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1364418" h="6858000">
                <a:moveTo>
                  <a:pt x="37636" y="0"/>
                </a:moveTo>
                <a:lnTo>
                  <a:pt x="1364418" y="0"/>
                </a:lnTo>
                <a:lnTo>
                  <a:pt x="1364418" y="6858000"/>
                </a:lnTo>
                <a:lnTo>
                  <a:pt x="101112" y="6857735"/>
                </a:lnTo>
                <a:cubicBezTo>
                  <a:pt x="115369" y="6839114"/>
                  <a:pt x="142394" y="6806441"/>
                  <a:pt x="137705" y="6776847"/>
                </a:cubicBezTo>
                <a:cubicBezTo>
                  <a:pt x="148424" y="6767643"/>
                  <a:pt x="156380" y="6753187"/>
                  <a:pt x="149205" y="6737706"/>
                </a:cubicBezTo>
                <a:cubicBezTo>
                  <a:pt x="155245" y="6708183"/>
                  <a:pt x="170958" y="6713000"/>
                  <a:pt x="173944" y="6691589"/>
                </a:cubicBezTo>
                <a:cubicBezTo>
                  <a:pt x="174057" y="6689618"/>
                  <a:pt x="165855" y="6661941"/>
                  <a:pt x="165968" y="6659970"/>
                </a:cubicBezTo>
                <a:cubicBezTo>
                  <a:pt x="166538" y="6656036"/>
                  <a:pt x="165560" y="6637698"/>
                  <a:pt x="166592" y="6636211"/>
                </a:cubicBezTo>
                <a:lnTo>
                  <a:pt x="184036" y="6594177"/>
                </a:lnTo>
                <a:cubicBezTo>
                  <a:pt x="192044" y="6580421"/>
                  <a:pt x="188570" y="6573022"/>
                  <a:pt x="198076" y="6557575"/>
                </a:cubicBezTo>
                <a:cubicBezTo>
                  <a:pt x="200255" y="6540981"/>
                  <a:pt x="232864" y="6478671"/>
                  <a:pt x="251033" y="6492130"/>
                </a:cubicBezTo>
                <a:cubicBezTo>
                  <a:pt x="252316" y="6486906"/>
                  <a:pt x="263405" y="6432771"/>
                  <a:pt x="266720" y="6431610"/>
                </a:cubicBezTo>
                <a:lnTo>
                  <a:pt x="310425" y="6379786"/>
                </a:lnTo>
                <a:cubicBezTo>
                  <a:pt x="310468" y="6347539"/>
                  <a:pt x="314739" y="6343120"/>
                  <a:pt x="293648" y="6334727"/>
                </a:cubicBezTo>
                <a:cubicBezTo>
                  <a:pt x="293165" y="6323607"/>
                  <a:pt x="271546" y="6324415"/>
                  <a:pt x="271063" y="6313295"/>
                </a:cubicBezTo>
                <a:cubicBezTo>
                  <a:pt x="270633" y="6307513"/>
                  <a:pt x="278657" y="6285828"/>
                  <a:pt x="278227" y="6280046"/>
                </a:cubicBezTo>
                <a:cubicBezTo>
                  <a:pt x="276993" y="6275532"/>
                  <a:pt x="276658" y="6280700"/>
                  <a:pt x="281226" y="6272987"/>
                </a:cubicBezTo>
                <a:lnTo>
                  <a:pt x="288000" y="6252834"/>
                </a:lnTo>
                <a:lnTo>
                  <a:pt x="265992" y="6202459"/>
                </a:lnTo>
                <a:cubicBezTo>
                  <a:pt x="264772" y="6196814"/>
                  <a:pt x="268092" y="6158095"/>
                  <a:pt x="264790" y="6153037"/>
                </a:cubicBezTo>
                <a:cubicBezTo>
                  <a:pt x="302335" y="6114354"/>
                  <a:pt x="260378" y="6128837"/>
                  <a:pt x="280205" y="6078132"/>
                </a:cubicBezTo>
                <a:cubicBezTo>
                  <a:pt x="283657" y="6049622"/>
                  <a:pt x="275724" y="6059673"/>
                  <a:pt x="267592" y="6028119"/>
                </a:cubicBezTo>
                <a:cubicBezTo>
                  <a:pt x="277113" y="5988572"/>
                  <a:pt x="234727" y="5976018"/>
                  <a:pt x="252821" y="5926735"/>
                </a:cubicBezTo>
                <a:cubicBezTo>
                  <a:pt x="290324" y="5823532"/>
                  <a:pt x="288016" y="5757776"/>
                  <a:pt x="302333" y="5712857"/>
                </a:cubicBezTo>
                <a:cubicBezTo>
                  <a:pt x="310258" y="5688518"/>
                  <a:pt x="328236" y="5675288"/>
                  <a:pt x="332131" y="5660491"/>
                </a:cubicBezTo>
                <a:cubicBezTo>
                  <a:pt x="345782" y="5622696"/>
                  <a:pt x="344964" y="5595787"/>
                  <a:pt x="341254" y="5563435"/>
                </a:cubicBezTo>
                <a:cubicBezTo>
                  <a:pt x="335745" y="5537661"/>
                  <a:pt x="359171" y="5479228"/>
                  <a:pt x="368130" y="5437125"/>
                </a:cubicBezTo>
                <a:cubicBezTo>
                  <a:pt x="379868" y="5399640"/>
                  <a:pt x="373836" y="5420657"/>
                  <a:pt x="381698" y="5396260"/>
                </a:cubicBezTo>
                <a:cubicBezTo>
                  <a:pt x="395995" y="5391935"/>
                  <a:pt x="389433" y="5350429"/>
                  <a:pt x="397679" y="5330009"/>
                </a:cubicBezTo>
                <a:cubicBezTo>
                  <a:pt x="405925" y="5309589"/>
                  <a:pt x="420210" y="5291626"/>
                  <a:pt x="431172" y="5273739"/>
                </a:cubicBezTo>
                <a:cubicBezTo>
                  <a:pt x="426568" y="5263245"/>
                  <a:pt x="432286" y="5253790"/>
                  <a:pt x="440771" y="5241779"/>
                </a:cubicBezTo>
                <a:lnTo>
                  <a:pt x="451997" y="5225268"/>
                </a:lnTo>
                <a:lnTo>
                  <a:pt x="453017" y="5217684"/>
                </a:lnTo>
                <a:cubicBezTo>
                  <a:pt x="455252" y="5208685"/>
                  <a:pt x="458044" y="5200600"/>
                  <a:pt x="460358" y="5193377"/>
                </a:cubicBezTo>
                <a:lnTo>
                  <a:pt x="463661" y="5179288"/>
                </a:lnTo>
                <a:lnTo>
                  <a:pt x="464645" y="5173621"/>
                </a:lnTo>
                <a:lnTo>
                  <a:pt x="460279" y="5159961"/>
                </a:lnTo>
                <a:lnTo>
                  <a:pt x="466956" y="5144295"/>
                </a:lnTo>
                <a:lnTo>
                  <a:pt x="463889" y="5125185"/>
                </a:lnTo>
                <a:cubicBezTo>
                  <a:pt x="466252" y="5124475"/>
                  <a:pt x="468554" y="5123363"/>
                  <a:pt x="470719" y="5121884"/>
                </a:cubicBezTo>
                <a:lnTo>
                  <a:pt x="477755" y="5067850"/>
                </a:lnTo>
                <a:lnTo>
                  <a:pt x="480486" y="5060861"/>
                </a:lnTo>
                <a:lnTo>
                  <a:pt x="477190" y="5034192"/>
                </a:lnTo>
                <a:cubicBezTo>
                  <a:pt x="476699" y="5019824"/>
                  <a:pt x="477403" y="5006180"/>
                  <a:pt x="478744" y="4993030"/>
                </a:cubicBezTo>
                <a:lnTo>
                  <a:pt x="485653" y="4946844"/>
                </a:lnTo>
                <a:lnTo>
                  <a:pt x="481509" y="4932692"/>
                </a:lnTo>
                <a:cubicBezTo>
                  <a:pt x="481214" y="4911802"/>
                  <a:pt x="495319" y="4880686"/>
                  <a:pt x="496912" y="4858827"/>
                </a:cubicBezTo>
                <a:lnTo>
                  <a:pt x="502815" y="4821170"/>
                </a:lnTo>
                <a:lnTo>
                  <a:pt x="507548" y="4780965"/>
                </a:lnTo>
                <a:lnTo>
                  <a:pt x="508841" y="4750867"/>
                </a:lnTo>
                <a:lnTo>
                  <a:pt x="506648" y="4690749"/>
                </a:lnTo>
                <a:cubicBezTo>
                  <a:pt x="512729" y="4654213"/>
                  <a:pt x="491337" y="4623546"/>
                  <a:pt x="502128" y="4584173"/>
                </a:cubicBezTo>
                <a:cubicBezTo>
                  <a:pt x="488693" y="4519562"/>
                  <a:pt x="492047" y="4501522"/>
                  <a:pt x="497211" y="4444346"/>
                </a:cubicBezTo>
                <a:cubicBezTo>
                  <a:pt x="511033" y="4454946"/>
                  <a:pt x="497584" y="4394050"/>
                  <a:pt x="493776" y="4375228"/>
                </a:cubicBezTo>
                <a:cubicBezTo>
                  <a:pt x="491426" y="4334791"/>
                  <a:pt x="480594" y="4270639"/>
                  <a:pt x="474429" y="4214165"/>
                </a:cubicBezTo>
                <a:cubicBezTo>
                  <a:pt x="465297" y="4170832"/>
                  <a:pt x="480280" y="4120324"/>
                  <a:pt x="478502" y="4090296"/>
                </a:cubicBezTo>
                <a:lnTo>
                  <a:pt x="463758" y="4033999"/>
                </a:lnTo>
                <a:lnTo>
                  <a:pt x="464907" y="4031933"/>
                </a:lnTo>
                <a:cubicBezTo>
                  <a:pt x="467040" y="4022997"/>
                  <a:pt x="465967" y="4017669"/>
                  <a:pt x="463483" y="4013953"/>
                </a:cubicBezTo>
                <a:lnTo>
                  <a:pt x="449778" y="3974753"/>
                </a:lnTo>
                <a:lnTo>
                  <a:pt x="451376" y="3969950"/>
                </a:lnTo>
                <a:lnTo>
                  <a:pt x="444798" y="3933779"/>
                </a:lnTo>
                <a:lnTo>
                  <a:pt x="446129" y="3933093"/>
                </a:lnTo>
                <a:cubicBezTo>
                  <a:pt x="448961" y="3930731"/>
                  <a:pt x="450769" y="3927433"/>
                  <a:pt x="450483" y="3922082"/>
                </a:cubicBezTo>
                <a:cubicBezTo>
                  <a:pt x="471740" y="3927556"/>
                  <a:pt x="458283" y="3917724"/>
                  <a:pt x="455561" y="3901461"/>
                </a:cubicBezTo>
                <a:cubicBezTo>
                  <a:pt x="460173" y="3883426"/>
                  <a:pt x="474485" y="3829756"/>
                  <a:pt x="478155" y="3813873"/>
                </a:cubicBezTo>
                <a:cubicBezTo>
                  <a:pt x="477963" y="3811302"/>
                  <a:pt x="477772" y="3808732"/>
                  <a:pt x="477580" y="3806161"/>
                </a:cubicBezTo>
                <a:lnTo>
                  <a:pt x="477887" y="3805957"/>
                </a:lnTo>
                <a:cubicBezTo>
                  <a:pt x="478443" y="3804175"/>
                  <a:pt x="478509" y="3801600"/>
                  <a:pt x="477914" y="3797724"/>
                </a:cubicBezTo>
                <a:lnTo>
                  <a:pt x="476529" y="3792098"/>
                </a:lnTo>
                <a:lnTo>
                  <a:pt x="475413" y="3777135"/>
                </a:lnTo>
                <a:lnTo>
                  <a:pt x="477146" y="3771656"/>
                </a:lnTo>
                <a:lnTo>
                  <a:pt x="480889" y="3769007"/>
                </a:lnTo>
                <a:lnTo>
                  <a:pt x="480355" y="3767709"/>
                </a:lnTo>
                <a:cubicBezTo>
                  <a:pt x="472854" y="3758603"/>
                  <a:pt x="462858" y="3757457"/>
                  <a:pt x="489051" y="3738082"/>
                </a:cubicBezTo>
                <a:cubicBezTo>
                  <a:pt x="476420" y="3716230"/>
                  <a:pt x="492614" y="3707883"/>
                  <a:pt x="496397" y="3673397"/>
                </a:cubicBezTo>
                <a:cubicBezTo>
                  <a:pt x="485059" y="3661788"/>
                  <a:pt x="488117" y="3649813"/>
                  <a:pt x="495693" y="3637109"/>
                </a:cubicBezTo>
                <a:cubicBezTo>
                  <a:pt x="488827" y="3605834"/>
                  <a:pt x="498565" y="3573837"/>
                  <a:pt x="499136" y="3536883"/>
                </a:cubicBezTo>
                <a:cubicBezTo>
                  <a:pt x="483096" y="3500539"/>
                  <a:pt x="506170" y="3475121"/>
                  <a:pt x="506674" y="3435652"/>
                </a:cubicBezTo>
                <a:cubicBezTo>
                  <a:pt x="508209" y="3397466"/>
                  <a:pt x="505139" y="3338624"/>
                  <a:pt x="508345" y="3307769"/>
                </a:cubicBezTo>
                <a:cubicBezTo>
                  <a:pt x="522826" y="3292381"/>
                  <a:pt x="493343" y="3256540"/>
                  <a:pt x="525908" y="3250522"/>
                </a:cubicBezTo>
                <a:cubicBezTo>
                  <a:pt x="519705" y="3235893"/>
                  <a:pt x="504475" y="3230937"/>
                  <a:pt x="526333" y="3229163"/>
                </a:cubicBezTo>
                <a:cubicBezTo>
                  <a:pt x="524884" y="3224149"/>
                  <a:pt x="525919" y="3220404"/>
                  <a:pt x="528156" y="3217217"/>
                </a:cubicBezTo>
                <a:lnTo>
                  <a:pt x="514991" y="3183755"/>
                </a:lnTo>
                <a:lnTo>
                  <a:pt x="515492" y="3178642"/>
                </a:lnTo>
                <a:lnTo>
                  <a:pt x="503092" y="3158586"/>
                </a:lnTo>
                <a:lnTo>
                  <a:pt x="488277" y="3129034"/>
                </a:lnTo>
                <a:lnTo>
                  <a:pt x="488942" y="3126682"/>
                </a:lnTo>
                <a:lnTo>
                  <a:pt x="479810" y="3114519"/>
                </a:lnTo>
                <a:cubicBezTo>
                  <a:pt x="476044" y="3110886"/>
                  <a:pt x="471657" y="3108020"/>
                  <a:pt x="466419" y="3106272"/>
                </a:cubicBezTo>
                <a:cubicBezTo>
                  <a:pt x="479357" y="3049949"/>
                  <a:pt x="446991" y="3011906"/>
                  <a:pt x="439149" y="2958185"/>
                </a:cubicBezTo>
                <a:cubicBezTo>
                  <a:pt x="423473" y="2895670"/>
                  <a:pt x="402616" y="2832884"/>
                  <a:pt x="381763" y="2762989"/>
                </a:cubicBezTo>
                <a:cubicBezTo>
                  <a:pt x="340504" y="2718141"/>
                  <a:pt x="357875" y="2611979"/>
                  <a:pt x="330681" y="2554718"/>
                </a:cubicBezTo>
                <a:cubicBezTo>
                  <a:pt x="354561" y="2510384"/>
                  <a:pt x="312857" y="2522616"/>
                  <a:pt x="310775" y="2485734"/>
                </a:cubicBezTo>
                <a:cubicBezTo>
                  <a:pt x="283880" y="2505125"/>
                  <a:pt x="334754" y="2437857"/>
                  <a:pt x="301498" y="2447068"/>
                </a:cubicBezTo>
                <a:cubicBezTo>
                  <a:pt x="302171" y="2440064"/>
                  <a:pt x="286502" y="2432988"/>
                  <a:pt x="288459" y="2425819"/>
                </a:cubicBezTo>
                <a:lnTo>
                  <a:pt x="294458" y="2402874"/>
                </a:lnTo>
                <a:lnTo>
                  <a:pt x="297070" y="2381443"/>
                </a:lnTo>
                <a:cubicBezTo>
                  <a:pt x="291389" y="2355877"/>
                  <a:pt x="281925" y="2295004"/>
                  <a:pt x="273399" y="2261920"/>
                </a:cubicBezTo>
                <a:cubicBezTo>
                  <a:pt x="264489" y="2250852"/>
                  <a:pt x="256407" y="2208397"/>
                  <a:pt x="263286" y="2195378"/>
                </a:cubicBezTo>
                <a:cubicBezTo>
                  <a:pt x="262597" y="2185499"/>
                  <a:pt x="238753" y="2164596"/>
                  <a:pt x="247503" y="2155135"/>
                </a:cubicBezTo>
                <a:cubicBezTo>
                  <a:pt x="257474" y="2141929"/>
                  <a:pt x="229406" y="2121310"/>
                  <a:pt x="244961" y="2118008"/>
                </a:cubicBezTo>
                <a:cubicBezTo>
                  <a:pt x="225493" y="2103116"/>
                  <a:pt x="245373" y="2072196"/>
                  <a:pt x="245954" y="2050531"/>
                </a:cubicBezTo>
                <a:cubicBezTo>
                  <a:pt x="228015" y="2040209"/>
                  <a:pt x="246924" y="2004931"/>
                  <a:pt x="237760" y="1963269"/>
                </a:cubicBezTo>
                <a:cubicBezTo>
                  <a:pt x="217314" y="1952304"/>
                  <a:pt x="249162" y="1930958"/>
                  <a:pt x="218938" y="1906352"/>
                </a:cubicBezTo>
                <a:cubicBezTo>
                  <a:pt x="211894" y="1889396"/>
                  <a:pt x="204207" y="1891128"/>
                  <a:pt x="195495" y="1861531"/>
                </a:cubicBezTo>
                <a:cubicBezTo>
                  <a:pt x="152756" y="1820122"/>
                  <a:pt x="167197" y="1775736"/>
                  <a:pt x="149294" y="1732919"/>
                </a:cubicBezTo>
                <a:cubicBezTo>
                  <a:pt x="132272" y="1683226"/>
                  <a:pt x="131129" y="1708347"/>
                  <a:pt x="121605" y="1663540"/>
                </a:cubicBezTo>
                <a:cubicBezTo>
                  <a:pt x="131383" y="1652207"/>
                  <a:pt x="129824" y="1627305"/>
                  <a:pt x="120731" y="1615777"/>
                </a:cubicBezTo>
                <a:cubicBezTo>
                  <a:pt x="113324" y="1591298"/>
                  <a:pt x="125561" y="1582061"/>
                  <a:pt x="101526" y="1563678"/>
                </a:cubicBezTo>
                <a:cubicBezTo>
                  <a:pt x="118336" y="1562186"/>
                  <a:pt x="95368" y="1514217"/>
                  <a:pt x="114606" y="1519474"/>
                </a:cubicBezTo>
                <a:cubicBezTo>
                  <a:pt x="124662" y="1497831"/>
                  <a:pt x="99126" y="1498809"/>
                  <a:pt x="107348" y="1477995"/>
                </a:cubicBezTo>
                <a:cubicBezTo>
                  <a:pt x="102372" y="1450946"/>
                  <a:pt x="98082" y="1395585"/>
                  <a:pt x="93433" y="1373769"/>
                </a:cubicBezTo>
                <a:lnTo>
                  <a:pt x="101740" y="1307086"/>
                </a:lnTo>
                <a:cubicBezTo>
                  <a:pt x="61518" y="1238798"/>
                  <a:pt x="128597" y="1302829"/>
                  <a:pt x="102928" y="1189033"/>
                </a:cubicBezTo>
                <a:cubicBezTo>
                  <a:pt x="96991" y="1183619"/>
                  <a:pt x="100433" y="1168361"/>
                  <a:pt x="107613" y="1168288"/>
                </a:cubicBezTo>
                <a:cubicBezTo>
                  <a:pt x="104521" y="1161401"/>
                  <a:pt x="88898" y="1146763"/>
                  <a:pt x="99895" y="1142577"/>
                </a:cubicBezTo>
                <a:cubicBezTo>
                  <a:pt x="98248" y="1123927"/>
                  <a:pt x="94639" y="1105753"/>
                  <a:pt x="89201" y="1088484"/>
                </a:cubicBezTo>
                <a:lnTo>
                  <a:pt x="77937" y="1016103"/>
                </a:lnTo>
                <a:cubicBezTo>
                  <a:pt x="78422" y="988163"/>
                  <a:pt x="78908" y="981994"/>
                  <a:pt x="79393" y="954054"/>
                </a:cubicBezTo>
                <a:cubicBezTo>
                  <a:pt x="74607" y="950500"/>
                  <a:pt x="84928" y="922140"/>
                  <a:pt x="90309" y="921368"/>
                </a:cubicBezTo>
                <a:cubicBezTo>
                  <a:pt x="87566" y="916400"/>
                  <a:pt x="66268" y="901306"/>
                  <a:pt x="74258" y="896999"/>
                </a:cubicBezTo>
                <a:cubicBezTo>
                  <a:pt x="69492" y="868759"/>
                  <a:pt x="58957" y="842759"/>
                  <a:pt x="43666" y="821517"/>
                </a:cubicBezTo>
                <a:cubicBezTo>
                  <a:pt x="35059" y="797243"/>
                  <a:pt x="27646" y="764612"/>
                  <a:pt x="22616" y="751353"/>
                </a:cubicBezTo>
                <a:cubicBezTo>
                  <a:pt x="22469" y="741312"/>
                  <a:pt x="22321" y="731271"/>
                  <a:pt x="22174" y="721230"/>
                </a:cubicBezTo>
                <a:lnTo>
                  <a:pt x="7845" y="681659"/>
                </a:lnTo>
                <a:cubicBezTo>
                  <a:pt x="-21513" y="678654"/>
                  <a:pt x="41748" y="630810"/>
                  <a:pt x="31306" y="619315"/>
                </a:cubicBezTo>
                <a:cubicBezTo>
                  <a:pt x="37997" y="611016"/>
                  <a:pt x="17724" y="592108"/>
                  <a:pt x="15184" y="585934"/>
                </a:cubicBezTo>
                <a:cubicBezTo>
                  <a:pt x="14724" y="571597"/>
                  <a:pt x="22718" y="553285"/>
                  <a:pt x="22258" y="538948"/>
                </a:cubicBezTo>
                <a:cubicBezTo>
                  <a:pt x="22152" y="531703"/>
                  <a:pt x="26272" y="532408"/>
                  <a:pt x="26166" y="525163"/>
                </a:cubicBezTo>
                <a:cubicBezTo>
                  <a:pt x="28507" y="511668"/>
                  <a:pt x="56166" y="464433"/>
                  <a:pt x="52290" y="446567"/>
                </a:cubicBezTo>
                <a:cubicBezTo>
                  <a:pt x="47300" y="425186"/>
                  <a:pt x="52062" y="408582"/>
                  <a:pt x="51538" y="393828"/>
                </a:cubicBezTo>
                <a:cubicBezTo>
                  <a:pt x="51481" y="380264"/>
                  <a:pt x="51425" y="366701"/>
                  <a:pt x="51368" y="353137"/>
                </a:cubicBezTo>
                <a:cubicBezTo>
                  <a:pt x="50053" y="345863"/>
                  <a:pt x="61696" y="333814"/>
                  <a:pt x="55970" y="321428"/>
                </a:cubicBezTo>
                <a:cubicBezTo>
                  <a:pt x="56334" y="306209"/>
                  <a:pt x="56697" y="290990"/>
                  <a:pt x="57061" y="275771"/>
                </a:cubicBezTo>
                <a:cubicBezTo>
                  <a:pt x="46146" y="254441"/>
                  <a:pt x="87623" y="243671"/>
                  <a:pt x="74088" y="212860"/>
                </a:cubicBezTo>
                <a:cubicBezTo>
                  <a:pt x="92367" y="188146"/>
                  <a:pt x="68261" y="179672"/>
                  <a:pt x="65798" y="144983"/>
                </a:cubicBezTo>
                <a:cubicBezTo>
                  <a:pt x="52661" y="119338"/>
                  <a:pt x="79134" y="90517"/>
                  <a:pt x="78082" y="55288"/>
                </a:cubicBezTo>
                <a:lnTo>
                  <a:pt x="37636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689835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C995F730-A127-4B2A-BF49-503E9CC7563C}"/>
              </a:ext>
            </a:extLst>
          </p:cNvPr>
          <p:cNvSpPr txBox="1"/>
          <p:nvPr/>
        </p:nvSpPr>
        <p:spPr>
          <a:xfrm>
            <a:off x="1050879" y="1912465"/>
            <a:ext cx="9621448" cy="4107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cs-CZ" sz="26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Cíl práce</a:t>
            </a:r>
            <a:r>
              <a:rPr lang="en-US" sz="26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:</a:t>
            </a:r>
            <a:endParaRPr lang="cs-CZ" sz="2600" spc="5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cs-CZ" sz="2600" spc="5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Vypracování projektové dokumentace v rozsahu prováděcí dokumentace ve všech částech projektu na objekt novostavby kina. </a:t>
            </a:r>
          </a:p>
          <a:p>
            <a:pPr>
              <a:spcAft>
                <a:spcPts val="600"/>
              </a:spcAft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Zpracování výkazu výměr na danou stavbu. </a:t>
            </a:r>
          </a:p>
          <a:p>
            <a:pPr>
              <a:spcAft>
                <a:spcPts val="600"/>
              </a:spcAft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Vypracování hlukové studie pro prostor kinosálů.</a:t>
            </a:r>
            <a:endParaRPr lang="en-US" spc="5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104241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E3A64508-82E9-45CF-9F5F-561C8B02917D}"/>
              </a:ext>
            </a:extLst>
          </p:cNvPr>
          <p:cNvSpPr txBox="1"/>
          <p:nvPr/>
        </p:nvSpPr>
        <p:spPr>
          <a:xfrm>
            <a:off x="1050879" y="2147357"/>
            <a:ext cx="9621448" cy="4107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cs-CZ" sz="26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Umíst</a:t>
            </a:r>
            <a:r>
              <a:rPr lang="cs-CZ" sz="24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ě</a:t>
            </a:r>
            <a:r>
              <a:rPr lang="cs-CZ" sz="26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ní objektu</a:t>
            </a:r>
            <a:r>
              <a:rPr lang="en-US" sz="26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:</a:t>
            </a:r>
            <a:endParaRPr lang="cs-CZ" sz="2600" spc="5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cs-CZ" sz="2600" spc="5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Kraj:			Jihočeský</a:t>
            </a:r>
          </a:p>
          <a:p>
            <a:pPr>
              <a:spcAft>
                <a:spcPts val="600"/>
              </a:spcAft>
            </a:pPr>
            <a:r>
              <a:rPr lang="cs-CZ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Okres:			Tábor</a:t>
            </a:r>
          </a:p>
          <a:p>
            <a:pPr>
              <a:spcAft>
                <a:spcPts val="600"/>
              </a:spcAft>
            </a:pPr>
            <a:r>
              <a:rPr lang="cs-CZ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Obec:			Veselí nad Lužnicí</a:t>
            </a:r>
          </a:p>
          <a:p>
            <a:pPr>
              <a:spcAft>
                <a:spcPts val="600"/>
              </a:spcAft>
            </a:pPr>
            <a:r>
              <a:rPr lang="cs-CZ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Plocha pozemků:		10375,8 m2</a:t>
            </a:r>
          </a:p>
          <a:p>
            <a:pPr>
              <a:spcAft>
                <a:spcPts val="600"/>
              </a:spcAft>
            </a:pPr>
            <a:r>
              <a:rPr lang="cs-CZ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Zastavěná plocha</a:t>
            </a:r>
          </a:p>
          <a:p>
            <a:pPr>
              <a:spcAft>
                <a:spcPts val="600"/>
              </a:spcAft>
            </a:pPr>
            <a:r>
              <a:rPr lang="cs-CZ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pozemků objektem:	2325,19 m2</a:t>
            </a:r>
          </a:p>
          <a:p>
            <a:pPr>
              <a:spcAft>
                <a:spcPts val="600"/>
              </a:spcAft>
            </a:pPr>
            <a:r>
              <a:rPr lang="cs-CZ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Obestavěný prostor:	13823,34 m3</a:t>
            </a:r>
          </a:p>
          <a:p>
            <a:pPr>
              <a:spcAft>
                <a:spcPts val="600"/>
              </a:spcAft>
            </a:pPr>
            <a:endParaRPr lang="en-US" spc="5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6EE8FF3-695F-48F9-B882-2D3E9577A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603" y="0"/>
            <a:ext cx="5791200" cy="669607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55136F1-7198-47A3-8E29-2A38815A8A7D}"/>
              </a:ext>
            </a:extLst>
          </p:cNvPr>
          <p:cNvSpPr txBox="1"/>
          <p:nvPr/>
        </p:nvSpPr>
        <p:spPr>
          <a:xfrm>
            <a:off x="4061378" y="6491771"/>
            <a:ext cx="2598353" cy="425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cs-CZ" sz="12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Zdroj: vlastní zpracování</a:t>
            </a:r>
          </a:p>
          <a:p>
            <a:pPr>
              <a:spcAft>
                <a:spcPts val="600"/>
              </a:spcAft>
            </a:pPr>
            <a:endParaRPr lang="en-US" sz="1200" spc="5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09264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E7B7ED5C-37B4-43AA-87C4-99CE16F36866}"/>
              </a:ext>
            </a:extLst>
          </p:cNvPr>
          <p:cNvSpPr txBox="1"/>
          <p:nvPr/>
        </p:nvSpPr>
        <p:spPr>
          <a:xfrm>
            <a:off x="251670" y="1778241"/>
            <a:ext cx="4555222" cy="4107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cs-CZ" sz="26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Situační výkres</a:t>
            </a:r>
            <a:r>
              <a:rPr lang="en-US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:</a:t>
            </a:r>
            <a:endParaRPr lang="cs-CZ" spc="5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cs-CZ" spc="5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Výška objektu:	10,325 m</a:t>
            </a:r>
          </a:p>
          <a:p>
            <a:pPr>
              <a:spcAft>
                <a:spcPts val="600"/>
              </a:spcAft>
            </a:pPr>
            <a:r>
              <a:rPr lang="cs-CZ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Střecha:		plochá, plochá vegetační</a:t>
            </a:r>
          </a:p>
          <a:p>
            <a:pPr>
              <a:spcAft>
                <a:spcPts val="600"/>
              </a:spcAft>
            </a:pPr>
            <a:r>
              <a:rPr lang="cs-CZ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Parkovací stání:	54+5</a:t>
            </a:r>
          </a:p>
          <a:p>
            <a:pPr>
              <a:spcAft>
                <a:spcPts val="600"/>
              </a:spcAft>
            </a:pPr>
            <a:r>
              <a:rPr lang="cs-CZ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Zpevněné plochy:	zámková dlažba, asfalt</a:t>
            </a:r>
          </a:p>
          <a:p>
            <a:pPr>
              <a:spcAft>
                <a:spcPts val="600"/>
              </a:spcAft>
            </a:pPr>
            <a:endParaRPr lang="cs-CZ" spc="5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Dostatek zelených ploch k vytvoření</a:t>
            </a:r>
          </a:p>
          <a:p>
            <a:pPr>
              <a:spcAft>
                <a:spcPts val="600"/>
              </a:spcAft>
            </a:pPr>
            <a:r>
              <a:rPr lang="cs-CZ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zařízení pro nakládání s dešťovou vodou</a:t>
            </a:r>
          </a:p>
          <a:p>
            <a:pPr>
              <a:spcAft>
                <a:spcPts val="600"/>
              </a:spcAft>
            </a:pPr>
            <a:endParaRPr lang="cs-CZ" spc="5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±0,000 = 465,65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m.n.m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endParaRPr lang="en-US" spc="5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05BB242-6127-48C1-8EDB-CBE5C380F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972" y="0"/>
            <a:ext cx="7602028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A97879DE-B82F-44A2-82DA-BD1E2D6C5F0E}"/>
              </a:ext>
            </a:extLst>
          </p:cNvPr>
          <p:cNvSpPr txBox="1"/>
          <p:nvPr/>
        </p:nvSpPr>
        <p:spPr>
          <a:xfrm>
            <a:off x="2946953" y="6518572"/>
            <a:ext cx="2598353" cy="425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cs-CZ" sz="12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Zdroj: vlastní zpracování</a:t>
            </a:r>
          </a:p>
          <a:p>
            <a:pPr>
              <a:spcAft>
                <a:spcPts val="600"/>
              </a:spcAft>
            </a:pPr>
            <a:endParaRPr lang="en-US" sz="1200" spc="5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073069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20B941E-559A-48E7-A7A0-F60DE22E2D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"/>
          <a:stretch/>
        </p:blipFill>
        <p:spPr>
          <a:xfrm>
            <a:off x="2265028" y="761545"/>
            <a:ext cx="7707113" cy="6096455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F4E70E9-C9BD-4A15-936B-55405F2336B9}"/>
              </a:ext>
            </a:extLst>
          </p:cNvPr>
          <p:cNvSpPr txBox="1"/>
          <p:nvPr/>
        </p:nvSpPr>
        <p:spPr>
          <a:xfrm>
            <a:off x="262314" y="251445"/>
            <a:ext cx="9621448" cy="4107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cs-CZ" sz="26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Architektonicko-stavební řešení </a:t>
            </a:r>
          </a:p>
          <a:p>
            <a:pPr>
              <a:spcAft>
                <a:spcPts val="600"/>
              </a:spcAft>
            </a:pPr>
            <a:r>
              <a:rPr lang="cs-CZ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Půdorys 1.NP</a:t>
            </a:r>
            <a:endParaRPr lang="en-US" spc="5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BB9723E-2417-4CF0-9930-60A0EDA727BC}"/>
              </a:ext>
            </a:extLst>
          </p:cNvPr>
          <p:cNvSpPr txBox="1"/>
          <p:nvPr/>
        </p:nvSpPr>
        <p:spPr>
          <a:xfrm>
            <a:off x="920682" y="6514777"/>
            <a:ext cx="2598353" cy="425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cs-CZ" sz="12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Zdroj: vlastní zpracování</a:t>
            </a:r>
          </a:p>
          <a:p>
            <a:pPr>
              <a:spcAft>
                <a:spcPts val="600"/>
              </a:spcAft>
            </a:pPr>
            <a:endParaRPr lang="en-US" sz="1200" spc="5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347430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E30E8B6-DFFD-4C61-9A10-9FB3A6882E55}"/>
              </a:ext>
            </a:extLst>
          </p:cNvPr>
          <p:cNvSpPr txBox="1"/>
          <p:nvPr/>
        </p:nvSpPr>
        <p:spPr>
          <a:xfrm>
            <a:off x="262314" y="251445"/>
            <a:ext cx="9621448" cy="4107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cs-CZ" sz="26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Architektonicko-stavební řešení </a:t>
            </a:r>
          </a:p>
          <a:p>
            <a:pPr>
              <a:spcAft>
                <a:spcPts val="600"/>
              </a:spcAft>
            </a:pPr>
            <a:r>
              <a:rPr lang="cs-CZ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Půdorys 2.NP</a:t>
            </a:r>
            <a:endParaRPr lang="en-US" spc="5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4C93744-CE0A-449A-9E2B-7039B9D8F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520" y="636627"/>
            <a:ext cx="8126244" cy="613739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BC4487C4-3B2B-4DFC-8240-F2287C1D0715}"/>
              </a:ext>
            </a:extLst>
          </p:cNvPr>
          <p:cNvSpPr txBox="1"/>
          <p:nvPr/>
        </p:nvSpPr>
        <p:spPr>
          <a:xfrm>
            <a:off x="946703" y="6561448"/>
            <a:ext cx="2598353" cy="425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cs-CZ" sz="12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Zdroj: vlastní zpracování</a:t>
            </a:r>
          </a:p>
          <a:p>
            <a:pPr>
              <a:spcAft>
                <a:spcPts val="600"/>
              </a:spcAft>
            </a:pPr>
            <a:endParaRPr lang="en-US" sz="1200" spc="5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910264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834DF6F3-3FD8-4FD2-B199-784C9B0567A8}"/>
              </a:ext>
            </a:extLst>
          </p:cNvPr>
          <p:cNvSpPr txBox="1"/>
          <p:nvPr/>
        </p:nvSpPr>
        <p:spPr>
          <a:xfrm>
            <a:off x="262314" y="251445"/>
            <a:ext cx="9621448" cy="4107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cs-CZ" sz="26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Architektonicko-stavební řešení </a:t>
            </a:r>
          </a:p>
          <a:p>
            <a:pPr>
              <a:spcAft>
                <a:spcPts val="600"/>
              </a:spcAft>
            </a:pPr>
            <a:r>
              <a:rPr lang="cs-CZ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Řez 1-1</a:t>
            </a:r>
          </a:p>
          <a:p>
            <a:pPr>
              <a:spcAft>
                <a:spcPts val="600"/>
              </a:spcAft>
            </a:pPr>
            <a:endParaRPr lang="cs-CZ" spc="5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cs-CZ" spc="5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cs-CZ" spc="5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cs-CZ" spc="5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cs-CZ" spc="5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cs-CZ" spc="5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cs-CZ" spc="5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Řez 2-2</a:t>
            </a:r>
            <a:endParaRPr lang="en-US" spc="5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D2AB03F-06C1-40C1-9EA9-B60B4D933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" r="81"/>
          <a:stretch/>
        </p:blipFill>
        <p:spPr>
          <a:xfrm>
            <a:off x="1800807" y="826262"/>
            <a:ext cx="8819653" cy="2957383"/>
          </a:xfrm>
          <a:prstGeom prst="snipRoundRect">
            <a:avLst/>
          </a:prstGeom>
          <a:noFill/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44CAA55-09BF-4EE0-BB6E-DF079703269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314" y="3942225"/>
            <a:ext cx="10963275" cy="27432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AB643676-6A20-44DB-B093-0853B5E11FF9}"/>
              </a:ext>
            </a:extLst>
          </p:cNvPr>
          <p:cNvSpPr txBox="1"/>
          <p:nvPr/>
        </p:nvSpPr>
        <p:spPr>
          <a:xfrm>
            <a:off x="9255499" y="3729648"/>
            <a:ext cx="2598353" cy="425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cs-CZ" sz="12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Zdroj: vlastní zpracování</a:t>
            </a:r>
          </a:p>
          <a:p>
            <a:pPr>
              <a:spcAft>
                <a:spcPts val="600"/>
              </a:spcAft>
            </a:pPr>
            <a:endParaRPr lang="en-US" sz="1200" spc="5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D8723C0-93C9-4B34-8D29-5F709D1DAA73}"/>
              </a:ext>
            </a:extLst>
          </p:cNvPr>
          <p:cNvSpPr txBox="1"/>
          <p:nvPr/>
        </p:nvSpPr>
        <p:spPr>
          <a:xfrm>
            <a:off x="9255499" y="6606555"/>
            <a:ext cx="2787182" cy="425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cs-CZ" sz="12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Zdroj: vlastní zpracování</a:t>
            </a:r>
          </a:p>
          <a:p>
            <a:pPr>
              <a:spcAft>
                <a:spcPts val="600"/>
              </a:spcAft>
            </a:pPr>
            <a:endParaRPr lang="en-US" sz="1200" spc="5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600476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A7E888F-5D77-4ED7-9C7E-0095B1AA8325}"/>
              </a:ext>
            </a:extLst>
          </p:cNvPr>
          <p:cNvSpPr txBox="1"/>
          <p:nvPr/>
        </p:nvSpPr>
        <p:spPr>
          <a:xfrm>
            <a:off x="262314" y="251445"/>
            <a:ext cx="9621448" cy="4107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cs-CZ" sz="26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Architektonicko-stavební řešení </a:t>
            </a:r>
          </a:p>
          <a:p>
            <a:pPr>
              <a:spcAft>
                <a:spcPts val="600"/>
              </a:spcAft>
            </a:pPr>
            <a:r>
              <a:rPr lang="cs-CZ" u="sng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Pohledy:</a:t>
            </a:r>
          </a:p>
          <a:p>
            <a:pPr>
              <a:spcAft>
                <a:spcPts val="600"/>
              </a:spcAft>
            </a:pPr>
            <a:r>
              <a:rPr lang="cs-CZ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Severní</a:t>
            </a:r>
          </a:p>
          <a:p>
            <a:pPr>
              <a:spcAft>
                <a:spcPts val="600"/>
              </a:spcAft>
            </a:pPr>
            <a:endParaRPr lang="cs-CZ" spc="5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cs-CZ" spc="5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cs-CZ" spc="5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cs-CZ" spc="5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cs-CZ" spc="5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cs-CZ" spc="5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cs-CZ" spc="5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Jižní</a:t>
            </a:r>
            <a:endParaRPr lang="en-US" spc="5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CCF5880-FD14-49C7-9FB9-C5B232D56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0746"/>
            <a:ext cx="11336694" cy="231055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CFA4ADD-6070-4217-9D1C-DA663AADB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31051"/>
            <a:ext cx="11607282" cy="2253428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0C3F6424-87EE-448D-9F51-B8CF11B45EA2}"/>
              </a:ext>
            </a:extLst>
          </p:cNvPr>
          <p:cNvSpPr txBox="1"/>
          <p:nvPr/>
        </p:nvSpPr>
        <p:spPr>
          <a:xfrm>
            <a:off x="9512287" y="6606555"/>
            <a:ext cx="2598353" cy="425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cs-CZ" sz="12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Zdroj: vlastní zpracování</a:t>
            </a:r>
          </a:p>
          <a:p>
            <a:pPr>
              <a:spcAft>
                <a:spcPts val="600"/>
              </a:spcAft>
            </a:pPr>
            <a:endParaRPr lang="en-US" sz="1200" spc="5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120B8B6-763E-496D-9C5D-23C158430546}"/>
              </a:ext>
            </a:extLst>
          </p:cNvPr>
          <p:cNvSpPr txBox="1"/>
          <p:nvPr/>
        </p:nvSpPr>
        <p:spPr>
          <a:xfrm>
            <a:off x="9512286" y="3655911"/>
            <a:ext cx="2598353" cy="425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cs-CZ" sz="12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Zdroj: vlastní zpracování</a:t>
            </a:r>
          </a:p>
          <a:p>
            <a:pPr>
              <a:spcAft>
                <a:spcPts val="600"/>
              </a:spcAft>
            </a:pPr>
            <a:endParaRPr lang="en-US" sz="1200" spc="5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537896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ArchiveVTI">
  <a:themeElements>
    <a:clrScheme name="Archive">
      <a:dk1>
        <a:sysClr val="windowText" lastClr="000000"/>
      </a:dk1>
      <a:lt1>
        <a:sysClr val="window" lastClr="FFFFFF"/>
      </a:lt1>
      <a:dk2>
        <a:srgbClr val="353B3D"/>
      </a:dk2>
      <a:lt2>
        <a:srgbClr val="EEECEA"/>
      </a:lt2>
      <a:accent1>
        <a:srgbClr val="A65E5E"/>
      </a:accent1>
      <a:accent2>
        <a:srgbClr val="9D6053"/>
      </a:accent2>
      <a:accent3>
        <a:srgbClr val="968274"/>
      </a:accent3>
      <a:accent4>
        <a:srgbClr val="878079"/>
      </a:accent4>
      <a:accent5>
        <a:srgbClr val="6C737A"/>
      </a:accent5>
      <a:accent6>
        <a:srgbClr val="697777"/>
      </a:accent6>
      <a:hlink>
        <a:srgbClr val="A25872"/>
      </a:hlink>
      <a:folHlink>
        <a:srgbClr val="667A7E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461</Words>
  <Application>Microsoft Office PowerPoint</Application>
  <PresentationFormat>Širokoúhlá obrazovka</PresentationFormat>
  <Paragraphs>125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4" baseType="lpstr">
      <vt:lpstr>Arial</vt:lpstr>
      <vt:lpstr>Bembo</vt:lpstr>
      <vt:lpstr>Calibri</vt:lpstr>
      <vt:lpstr>CambriaMath</vt:lpstr>
      <vt:lpstr>SymbolMT</vt:lpstr>
      <vt:lpstr>Times New Roman</vt:lpstr>
      <vt:lpstr>TimesNewRomanPSMT</vt:lpstr>
      <vt:lpstr>Wingdings</vt:lpstr>
      <vt:lpstr>ArchiveVTI</vt:lpstr>
      <vt:lpstr>Projekt novostavby kina v rozsahu prováděcí dokumentace včetně výkazu výměr a hlukové studie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novostavby kina v rozsahu prováděcí dokumentace včetně výkazu výměr a hlukové studie</dc:title>
  <dc:creator>Václav Doucha</dc:creator>
  <cp:lastModifiedBy>Václav Doucha</cp:lastModifiedBy>
  <cp:revision>20</cp:revision>
  <dcterms:created xsi:type="dcterms:W3CDTF">2021-06-08T18:14:28Z</dcterms:created>
  <dcterms:modified xsi:type="dcterms:W3CDTF">2021-06-08T21:23:34Z</dcterms:modified>
</cp:coreProperties>
</file>