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71" r:id="rId4"/>
    <p:sldId id="267" r:id="rId5"/>
    <p:sldId id="268" r:id="rId6"/>
    <p:sldId id="269" r:id="rId7"/>
    <p:sldId id="270" r:id="rId8"/>
    <p:sldId id="273" r:id="rId9"/>
    <p:sldId id="274" r:id="rId10"/>
    <p:sldId id="261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2" r:id="rId19"/>
    <p:sldId id="263" r:id="rId20"/>
    <p:sldId id="275" r:id="rId21"/>
    <p:sldId id="276" r:id="rId22"/>
    <p:sldId id="26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3FB21-0947-460A-91F8-12FC10EADA55}" type="datetimeFigureOut">
              <a:rPr lang="cs-CZ" smtClean="0"/>
              <a:pPr/>
              <a:t>08.06.2021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2DF24-CAD0-43A6-8CDD-547EB159CE7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2B3B-8537-421B-8FA4-969C86284B20}" type="datetimeFigureOut">
              <a:rPr lang="cs-CZ" smtClean="0"/>
              <a:pPr/>
              <a:t>08.06.2021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F442-B68B-49A4-B223-853DBC19E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2B3B-8537-421B-8FA4-969C86284B20}" type="datetimeFigureOut">
              <a:rPr lang="cs-CZ" smtClean="0"/>
              <a:pPr/>
              <a:t>08.06.2021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F442-B68B-49A4-B223-853DBC19E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2B3B-8537-421B-8FA4-969C86284B20}" type="datetimeFigureOut">
              <a:rPr lang="cs-CZ" smtClean="0"/>
              <a:pPr/>
              <a:t>08.06.2021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F442-B68B-49A4-B223-853DBC19E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2B3B-8537-421B-8FA4-969C86284B20}" type="datetimeFigureOut">
              <a:rPr lang="cs-CZ" smtClean="0"/>
              <a:pPr/>
              <a:t>08.06.2021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F442-B68B-49A4-B223-853DBC19E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2B3B-8537-421B-8FA4-969C86284B20}" type="datetimeFigureOut">
              <a:rPr lang="cs-CZ" smtClean="0"/>
              <a:pPr/>
              <a:t>08.06.2021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F442-B68B-49A4-B223-853DBC19E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2B3B-8537-421B-8FA4-969C86284B20}" type="datetimeFigureOut">
              <a:rPr lang="cs-CZ" smtClean="0"/>
              <a:pPr/>
              <a:t>08.06.2021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F442-B68B-49A4-B223-853DBC19E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2B3B-8537-421B-8FA4-969C86284B20}" type="datetimeFigureOut">
              <a:rPr lang="cs-CZ" smtClean="0"/>
              <a:pPr/>
              <a:t>08.06.2021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F442-B68B-49A4-B223-853DBC19E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2B3B-8537-421B-8FA4-969C86284B20}" type="datetimeFigureOut">
              <a:rPr lang="cs-CZ" smtClean="0"/>
              <a:pPr/>
              <a:t>08.06.2021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F442-B68B-49A4-B223-853DBC19E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2B3B-8537-421B-8FA4-969C86284B20}" type="datetimeFigureOut">
              <a:rPr lang="cs-CZ" smtClean="0"/>
              <a:pPr/>
              <a:t>08.06.2021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F442-B68B-49A4-B223-853DBC19E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2B3B-8537-421B-8FA4-969C86284B20}" type="datetimeFigureOut">
              <a:rPr lang="cs-CZ" smtClean="0"/>
              <a:pPr/>
              <a:t>08.06.2021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F442-B68B-49A4-B223-853DBC19E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2B3B-8537-421B-8FA4-969C86284B20}" type="datetimeFigureOut">
              <a:rPr lang="cs-CZ" smtClean="0"/>
              <a:pPr/>
              <a:t>08.06.2021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F442-B68B-49A4-B223-853DBC19E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82B3B-8537-421B-8FA4-969C86284B20}" type="datetimeFigureOut">
              <a:rPr lang="cs-CZ" smtClean="0"/>
              <a:pPr/>
              <a:t>08.06.2021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DF442-B68B-49A4-B223-853DBC19E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Novostavba domu s pečovatelskou službou v Milevsku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5576" y="3068960"/>
            <a:ext cx="8100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Autor diplomové práce:			Bc. Lukáš Koutník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Vedoucí diplomové práce:		doc. Dr. Ing. Luboš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Podolka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Oponent diplomové práce:		Ing. Pavel Vlček,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Ph.D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České Budějovice, červen 2021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Doplňující dotazy vedoucího 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1714488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detailu C je podkladní deska přibetonována k prolévanému bednění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tvořící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základový pas, co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se stane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když nebude dobře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uhutněn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zásyp kolem pasu a pod podkladní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deskou?</a:t>
            </a:r>
          </a:p>
          <a:p>
            <a:pPr algn="just">
              <a:lnSpc>
                <a:spcPct val="150000"/>
              </a:lnSpc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deska podkladního betonu by se mohla odtrhnout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Doplňující dotazy vedoucího 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1714488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Bude v pokojích 1.NP a 2.NP půdorysy používán navržený vařič, pokud ano neměla by být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navržena digestoř?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odvod par zajistí rekuperace vzduchu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může být přidána recirkulační digestoř bez odtahu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Doplňující dotazy vedoucího 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1714488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Ve výkresu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1.NP je navržena jídelna a kuchyň, je dobře navržen provoz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gastro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Mytí nádobí,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odpadky, kde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se tvoří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jídlo?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kuchyň je navržena jako ohřívárna jídla, které se připravuje 	ve vedlejší budově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Doplňující dotazy vedoucího 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1714488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Máte navrženou prádelnu s pračkami a sušičkami, kde se bude prádlo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žehlit?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místnost je dostatečně veliká i pro mandl, který má v 	provozní rozměry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1 x 1 m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Doplňující dotazy vedoucího 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1714488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 zeminu pod objektem, lze skutečně provést výkop kolmo bez použití pažení, nebo měly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být výkopy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nakresleny se sklonem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svahu?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v hloubce výkopu větší než 1,3 m by mělo být pažení, nebo 	nakreslený sklon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Doplňující dotazy vedoucího 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1714488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Máte navrženo nucené větrání objektu pomocí vedení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VZT,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je navržená jednotka dostatečně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kapacitní? Chybí výpočet 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jste schopen převést potrubí navrženými šachtami z 1.NP do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2.NP?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kapacita přiváděného vzduchu jednotky DUPLEX 3400 Basic 	je 3970 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x h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- objem vzduchu budovy je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cca 3500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instalační šachty jsou dostatečně veliké i pro větší průměry, 	navržené výdechy a nasávání vzduchu jsou předimenzované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Doplňující dotazy vedoucího 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171448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Je navržená technická místnost dostatečně velká aby se do ní vešlo vše pro přípravu tepla 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teplé vody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 strojovna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VZT?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000372"/>
            <a:ext cx="5735613" cy="289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Doplňující dotazy vedoucího 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1714488"/>
            <a:ext cx="81369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Dešťová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kanalizace v 1.NP vede pod podlahou nebo pod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stropem?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Neměla by splašková kanalizace v 1.NP mít na vodorovném potrubí nějaké revizní další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šachty? </a:t>
            </a:r>
          </a:p>
          <a:p>
            <a:pPr algn="just">
              <a:lnSpc>
                <a:spcPct val="150000"/>
              </a:lnSpc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- dešťová kanalizace vede pod podlahou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revizní šachty by bylo vhodné umístit před změnou směru z 	ležaté na stojatou kanalizaci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Doplňující dotazy oponenta 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227687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Jak je řešeno uložení schodiště do obvodových konstrukcí?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podesta je uložena do kapsy ve zdivu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Doplňující dotazy oponenta 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1988840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Jak je řešena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hydroizolace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spodní stavby?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hydroizolace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je natavena na penetrovaný podkladní beton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na svislé konstrukci je vytažena 270 mm nad terénem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Obsah prezentace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1772816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Motivace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 důvody k řešení daného problému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Umístění objektu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Situace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Dispozice 1.NP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Dispozice 2.NP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Řez B -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´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Skladby konstrukcí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Doplňující dotazy oponenta 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1988840"/>
            <a:ext cx="846217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Je nutný návrh základu pod schodištěm rozměrů jako základů pod obvodovými nosnými zdmi vzhledem k zatížení, které základ pod schodištěm bude přenášet?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 stejný rozměr je navrhnut kvůli ulehčení provedení na stavbě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Doplňující dotazy oponenta 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1988840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situaci je značena retenční nádrž na dešťovou vodu, ale využití dešťové vody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zachycené v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retenční nádrži popsáno není, co tedy bude následovat po úplném zaplnění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retenční nádrže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nebude její návrh zcela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zbytečný?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 voda bude využita pro zavlažování zeleně v okolí budovy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285992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Děkuji za pozornost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Motivace a důvody k řešení daného problému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242088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aktuálnost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dané problematiky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rozšíření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znalostí v projektování staveb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využití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poznatků v praxi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Umístění objektu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4976" y="2143116"/>
            <a:ext cx="342902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Město Milevsko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Plocha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pozemku: 7271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Zastavěná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plocha: 816,6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5301208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Obrázek č. 1: Mapa města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Zdroj: Mapy.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User\Desktop\Výstřiž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5429288" cy="3638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Situace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84168" y="1628800"/>
            <a:ext cx="280831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výška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objektu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7,7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střecha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plochá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parkovacích stání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±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0,000 =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477,00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m.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n.m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cs-CZ" sz="20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cs-CZ" sz="2000" dirty="0" smtClean="0"/>
          </a:p>
          <a:p>
            <a:pPr>
              <a:buFontTx/>
              <a:buChar char="-"/>
            </a:pPr>
            <a:endParaRPr lang="cs-CZ" sz="20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4572000" y="5429264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Obrázek č. 2: Situace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Výstřiž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3643338" cy="4693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71670" y="0"/>
            <a:ext cx="91440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Dispozice 1.NP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57752" y="500063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Obrázek č. 3: Půdorys 1.NP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36" t="2591" r="5128" b="2591"/>
          <a:stretch>
            <a:fillRect/>
          </a:stretch>
        </p:blipFill>
        <p:spPr bwMode="auto">
          <a:xfrm>
            <a:off x="500034" y="142852"/>
            <a:ext cx="4286280" cy="598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6000760" y="1500174"/>
            <a:ext cx="280831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užitná plocha 810 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7 pokojů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zázemí budovy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dva hlavní vstupy a   výtahy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cs-CZ" sz="20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cs-CZ" sz="2000" dirty="0" smtClean="0"/>
          </a:p>
          <a:p>
            <a:pPr>
              <a:buFontTx/>
              <a:buChar char="-"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000892" y="3857628"/>
            <a:ext cx="1711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Obrázek č. 4: Půdorys 2.NP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07167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Dispozice 2.NP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6573855" cy="341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2852"/>
            <a:ext cx="4292822" cy="281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072066" y="1142984"/>
            <a:ext cx="39290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užitná plocha 185 + 324 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5 +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5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pokojů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cs-CZ" sz="20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cs-CZ" sz="20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cs-CZ" sz="2000" dirty="0" smtClean="0"/>
          </a:p>
          <a:p>
            <a:pPr>
              <a:buFontTx/>
              <a:buChar char="-"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4282" y="535782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Obrázek č. 5: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Řez B -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´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714356"/>
            <a:ext cx="78349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07167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Řez B - </a:t>
            </a:r>
            <a:r>
              <a:rPr kumimoji="0" lang="cs-CZ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´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535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165304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29322" y="1214422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Obrázek č. 6: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Skladby konstrukcí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07167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Skladby</a:t>
            </a:r>
            <a:r>
              <a:rPr kumimoji="0" lang="cs-CZ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konstrukcí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5286412" cy="23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876"/>
            <a:ext cx="52864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680</Words>
  <Application>Microsoft Office PowerPoint</Application>
  <PresentationFormat>Předvádění na obrazovce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Novostavba domu s pečovatelskou službou v Milevsku</vt:lpstr>
      <vt:lpstr>Obsah prezentace</vt:lpstr>
      <vt:lpstr>Motivace a důvody k řešení daného problému</vt:lpstr>
      <vt:lpstr>Umístění objektu</vt:lpstr>
      <vt:lpstr>Situace</vt:lpstr>
      <vt:lpstr>Dispozice 1.NP</vt:lpstr>
      <vt:lpstr>Snímek 7</vt:lpstr>
      <vt:lpstr>Snímek 8</vt:lpstr>
      <vt:lpstr>Snímek 9</vt:lpstr>
      <vt:lpstr>Doplňující dotazy vedoucího </vt:lpstr>
      <vt:lpstr>Doplňující dotazy vedoucího </vt:lpstr>
      <vt:lpstr>Doplňující dotazy vedoucího </vt:lpstr>
      <vt:lpstr>Doplňující dotazy vedoucího </vt:lpstr>
      <vt:lpstr>Doplňující dotazy vedoucího </vt:lpstr>
      <vt:lpstr>Doplňující dotazy vedoucího </vt:lpstr>
      <vt:lpstr>Doplňující dotazy vedoucího </vt:lpstr>
      <vt:lpstr>Doplňující dotazy vedoucího </vt:lpstr>
      <vt:lpstr>Doplňující dotazy oponenta </vt:lpstr>
      <vt:lpstr>Doplňující dotazy oponenta </vt:lpstr>
      <vt:lpstr>Doplňující dotazy oponenta </vt:lpstr>
      <vt:lpstr>Doplňující dotazy oponenta 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DPS</dc:title>
  <cp:lastModifiedBy>User</cp:lastModifiedBy>
  <cp:revision>50</cp:revision>
  <dcterms:created xsi:type="dcterms:W3CDTF">2019-06-17T19:10:13Z</dcterms:created>
  <dcterms:modified xsi:type="dcterms:W3CDTF">2021-06-08T20:40:06Z</dcterms:modified>
</cp:coreProperties>
</file>