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74" r:id="rId18"/>
    <p:sldId id="26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7852B-8F69-45F9-8E2B-AEDA59D90728}" v="2" dt="2021-06-09T13:39:01.144"/>
    <p1510:client id="{E652A937-9246-4F34-8FEE-808F2BC6EADB}" v="37" dt="2021-06-09T19:46:3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Fara" userId="2db17140-96ba-4d67-b81d-3d66ad17f98e" providerId="ADAL" clId="{9AF7852B-8F69-45F9-8E2B-AEDA59D90728}"/>
    <pc:docChg chg="addSld modSld">
      <pc:chgData name="Jiří Fara" userId="2db17140-96ba-4d67-b81d-3d66ad17f98e" providerId="ADAL" clId="{9AF7852B-8F69-45F9-8E2B-AEDA59D90728}" dt="2021-06-09T13:39:38.637" v="28" actId="14100"/>
      <pc:docMkLst>
        <pc:docMk/>
      </pc:docMkLst>
      <pc:sldChg chg="modSp mod">
        <pc:chgData name="Jiří Fara" userId="2db17140-96ba-4d67-b81d-3d66ad17f98e" providerId="ADAL" clId="{9AF7852B-8F69-45F9-8E2B-AEDA59D90728}" dt="2021-06-09T13:34:53.438" v="2" actId="1582"/>
        <pc:sldMkLst>
          <pc:docMk/>
          <pc:sldMk cId="1363681994" sldId="260"/>
        </pc:sldMkLst>
        <pc:spChg chg="mod">
          <ac:chgData name="Jiří Fara" userId="2db17140-96ba-4d67-b81d-3d66ad17f98e" providerId="ADAL" clId="{9AF7852B-8F69-45F9-8E2B-AEDA59D90728}" dt="2021-06-09T13:34:53.438" v="2" actId="1582"/>
          <ac:spMkLst>
            <pc:docMk/>
            <pc:sldMk cId="1363681994" sldId="260"/>
            <ac:spMk id="7" creationId="{51E5B97D-785C-4AF2-8CA4-20723278B98C}"/>
          </ac:spMkLst>
        </pc:spChg>
      </pc:sldChg>
      <pc:sldChg chg="addSp delSp modSp new mod">
        <pc:chgData name="Jiří Fara" userId="2db17140-96ba-4d67-b81d-3d66ad17f98e" providerId="ADAL" clId="{9AF7852B-8F69-45F9-8E2B-AEDA59D90728}" dt="2021-06-09T13:39:38.637" v="28" actId="14100"/>
        <pc:sldMkLst>
          <pc:docMk/>
          <pc:sldMk cId="2042817240" sldId="263"/>
        </pc:sldMkLst>
        <pc:spChg chg="mod">
          <ac:chgData name="Jiří Fara" userId="2db17140-96ba-4d67-b81d-3d66ad17f98e" providerId="ADAL" clId="{9AF7852B-8F69-45F9-8E2B-AEDA59D90728}" dt="2021-06-09T13:38:43.014" v="22" actId="20577"/>
          <ac:spMkLst>
            <pc:docMk/>
            <pc:sldMk cId="2042817240" sldId="263"/>
            <ac:spMk id="2" creationId="{A51AA0AB-81EE-42E5-81E4-04AF0CA56998}"/>
          </ac:spMkLst>
        </pc:spChg>
        <pc:spChg chg="del">
          <ac:chgData name="Jiří Fara" userId="2db17140-96ba-4d67-b81d-3d66ad17f98e" providerId="ADAL" clId="{9AF7852B-8F69-45F9-8E2B-AEDA59D90728}" dt="2021-06-09T13:39:01.144" v="23" actId="931"/>
          <ac:spMkLst>
            <pc:docMk/>
            <pc:sldMk cId="2042817240" sldId="263"/>
            <ac:spMk id="3" creationId="{7A1A0E76-1208-4787-98B5-F26CBDB0E363}"/>
          </ac:spMkLst>
        </pc:spChg>
        <pc:picChg chg="add mod modCrop">
          <ac:chgData name="Jiří Fara" userId="2db17140-96ba-4d67-b81d-3d66ad17f98e" providerId="ADAL" clId="{9AF7852B-8F69-45F9-8E2B-AEDA59D90728}" dt="2021-06-09T13:39:38.637" v="28" actId="14100"/>
          <ac:picMkLst>
            <pc:docMk/>
            <pc:sldMk cId="2042817240" sldId="263"/>
            <ac:picMk id="5" creationId="{B3C43712-CDF9-4B38-B824-17BD8D8D6328}"/>
          </ac:picMkLst>
        </pc:picChg>
      </pc:sldChg>
    </pc:docChg>
  </pc:docChgLst>
  <pc:docChgLst>
    <pc:chgData name="Jiří Fara" userId="2db17140-96ba-4d67-b81d-3d66ad17f98e" providerId="ADAL" clId="{E652A937-9246-4F34-8FEE-808F2BC6EADB}"/>
    <pc:docChg chg="custSel addSld delSld modSld">
      <pc:chgData name="Jiří Fara" userId="2db17140-96ba-4d67-b81d-3d66ad17f98e" providerId="ADAL" clId="{E652A937-9246-4F34-8FEE-808F2BC6EADB}" dt="2021-06-09T19:47:32.596" v="2464" actId="1076"/>
      <pc:docMkLst>
        <pc:docMk/>
      </pc:docMkLst>
      <pc:sldChg chg="modSp mod">
        <pc:chgData name="Jiří Fara" userId="2db17140-96ba-4d67-b81d-3d66ad17f98e" providerId="ADAL" clId="{E652A937-9246-4F34-8FEE-808F2BC6EADB}" dt="2021-06-09T19:20:42.965" v="2177" actId="20577"/>
        <pc:sldMkLst>
          <pc:docMk/>
          <pc:sldMk cId="1498002107" sldId="257"/>
        </pc:sldMkLst>
        <pc:spChg chg="mod">
          <ac:chgData name="Jiří Fara" userId="2db17140-96ba-4d67-b81d-3d66ad17f98e" providerId="ADAL" clId="{E652A937-9246-4F34-8FEE-808F2BC6EADB}" dt="2021-06-09T19:20:42.965" v="2177" actId="20577"/>
          <ac:spMkLst>
            <pc:docMk/>
            <pc:sldMk cId="1498002107" sldId="257"/>
            <ac:spMk id="3" creationId="{BB2847E3-0D5E-4C8C-9D9A-7BAE1B997BE3}"/>
          </ac:spMkLst>
        </pc:spChg>
      </pc:sldChg>
      <pc:sldChg chg="modSp add mod">
        <pc:chgData name="Jiří Fara" userId="2db17140-96ba-4d67-b81d-3d66ad17f98e" providerId="ADAL" clId="{E652A937-9246-4F34-8FEE-808F2BC6EADB}" dt="2021-06-08T22:40:20.026" v="141" actId="6549"/>
        <pc:sldMkLst>
          <pc:docMk/>
          <pc:sldMk cId="3893706992" sldId="258"/>
        </pc:sldMkLst>
        <pc:spChg chg="mod">
          <ac:chgData name="Jiří Fara" userId="2db17140-96ba-4d67-b81d-3d66ad17f98e" providerId="ADAL" clId="{E652A937-9246-4F34-8FEE-808F2BC6EADB}" dt="2021-06-08T22:38:11.113" v="9" actId="20577"/>
          <ac:spMkLst>
            <pc:docMk/>
            <pc:sldMk cId="3893706992" sldId="258"/>
            <ac:spMk id="2" creationId="{39762138-91FB-4C7F-BA66-796F46A42ADA}"/>
          </ac:spMkLst>
        </pc:spChg>
        <pc:spChg chg="mod">
          <ac:chgData name="Jiří Fara" userId="2db17140-96ba-4d67-b81d-3d66ad17f98e" providerId="ADAL" clId="{E652A937-9246-4F34-8FEE-808F2BC6EADB}" dt="2021-06-08T22:40:20.026" v="141" actId="6549"/>
          <ac:spMkLst>
            <pc:docMk/>
            <pc:sldMk cId="3893706992" sldId="258"/>
            <ac:spMk id="3" creationId="{BB2847E3-0D5E-4C8C-9D9A-7BAE1B997BE3}"/>
          </ac:spMkLst>
        </pc:spChg>
      </pc:sldChg>
      <pc:sldChg chg="modSp add mod">
        <pc:chgData name="Jiří Fara" userId="2db17140-96ba-4d67-b81d-3d66ad17f98e" providerId="ADAL" clId="{E652A937-9246-4F34-8FEE-808F2BC6EADB}" dt="2021-06-09T19:35:11.594" v="2415" actId="1076"/>
        <pc:sldMkLst>
          <pc:docMk/>
          <pc:sldMk cId="1429411218" sldId="259"/>
        </pc:sldMkLst>
        <pc:spChg chg="mod">
          <ac:chgData name="Jiří Fara" userId="2db17140-96ba-4d67-b81d-3d66ad17f98e" providerId="ADAL" clId="{E652A937-9246-4F34-8FEE-808F2BC6EADB}" dt="2021-06-09T19:35:04.938" v="2414" actId="27636"/>
          <ac:spMkLst>
            <pc:docMk/>
            <pc:sldMk cId="1429411218" sldId="259"/>
            <ac:spMk id="2" creationId="{39762138-91FB-4C7F-BA66-796F46A42ADA}"/>
          </ac:spMkLst>
        </pc:spChg>
        <pc:spChg chg="mod">
          <ac:chgData name="Jiří Fara" userId="2db17140-96ba-4d67-b81d-3d66ad17f98e" providerId="ADAL" clId="{E652A937-9246-4F34-8FEE-808F2BC6EADB}" dt="2021-06-09T19:35:11.594" v="2415" actId="1076"/>
          <ac:spMkLst>
            <pc:docMk/>
            <pc:sldMk cId="1429411218" sldId="259"/>
            <ac:spMk id="3" creationId="{BB2847E3-0D5E-4C8C-9D9A-7BAE1B997BE3}"/>
          </ac:spMkLst>
        </pc:spChg>
      </pc:sldChg>
      <pc:sldChg chg="addSp delSp modSp add mod">
        <pc:chgData name="Jiří Fara" userId="2db17140-96ba-4d67-b81d-3d66ad17f98e" providerId="ADAL" clId="{E652A937-9246-4F34-8FEE-808F2BC6EADB}" dt="2021-06-09T17:27:51.744" v="1343" actId="404"/>
        <pc:sldMkLst>
          <pc:docMk/>
          <pc:sldMk cId="1363681994" sldId="260"/>
        </pc:sldMkLst>
        <pc:spChg chg="mod">
          <ac:chgData name="Jiří Fara" userId="2db17140-96ba-4d67-b81d-3d66ad17f98e" providerId="ADAL" clId="{E652A937-9246-4F34-8FEE-808F2BC6EADB}" dt="2021-06-08T22:51:52.355" v="399" actId="1076"/>
          <ac:spMkLst>
            <pc:docMk/>
            <pc:sldMk cId="1363681994" sldId="260"/>
            <ac:spMk id="2" creationId="{39762138-91FB-4C7F-BA66-796F46A42ADA}"/>
          </ac:spMkLst>
        </pc:spChg>
        <pc:spChg chg="mod">
          <ac:chgData name="Jiří Fara" userId="2db17140-96ba-4d67-b81d-3d66ad17f98e" providerId="ADAL" clId="{E652A937-9246-4F34-8FEE-808F2BC6EADB}" dt="2021-06-09T17:27:51.744" v="1343" actId="404"/>
          <ac:spMkLst>
            <pc:docMk/>
            <pc:sldMk cId="1363681994" sldId="260"/>
            <ac:spMk id="3" creationId="{BB2847E3-0D5E-4C8C-9D9A-7BAE1B997BE3}"/>
          </ac:spMkLst>
        </pc:spChg>
        <pc:spChg chg="add del mod">
          <ac:chgData name="Jiří Fara" userId="2db17140-96ba-4d67-b81d-3d66ad17f98e" providerId="ADAL" clId="{E652A937-9246-4F34-8FEE-808F2BC6EADB}" dt="2021-06-08T22:53:09.128" v="408" actId="478"/>
          <ac:spMkLst>
            <pc:docMk/>
            <pc:sldMk cId="1363681994" sldId="260"/>
            <ac:spMk id="6" creationId="{0BFC59DF-B7C6-4DF3-9AAC-BF62D33D95A1}"/>
          </ac:spMkLst>
        </pc:spChg>
        <pc:spChg chg="add mod">
          <ac:chgData name="Jiří Fara" userId="2db17140-96ba-4d67-b81d-3d66ad17f98e" providerId="ADAL" clId="{E652A937-9246-4F34-8FEE-808F2BC6EADB}" dt="2021-06-09T17:26:55.473" v="1323" actId="1076"/>
          <ac:spMkLst>
            <pc:docMk/>
            <pc:sldMk cId="1363681994" sldId="260"/>
            <ac:spMk id="7" creationId="{51E5B97D-785C-4AF2-8CA4-20723278B98C}"/>
          </ac:spMkLst>
        </pc:spChg>
        <pc:spChg chg="add mod">
          <ac:chgData name="Jiří Fara" userId="2db17140-96ba-4d67-b81d-3d66ad17f98e" providerId="ADAL" clId="{E652A937-9246-4F34-8FEE-808F2BC6EADB}" dt="2021-06-08T22:56:49.994" v="452" actId="1076"/>
          <ac:spMkLst>
            <pc:docMk/>
            <pc:sldMk cId="1363681994" sldId="260"/>
            <ac:spMk id="9" creationId="{6521391D-47AF-41F1-80BD-DA870846BC66}"/>
          </ac:spMkLst>
        </pc:spChg>
        <pc:picChg chg="add mod">
          <ac:chgData name="Jiří Fara" userId="2db17140-96ba-4d67-b81d-3d66ad17f98e" providerId="ADAL" clId="{E652A937-9246-4F34-8FEE-808F2BC6EADB}" dt="2021-06-09T17:26:51.004" v="1322" actId="1076"/>
          <ac:picMkLst>
            <pc:docMk/>
            <pc:sldMk cId="1363681994" sldId="260"/>
            <ac:picMk id="5" creationId="{0DEA821B-0523-43F4-A1D6-638B2611793E}"/>
          </ac:picMkLst>
        </pc:picChg>
        <pc:picChg chg="add del">
          <ac:chgData name="Jiří Fara" userId="2db17140-96ba-4d67-b81d-3d66ad17f98e" providerId="ADAL" clId="{E652A937-9246-4F34-8FEE-808F2BC6EADB}" dt="2021-06-08T22:55:46.433" v="429" actId="478"/>
          <ac:picMkLst>
            <pc:docMk/>
            <pc:sldMk cId="1363681994" sldId="260"/>
            <ac:picMk id="8" creationId="{027960AD-46C6-456B-9352-4EBFB2B24A99}"/>
          </ac:picMkLst>
        </pc:picChg>
      </pc:sldChg>
      <pc:sldChg chg="addSp delSp modSp add mod">
        <pc:chgData name="Jiří Fara" userId="2db17140-96ba-4d67-b81d-3d66ad17f98e" providerId="ADAL" clId="{E652A937-9246-4F34-8FEE-808F2BC6EADB}" dt="2021-06-09T19:47:32.596" v="2464" actId="1076"/>
        <pc:sldMkLst>
          <pc:docMk/>
          <pc:sldMk cId="3094803976" sldId="261"/>
        </pc:sldMkLst>
        <pc:spChg chg="mod">
          <ac:chgData name="Jiří Fara" userId="2db17140-96ba-4d67-b81d-3d66ad17f98e" providerId="ADAL" clId="{E652A937-9246-4F34-8FEE-808F2BC6EADB}" dt="2021-06-08T23:01:26.663" v="481" actId="20577"/>
          <ac:spMkLst>
            <pc:docMk/>
            <pc:sldMk cId="3094803976" sldId="261"/>
            <ac:spMk id="2" creationId="{39762138-91FB-4C7F-BA66-796F46A42ADA}"/>
          </ac:spMkLst>
        </pc:spChg>
        <pc:spChg chg="mod">
          <ac:chgData name="Jiří Fara" userId="2db17140-96ba-4d67-b81d-3d66ad17f98e" providerId="ADAL" clId="{E652A937-9246-4F34-8FEE-808F2BC6EADB}" dt="2021-06-09T19:47:23.221" v="2461" actId="14100"/>
          <ac:spMkLst>
            <pc:docMk/>
            <pc:sldMk cId="3094803976" sldId="261"/>
            <ac:spMk id="3" creationId="{BB2847E3-0D5E-4C8C-9D9A-7BAE1B997BE3}"/>
          </ac:spMkLst>
        </pc:spChg>
        <pc:spChg chg="del">
          <ac:chgData name="Jiří Fara" userId="2db17140-96ba-4d67-b81d-3d66ad17f98e" providerId="ADAL" clId="{E652A937-9246-4F34-8FEE-808F2BC6EADB}" dt="2021-06-08T23:02:32.051" v="543" actId="478"/>
          <ac:spMkLst>
            <pc:docMk/>
            <pc:sldMk cId="3094803976" sldId="261"/>
            <ac:spMk id="7" creationId="{51E5B97D-785C-4AF2-8CA4-20723278B98C}"/>
          </ac:spMkLst>
        </pc:spChg>
        <pc:spChg chg="del mod">
          <ac:chgData name="Jiří Fara" userId="2db17140-96ba-4d67-b81d-3d66ad17f98e" providerId="ADAL" clId="{E652A937-9246-4F34-8FEE-808F2BC6EADB}" dt="2021-06-08T23:02:48.991" v="547"/>
          <ac:spMkLst>
            <pc:docMk/>
            <pc:sldMk cId="3094803976" sldId="261"/>
            <ac:spMk id="9" creationId="{6521391D-47AF-41F1-80BD-DA870846BC66}"/>
          </ac:spMkLst>
        </pc:spChg>
        <pc:picChg chg="add mod">
          <ac:chgData name="Jiří Fara" userId="2db17140-96ba-4d67-b81d-3d66ad17f98e" providerId="ADAL" clId="{E652A937-9246-4F34-8FEE-808F2BC6EADB}" dt="2021-06-09T19:47:32.596" v="2464" actId="1076"/>
          <ac:picMkLst>
            <pc:docMk/>
            <pc:sldMk cId="3094803976" sldId="261"/>
            <ac:picMk id="5" creationId="{0B7F73C0-43E9-4525-9306-2AD515B7A8F0}"/>
          </ac:picMkLst>
        </pc:picChg>
        <pc:picChg chg="del">
          <ac:chgData name="Jiří Fara" userId="2db17140-96ba-4d67-b81d-3d66ad17f98e" providerId="ADAL" clId="{E652A937-9246-4F34-8FEE-808F2BC6EADB}" dt="2021-06-08T23:00:44.585" v="454" actId="478"/>
          <ac:picMkLst>
            <pc:docMk/>
            <pc:sldMk cId="3094803976" sldId="261"/>
            <ac:picMk id="5" creationId="{0DEA821B-0523-43F4-A1D6-638B2611793E}"/>
          </ac:picMkLst>
        </pc:picChg>
      </pc:sldChg>
      <pc:sldChg chg="modSp add mod">
        <pc:chgData name="Jiří Fara" userId="2db17140-96ba-4d67-b81d-3d66ad17f98e" providerId="ADAL" clId="{E652A937-9246-4F34-8FEE-808F2BC6EADB}" dt="2021-06-08T23:09:54.556" v="1299" actId="20577"/>
        <pc:sldMkLst>
          <pc:docMk/>
          <pc:sldMk cId="3972430530" sldId="262"/>
        </pc:sldMkLst>
        <pc:spChg chg="mod">
          <ac:chgData name="Jiří Fara" userId="2db17140-96ba-4d67-b81d-3d66ad17f98e" providerId="ADAL" clId="{E652A937-9246-4F34-8FEE-808F2BC6EADB}" dt="2021-06-08T23:07:04.785" v="897" actId="20577"/>
          <ac:spMkLst>
            <pc:docMk/>
            <pc:sldMk cId="3972430530" sldId="262"/>
            <ac:spMk id="2" creationId="{39762138-91FB-4C7F-BA66-796F46A42ADA}"/>
          </ac:spMkLst>
        </pc:spChg>
        <pc:spChg chg="mod">
          <ac:chgData name="Jiří Fara" userId="2db17140-96ba-4d67-b81d-3d66ad17f98e" providerId="ADAL" clId="{E652A937-9246-4F34-8FEE-808F2BC6EADB}" dt="2021-06-08T23:09:54.556" v="1299" actId="20577"/>
          <ac:spMkLst>
            <pc:docMk/>
            <pc:sldMk cId="3972430530" sldId="262"/>
            <ac:spMk id="3" creationId="{BB2847E3-0D5E-4C8C-9D9A-7BAE1B997BE3}"/>
          </ac:spMkLst>
        </pc:spChg>
      </pc:sldChg>
      <pc:sldChg chg="addSp modSp mod">
        <pc:chgData name="Jiří Fara" userId="2db17140-96ba-4d67-b81d-3d66ad17f98e" providerId="ADAL" clId="{E652A937-9246-4F34-8FEE-808F2BC6EADB}" dt="2021-06-09T19:30:54.466" v="2394" actId="20577"/>
        <pc:sldMkLst>
          <pc:docMk/>
          <pc:sldMk cId="2042817240" sldId="263"/>
        </pc:sldMkLst>
        <pc:spChg chg="add mod">
          <ac:chgData name="Jiří Fara" userId="2db17140-96ba-4d67-b81d-3d66ad17f98e" providerId="ADAL" clId="{E652A937-9246-4F34-8FEE-808F2BC6EADB}" dt="2021-06-09T19:30:54.466" v="2394" actId="20577"/>
          <ac:spMkLst>
            <pc:docMk/>
            <pc:sldMk cId="2042817240" sldId="263"/>
            <ac:spMk id="3" creationId="{E0A49764-D0E8-4E5E-91F9-B85BC593CE18}"/>
          </ac:spMkLst>
        </pc:spChg>
      </pc:sldChg>
      <pc:sldChg chg="addSp modSp new mod setBg">
        <pc:chgData name="Jiří Fara" userId="2db17140-96ba-4d67-b81d-3d66ad17f98e" providerId="ADAL" clId="{E652A937-9246-4F34-8FEE-808F2BC6EADB}" dt="2021-06-09T19:31:23.467" v="2396" actId="1076"/>
        <pc:sldMkLst>
          <pc:docMk/>
          <pc:sldMk cId="1577973641" sldId="264"/>
        </pc:sldMkLst>
        <pc:spChg chg="mod">
          <ac:chgData name="Jiří Fara" userId="2db17140-96ba-4d67-b81d-3d66ad17f98e" providerId="ADAL" clId="{E652A937-9246-4F34-8FEE-808F2BC6EADB}" dt="2021-06-09T17:42:48.337" v="1493" actId="20577"/>
          <ac:spMkLst>
            <pc:docMk/>
            <pc:sldMk cId="1577973641" sldId="264"/>
            <ac:spMk id="2" creationId="{8B426048-B20C-419F-AD81-2FA54F425018}"/>
          </ac:spMkLst>
        </pc:spChg>
        <pc:spChg chg="mod">
          <ac:chgData name="Jiří Fara" userId="2db17140-96ba-4d67-b81d-3d66ad17f98e" providerId="ADAL" clId="{E652A937-9246-4F34-8FEE-808F2BC6EADB}" dt="2021-06-09T17:45:38.439" v="1544" actId="20577"/>
          <ac:spMkLst>
            <pc:docMk/>
            <pc:sldMk cId="1577973641" sldId="264"/>
            <ac:spMk id="3" creationId="{3077E2E7-6F10-47A4-98B0-5411ACB5CE42}"/>
          </ac:spMkLst>
        </pc:spChg>
        <pc:spChg chg="add mod">
          <ac:chgData name="Jiří Fara" userId="2db17140-96ba-4d67-b81d-3d66ad17f98e" providerId="ADAL" clId="{E652A937-9246-4F34-8FEE-808F2BC6EADB}" dt="2021-06-09T19:31:23.467" v="2396" actId="1076"/>
          <ac:spMkLst>
            <pc:docMk/>
            <pc:sldMk cId="1577973641" sldId="264"/>
            <ac:spMk id="6" creationId="{73FC4E62-A8C8-4745-877A-0684828BE934}"/>
          </ac:spMkLst>
        </pc:spChg>
        <pc:spChg chg="add">
          <ac:chgData name="Jiří Fara" userId="2db17140-96ba-4d67-b81d-3d66ad17f98e" providerId="ADAL" clId="{E652A937-9246-4F34-8FEE-808F2BC6EADB}" dt="2021-06-09T17:40:38.876" v="1458" actId="26606"/>
          <ac:spMkLst>
            <pc:docMk/>
            <pc:sldMk cId="1577973641" sldId="264"/>
            <ac:spMk id="10" creationId="{1EDD21E1-BAF0-4314-AB31-82ECB8AC9EA9}"/>
          </ac:spMkLst>
        </pc:spChg>
        <pc:spChg chg="add">
          <ac:chgData name="Jiří Fara" userId="2db17140-96ba-4d67-b81d-3d66ad17f98e" providerId="ADAL" clId="{E652A937-9246-4F34-8FEE-808F2BC6EADB}" dt="2021-06-09T17:40:38.876" v="1458" actId="26606"/>
          <ac:spMkLst>
            <pc:docMk/>
            <pc:sldMk cId="1577973641" sldId="264"/>
            <ac:spMk id="12" creationId="{FDC8619C-F25D-468E-95FA-2A2151D7DDD2}"/>
          </ac:spMkLst>
        </pc:spChg>
        <pc:spChg chg="add">
          <ac:chgData name="Jiří Fara" userId="2db17140-96ba-4d67-b81d-3d66ad17f98e" providerId="ADAL" clId="{E652A937-9246-4F34-8FEE-808F2BC6EADB}" dt="2021-06-09T17:40:38.876" v="1458" actId="26606"/>
          <ac:spMkLst>
            <pc:docMk/>
            <pc:sldMk cId="1577973641" sldId="264"/>
            <ac:spMk id="14" creationId="{7D9439D6-DEAD-4CEB-A61B-BE3D64D1B598}"/>
          </ac:spMkLst>
        </pc:spChg>
        <pc:picChg chg="add mod">
          <ac:chgData name="Jiří Fara" userId="2db17140-96ba-4d67-b81d-3d66ad17f98e" providerId="ADAL" clId="{E652A937-9246-4F34-8FEE-808F2BC6EADB}" dt="2021-06-09T17:41:11.624" v="1464" actId="14100"/>
          <ac:picMkLst>
            <pc:docMk/>
            <pc:sldMk cId="1577973641" sldId="264"/>
            <ac:picMk id="5" creationId="{904E7F30-16BF-4562-897F-4AD9D1E7021C}"/>
          </ac:picMkLst>
        </pc:picChg>
      </pc:sldChg>
      <pc:sldChg chg="addSp delSp modSp new mod">
        <pc:chgData name="Jiří Fara" userId="2db17140-96ba-4d67-b81d-3d66ad17f98e" providerId="ADAL" clId="{E652A937-9246-4F34-8FEE-808F2BC6EADB}" dt="2021-06-09T19:31:37.997" v="2399" actId="1076"/>
        <pc:sldMkLst>
          <pc:docMk/>
          <pc:sldMk cId="1429508907" sldId="265"/>
        </pc:sldMkLst>
        <pc:spChg chg="mod">
          <ac:chgData name="Jiří Fara" userId="2db17140-96ba-4d67-b81d-3d66ad17f98e" providerId="ADAL" clId="{E652A937-9246-4F34-8FEE-808F2BC6EADB}" dt="2021-06-09T17:42:25.352" v="1487" actId="20577"/>
          <ac:spMkLst>
            <pc:docMk/>
            <pc:sldMk cId="1429508907" sldId="265"/>
            <ac:spMk id="2" creationId="{5C611765-BCB5-4D1B-9D01-6E83A47DED79}"/>
          </ac:spMkLst>
        </pc:spChg>
        <pc:spChg chg="del mod">
          <ac:chgData name="Jiří Fara" userId="2db17140-96ba-4d67-b81d-3d66ad17f98e" providerId="ADAL" clId="{E652A937-9246-4F34-8FEE-808F2BC6EADB}" dt="2021-06-09T17:43:48.852" v="1496" actId="931"/>
          <ac:spMkLst>
            <pc:docMk/>
            <pc:sldMk cId="1429508907" sldId="265"/>
            <ac:spMk id="3" creationId="{B2CAD0C1-B2AB-41CE-8F1B-63F454F7E265}"/>
          </ac:spMkLst>
        </pc:spChg>
        <pc:spChg chg="add mod">
          <ac:chgData name="Jiří Fara" userId="2db17140-96ba-4d67-b81d-3d66ad17f98e" providerId="ADAL" clId="{E652A937-9246-4F34-8FEE-808F2BC6EADB}" dt="2021-06-09T19:31:37.997" v="2399" actId="1076"/>
          <ac:spMkLst>
            <pc:docMk/>
            <pc:sldMk cId="1429508907" sldId="265"/>
            <ac:spMk id="6" creationId="{ED66799B-958B-4987-BB11-C33E37CD4218}"/>
          </ac:spMkLst>
        </pc:spChg>
        <pc:picChg chg="add mod">
          <ac:chgData name="Jiří Fara" userId="2db17140-96ba-4d67-b81d-3d66ad17f98e" providerId="ADAL" clId="{E652A937-9246-4F34-8FEE-808F2BC6EADB}" dt="2021-06-09T19:31:31.794" v="2398" actId="1076"/>
          <ac:picMkLst>
            <pc:docMk/>
            <pc:sldMk cId="1429508907" sldId="265"/>
            <ac:picMk id="5" creationId="{3B8F7A67-17D4-48F6-8E43-77FBBC4334F5}"/>
          </ac:picMkLst>
        </pc:picChg>
      </pc:sldChg>
      <pc:sldChg chg="addSp delSp modSp new mod">
        <pc:chgData name="Jiří Fara" userId="2db17140-96ba-4d67-b81d-3d66ad17f98e" providerId="ADAL" clId="{E652A937-9246-4F34-8FEE-808F2BC6EADB}" dt="2021-06-09T19:31:58.809" v="2402" actId="1076"/>
        <pc:sldMkLst>
          <pc:docMk/>
          <pc:sldMk cId="3629722764" sldId="266"/>
        </pc:sldMkLst>
        <pc:spChg chg="mod">
          <ac:chgData name="Jiří Fara" userId="2db17140-96ba-4d67-b81d-3d66ad17f98e" providerId="ADAL" clId="{E652A937-9246-4F34-8FEE-808F2BC6EADB}" dt="2021-06-09T17:44:42.698" v="1523" actId="20577"/>
          <ac:spMkLst>
            <pc:docMk/>
            <pc:sldMk cId="3629722764" sldId="266"/>
            <ac:spMk id="2" creationId="{8208D533-F966-45C9-9C16-0DB3EB93DD68}"/>
          </ac:spMkLst>
        </pc:spChg>
        <pc:spChg chg="del">
          <ac:chgData name="Jiří Fara" userId="2db17140-96ba-4d67-b81d-3d66ad17f98e" providerId="ADAL" clId="{E652A937-9246-4F34-8FEE-808F2BC6EADB}" dt="2021-06-09T17:44:56.041" v="1524" actId="931"/>
          <ac:spMkLst>
            <pc:docMk/>
            <pc:sldMk cId="3629722764" sldId="266"/>
            <ac:spMk id="3" creationId="{D6209FC8-6ACC-4B19-A0DC-8BF094A59BD4}"/>
          </ac:spMkLst>
        </pc:spChg>
        <pc:spChg chg="add mod">
          <ac:chgData name="Jiří Fara" userId="2db17140-96ba-4d67-b81d-3d66ad17f98e" providerId="ADAL" clId="{E652A937-9246-4F34-8FEE-808F2BC6EADB}" dt="2021-06-09T19:31:58.809" v="2402" actId="1076"/>
          <ac:spMkLst>
            <pc:docMk/>
            <pc:sldMk cId="3629722764" sldId="266"/>
            <ac:spMk id="6" creationId="{E7D0A44C-ECD5-4200-BBAF-70C9B8B102DC}"/>
          </ac:spMkLst>
        </pc:spChg>
        <pc:picChg chg="add mod">
          <ac:chgData name="Jiří Fara" userId="2db17140-96ba-4d67-b81d-3d66ad17f98e" providerId="ADAL" clId="{E652A937-9246-4F34-8FEE-808F2BC6EADB}" dt="2021-06-09T19:31:50.387" v="2401" actId="1076"/>
          <ac:picMkLst>
            <pc:docMk/>
            <pc:sldMk cId="3629722764" sldId="266"/>
            <ac:picMk id="5" creationId="{16FE76F3-F31A-45A2-BF4D-CBD629C15B3B}"/>
          </ac:picMkLst>
        </pc:picChg>
      </pc:sldChg>
      <pc:sldChg chg="addSp delSp modSp new del mod">
        <pc:chgData name="Jiří Fara" userId="2db17140-96ba-4d67-b81d-3d66ad17f98e" providerId="ADAL" clId="{E652A937-9246-4F34-8FEE-808F2BC6EADB}" dt="2021-06-09T17:48:40.028" v="1579" actId="2696"/>
        <pc:sldMkLst>
          <pc:docMk/>
          <pc:sldMk cId="1702264992" sldId="267"/>
        </pc:sldMkLst>
        <pc:spChg chg="mod">
          <ac:chgData name="Jiří Fara" userId="2db17140-96ba-4d67-b81d-3d66ad17f98e" providerId="ADAL" clId="{E652A937-9246-4F34-8FEE-808F2BC6EADB}" dt="2021-06-09T17:47:33.317" v="1573" actId="1076"/>
          <ac:spMkLst>
            <pc:docMk/>
            <pc:sldMk cId="1702264992" sldId="267"/>
            <ac:spMk id="2" creationId="{5E4640E4-B13B-4F71-BF56-A6E42CD04325}"/>
          </ac:spMkLst>
        </pc:spChg>
        <pc:spChg chg="del mod">
          <ac:chgData name="Jiří Fara" userId="2db17140-96ba-4d67-b81d-3d66ad17f98e" providerId="ADAL" clId="{E652A937-9246-4F34-8FEE-808F2BC6EADB}" dt="2021-06-09T17:46:59.740" v="1566"/>
          <ac:spMkLst>
            <pc:docMk/>
            <pc:sldMk cId="1702264992" sldId="267"/>
            <ac:spMk id="3" creationId="{5237024C-BF6A-4A67-806C-18EB55AF385C}"/>
          </ac:spMkLst>
        </pc:spChg>
        <pc:spChg chg="add del mod">
          <ac:chgData name="Jiří Fara" userId="2db17140-96ba-4d67-b81d-3d66ad17f98e" providerId="ADAL" clId="{E652A937-9246-4F34-8FEE-808F2BC6EADB}" dt="2021-06-09T17:48:11.997" v="1576" actId="478"/>
          <ac:spMkLst>
            <pc:docMk/>
            <pc:sldMk cId="1702264992" sldId="267"/>
            <ac:spMk id="6" creationId="{90242F40-2E05-4B03-BE3E-31AC9A7446CE}"/>
          </ac:spMkLst>
        </pc:spChg>
        <pc:spChg chg="add mod">
          <ac:chgData name="Jiří Fara" userId="2db17140-96ba-4d67-b81d-3d66ad17f98e" providerId="ADAL" clId="{E652A937-9246-4F34-8FEE-808F2BC6EADB}" dt="2021-06-09T17:48:29.607" v="1578" actId="1076"/>
          <ac:spMkLst>
            <pc:docMk/>
            <pc:sldMk cId="1702264992" sldId="267"/>
            <ac:spMk id="7" creationId="{8305ED95-66F9-4F9E-A860-B337599DBA08}"/>
          </ac:spMkLst>
        </pc:spChg>
        <pc:picChg chg="add mod">
          <ac:chgData name="Jiří Fara" userId="2db17140-96ba-4d67-b81d-3d66ad17f98e" providerId="ADAL" clId="{E652A937-9246-4F34-8FEE-808F2BC6EADB}" dt="2021-06-09T17:47:27.802" v="1572" actId="1076"/>
          <ac:picMkLst>
            <pc:docMk/>
            <pc:sldMk cId="1702264992" sldId="267"/>
            <ac:picMk id="5" creationId="{808784FB-744D-4944-8ED3-68E911CE78A5}"/>
          </ac:picMkLst>
        </pc:picChg>
      </pc:sldChg>
      <pc:sldChg chg="addSp modSp new mod">
        <pc:chgData name="Jiří Fara" userId="2db17140-96ba-4d67-b81d-3d66ad17f98e" providerId="ADAL" clId="{E652A937-9246-4F34-8FEE-808F2BC6EADB}" dt="2021-06-09T19:42:32.821" v="2445" actId="20577"/>
        <pc:sldMkLst>
          <pc:docMk/>
          <pc:sldMk cId="2262631907" sldId="267"/>
        </pc:sldMkLst>
        <pc:spChg chg="mod">
          <ac:chgData name="Jiří Fara" userId="2db17140-96ba-4d67-b81d-3d66ad17f98e" providerId="ADAL" clId="{E652A937-9246-4F34-8FEE-808F2BC6EADB}" dt="2021-06-09T17:48:49.872" v="1598" actId="20577"/>
          <ac:spMkLst>
            <pc:docMk/>
            <pc:sldMk cId="2262631907" sldId="267"/>
            <ac:spMk id="2" creationId="{215F84D4-0959-4FAD-811C-7CA6557CE37C}"/>
          </ac:spMkLst>
        </pc:spChg>
        <pc:spChg chg="mod">
          <ac:chgData name="Jiří Fara" userId="2db17140-96ba-4d67-b81d-3d66ad17f98e" providerId="ADAL" clId="{E652A937-9246-4F34-8FEE-808F2BC6EADB}" dt="2021-06-09T19:42:32.821" v="2445" actId="20577"/>
          <ac:spMkLst>
            <pc:docMk/>
            <pc:sldMk cId="2262631907" sldId="267"/>
            <ac:spMk id="3" creationId="{23E0392F-F10B-4A1F-8979-7CBAFCFCE41A}"/>
          </ac:spMkLst>
        </pc:spChg>
        <pc:spChg chg="add mod">
          <ac:chgData name="Jiří Fara" userId="2db17140-96ba-4d67-b81d-3d66ad17f98e" providerId="ADAL" clId="{E652A937-9246-4F34-8FEE-808F2BC6EADB}" dt="2021-06-09T19:32:06.637" v="2404" actId="1076"/>
          <ac:spMkLst>
            <pc:docMk/>
            <pc:sldMk cId="2262631907" sldId="267"/>
            <ac:spMk id="6" creationId="{DF0F2581-0584-4592-8814-AB5B271C4951}"/>
          </ac:spMkLst>
        </pc:spChg>
        <pc:picChg chg="add mod modCrop">
          <ac:chgData name="Jiří Fara" userId="2db17140-96ba-4d67-b81d-3d66ad17f98e" providerId="ADAL" clId="{E652A937-9246-4F34-8FEE-808F2BC6EADB}" dt="2021-06-09T17:49:56.459" v="1672" actId="1076"/>
          <ac:picMkLst>
            <pc:docMk/>
            <pc:sldMk cId="2262631907" sldId="267"/>
            <ac:picMk id="5" creationId="{C6B505A5-B6F7-4990-A35F-DC821D24B625}"/>
          </ac:picMkLst>
        </pc:picChg>
      </pc:sldChg>
      <pc:sldChg chg="addSp delSp modSp new mod">
        <pc:chgData name="Jiří Fara" userId="2db17140-96ba-4d67-b81d-3d66ad17f98e" providerId="ADAL" clId="{E652A937-9246-4F34-8FEE-808F2BC6EADB}" dt="2021-06-09T19:32:15.801" v="2406" actId="1076"/>
        <pc:sldMkLst>
          <pc:docMk/>
          <pc:sldMk cId="2082934439" sldId="268"/>
        </pc:sldMkLst>
        <pc:spChg chg="mod">
          <ac:chgData name="Jiří Fara" userId="2db17140-96ba-4d67-b81d-3d66ad17f98e" providerId="ADAL" clId="{E652A937-9246-4F34-8FEE-808F2BC6EADB}" dt="2021-06-09T17:55:52.533" v="1863" actId="20577"/>
          <ac:spMkLst>
            <pc:docMk/>
            <pc:sldMk cId="2082934439" sldId="268"/>
            <ac:spMk id="2" creationId="{B4CA49B4-8CD3-4738-807A-ECFCB2F5DFDC}"/>
          </ac:spMkLst>
        </pc:spChg>
        <pc:spChg chg="del">
          <ac:chgData name="Jiří Fara" userId="2db17140-96ba-4d67-b81d-3d66ad17f98e" providerId="ADAL" clId="{E652A937-9246-4F34-8FEE-808F2BC6EADB}" dt="2021-06-09T17:58:06.659" v="1864" actId="931"/>
          <ac:spMkLst>
            <pc:docMk/>
            <pc:sldMk cId="2082934439" sldId="268"/>
            <ac:spMk id="3" creationId="{326CF062-4965-420F-ABC0-7654521A6C41}"/>
          </ac:spMkLst>
        </pc:spChg>
        <pc:spChg chg="add mod">
          <ac:chgData name="Jiří Fara" userId="2db17140-96ba-4d67-b81d-3d66ad17f98e" providerId="ADAL" clId="{E652A937-9246-4F34-8FEE-808F2BC6EADB}" dt="2021-06-09T19:32:15.801" v="2406" actId="1076"/>
          <ac:spMkLst>
            <pc:docMk/>
            <pc:sldMk cId="2082934439" sldId="268"/>
            <ac:spMk id="6" creationId="{424CA99F-BC64-4A3F-BE04-EC57AF2A7E08}"/>
          </ac:spMkLst>
        </pc:spChg>
        <pc:picChg chg="add mod">
          <ac:chgData name="Jiří Fara" userId="2db17140-96ba-4d67-b81d-3d66ad17f98e" providerId="ADAL" clId="{E652A937-9246-4F34-8FEE-808F2BC6EADB}" dt="2021-06-09T17:58:30.536" v="1868" actId="1076"/>
          <ac:picMkLst>
            <pc:docMk/>
            <pc:sldMk cId="2082934439" sldId="268"/>
            <ac:picMk id="5" creationId="{15EA7B88-06DB-4789-9700-FEBF96FD3974}"/>
          </ac:picMkLst>
        </pc:picChg>
      </pc:sldChg>
      <pc:sldChg chg="addSp modSp new mod">
        <pc:chgData name="Jiří Fara" userId="2db17140-96ba-4d67-b81d-3d66ad17f98e" providerId="ADAL" clId="{E652A937-9246-4F34-8FEE-808F2BC6EADB}" dt="2021-06-09T19:32:26.206" v="2408" actId="1076"/>
        <pc:sldMkLst>
          <pc:docMk/>
          <pc:sldMk cId="1906956997" sldId="269"/>
        </pc:sldMkLst>
        <pc:spChg chg="mod">
          <ac:chgData name="Jiří Fara" userId="2db17140-96ba-4d67-b81d-3d66ad17f98e" providerId="ADAL" clId="{E652A937-9246-4F34-8FEE-808F2BC6EADB}" dt="2021-06-09T18:58:08.882" v="2104" actId="1076"/>
          <ac:spMkLst>
            <pc:docMk/>
            <pc:sldMk cId="1906956997" sldId="269"/>
            <ac:spMk id="2" creationId="{C1E25489-1EED-49F6-BB76-4452371F3D0F}"/>
          </ac:spMkLst>
        </pc:spChg>
        <pc:spChg chg="mod">
          <ac:chgData name="Jiří Fara" userId="2db17140-96ba-4d67-b81d-3d66ad17f98e" providerId="ADAL" clId="{E652A937-9246-4F34-8FEE-808F2BC6EADB}" dt="2021-06-09T18:59:45.734" v="2114" actId="403"/>
          <ac:spMkLst>
            <pc:docMk/>
            <pc:sldMk cId="1906956997" sldId="269"/>
            <ac:spMk id="3" creationId="{0EDF67A3-21A6-4C26-A3FD-D87588496137}"/>
          </ac:spMkLst>
        </pc:spChg>
        <pc:spChg chg="add mod">
          <ac:chgData name="Jiří Fara" userId="2db17140-96ba-4d67-b81d-3d66ad17f98e" providerId="ADAL" clId="{E652A937-9246-4F34-8FEE-808F2BC6EADB}" dt="2021-06-09T19:32:26.206" v="2408" actId="1076"/>
          <ac:spMkLst>
            <pc:docMk/>
            <pc:sldMk cId="1906956997" sldId="269"/>
            <ac:spMk id="6" creationId="{661F4273-0E70-47CE-A6E5-F12B383557BA}"/>
          </ac:spMkLst>
        </pc:spChg>
        <pc:picChg chg="add mod">
          <ac:chgData name="Jiří Fara" userId="2db17140-96ba-4d67-b81d-3d66ad17f98e" providerId="ADAL" clId="{E652A937-9246-4F34-8FEE-808F2BC6EADB}" dt="2021-06-09T18:59:34.874" v="2110" actId="14100"/>
          <ac:picMkLst>
            <pc:docMk/>
            <pc:sldMk cId="1906956997" sldId="269"/>
            <ac:picMk id="5" creationId="{D381B82C-A098-4724-B316-838992D62A1A}"/>
          </ac:picMkLst>
        </pc:picChg>
      </pc:sldChg>
      <pc:sldChg chg="addSp delSp modSp new mod">
        <pc:chgData name="Jiří Fara" userId="2db17140-96ba-4d67-b81d-3d66ad17f98e" providerId="ADAL" clId="{E652A937-9246-4F34-8FEE-808F2BC6EADB}" dt="2021-06-09T19:32:34.425" v="2410" actId="1076"/>
        <pc:sldMkLst>
          <pc:docMk/>
          <pc:sldMk cId="660314497" sldId="270"/>
        </pc:sldMkLst>
        <pc:spChg chg="mod">
          <ac:chgData name="Jiří Fara" userId="2db17140-96ba-4d67-b81d-3d66ad17f98e" providerId="ADAL" clId="{E652A937-9246-4F34-8FEE-808F2BC6EADB}" dt="2021-06-09T19:00:19.047" v="2140" actId="20577"/>
          <ac:spMkLst>
            <pc:docMk/>
            <pc:sldMk cId="660314497" sldId="270"/>
            <ac:spMk id="2" creationId="{D84FC90B-EBAD-45B5-90E5-759FE8AB65E7}"/>
          </ac:spMkLst>
        </pc:spChg>
        <pc:spChg chg="del">
          <ac:chgData name="Jiří Fara" userId="2db17140-96ba-4d67-b81d-3d66ad17f98e" providerId="ADAL" clId="{E652A937-9246-4F34-8FEE-808F2BC6EADB}" dt="2021-06-09T19:00:28.395" v="2141" actId="931"/>
          <ac:spMkLst>
            <pc:docMk/>
            <pc:sldMk cId="660314497" sldId="270"/>
            <ac:spMk id="3" creationId="{55F90332-2766-483B-8F18-559E9F8DD683}"/>
          </ac:spMkLst>
        </pc:spChg>
        <pc:spChg chg="add del mod">
          <ac:chgData name="Jiří Fara" userId="2db17140-96ba-4d67-b81d-3d66ad17f98e" providerId="ADAL" clId="{E652A937-9246-4F34-8FEE-808F2BC6EADB}" dt="2021-06-09T19:17:07.046" v="2143" actId="931"/>
          <ac:spMkLst>
            <pc:docMk/>
            <pc:sldMk cId="660314497" sldId="270"/>
            <ac:spMk id="7" creationId="{3FA97091-B1D1-47B0-8322-1BBF029808E9}"/>
          </ac:spMkLst>
        </pc:spChg>
        <pc:spChg chg="add mod">
          <ac:chgData name="Jiří Fara" userId="2db17140-96ba-4d67-b81d-3d66ad17f98e" providerId="ADAL" clId="{E652A937-9246-4F34-8FEE-808F2BC6EADB}" dt="2021-06-09T19:32:34.425" v="2410" actId="1076"/>
          <ac:spMkLst>
            <pc:docMk/>
            <pc:sldMk cId="660314497" sldId="270"/>
            <ac:spMk id="10" creationId="{BC4DB1BE-46C9-42A3-880A-5A62B715EFE0}"/>
          </ac:spMkLst>
        </pc:spChg>
        <pc:picChg chg="add del mod">
          <ac:chgData name="Jiří Fara" userId="2db17140-96ba-4d67-b81d-3d66ad17f98e" providerId="ADAL" clId="{E652A937-9246-4F34-8FEE-808F2BC6EADB}" dt="2021-06-09T19:00:40.395" v="2142" actId="478"/>
          <ac:picMkLst>
            <pc:docMk/>
            <pc:sldMk cId="660314497" sldId="270"/>
            <ac:picMk id="5" creationId="{A4792FE7-14E2-402F-99DD-0EB034443BEA}"/>
          </ac:picMkLst>
        </pc:picChg>
        <pc:picChg chg="add mod">
          <ac:chgData name="Jiří Fara" userId="2db17140-96ba-4d67-b81d-3d66ad17f98e" providerId="ADAL" clId="{E652A937-9246-4F34-8FEE-808F2BC6EADB}" dt="2021-06-09T19:17:16.453" v="2146" actId="1076"/>
          <ac:picMkLst>
            <pc:docMk/>
            <pc:sldMk cId="660314497" sldId="270"/>
            <ac:picMk id="9" creationId="{B4489AA0-18A4-4803-847D-3DB9874C6932}"/>
          </ac:picMkLst>
        </pc:picChg>
      </pc:sldChg>
      <pc:sldChg chg="addSp delSp modSp add mod">
        <pc:chgData name="Jiří Fara" userId="2db17140-96ba-4d67-b81d-3d66ad17f98e" providerId="ADAL" clId="{E652A937-9246-4F34-8FEE-808F2BC6EADB}" dt="2021-06-09T19:32:43.660" v="2412" actId="1076"/>
        <pc:sldMkLst>
          <pc:docMk/>
          <pc:sldMk cId="1731643634" sldId="271"/>
        </pc:sldMkLst>
        <pc:spChg chg="mod">
          <ac:chgData name="Jiří Fara" userId="2db17140-96ba-4d67-b81d-3d66ad17f98e" providerId="ADAL" clId="{E652A937-9246-4F34-8FEE-808F2BC6EADB}" dt="2021-06-09T19:17:42.140" v="2150" actId="20577"/>
          <ac:spMkLst>
            <pc:docMk/>
            <pc:sldMk cId="1731643634" sldId="271"/>
            <ac:spMk id="2" creationId="{D84FC90B-EBAD-45B5-90E5-759FE8AB65E7}"/>
          </ac:spMkLst>
        </pc:spChg>
        <pc:spChg chg="add del mod">
          <ac:chgData name="Jiří Fara" userId="2db17140-96ba-4d67-b81d-3d66ad17f98e" providerId="ADAL" clId="{E652A937-9246-4F34-8FEE-808F2BC6EADB}" dt="2021-06-09T19:17:46.405" v="2151" actId="931"/>
          <ac:spMkLst>
            <pc:docMk/>
            <pc:sldMk cId="1731643634" sldId="271"/>
            <ac:spMk id="4" creationId="{A3849D51-7274-4364-96D0-B06776B6342C}"/>
          </ac:spMkLst>
        </pc:spChg>
        <pc:spChg chg="add mod">
          <ac:chgData name="Jiří Fara" userId="2db17140-96ba-4d67-b81d-3d66ad17f98e" providerId="ADAL" clId="{E652A937-9246-4F34-8FEE-808F2BC6EADB}" dt="2021-06-09T19:32:43.660" v="2412" actId="1076"/>
          <ac:spMkLst>
            <pc:docMk/>
            <pc:sldMk cId="1731643634" sldId="271"/>
            <ac:spMk id="7" creationId="{D7F78B94-0628-4E73-B38D-4AC6D7C7E710}"/>
          </ac:spMkLst>
        </pc:spChg>
        <pc:picChg chg="add mod">
          <ac:chgData name="Jiří Fara" userId="2db17140-96ba-4d67-b81d-3d66ad17f98e" providerId="ADAL" clId="{E652A937-9246-4F34-8FEE-808F2BC6EADB}" dt="2021-06-09T19:17:57.967" v="2155" actId="1076"/>
          <ac:picMkLst>
            <pc:docMk/>
            <pc:sldMk cId="1731643634" sldId="271"/>
            <ac:picMk id="6" creationId="{BA56A9F4-F23A-4165-A7AC-A3A49348FB96}"/>
          </ac:picMkLst>
        </pc:picChg>
        <pc:picChg chg="del">
          <ac:chgData name="Jiří Fara" userId="2db17140-96ba-4d67-b81d-3d66ad17f98e" providerId="ADAL" clId="{E652A937-9246-4F34-8FEE-808F2BC6EADB}" dt="2021-06-09T19:17:38.155" v="2148" actId="478"/>
          <ac:picMkLst>
            <pc:docMk/>
            <pc:sldMk cId="1731643634" sldId="271"/>
            <ac:picMk id="9" creationId="{B4489AA0-18A4-4803-847D-3DB9874C6932}"/>
          </ac:picMkLst>
        </pc:picChg>
      </pc:sldChg>
      <pc:sldChg chg="modSp new mod">
        <pc:chgData name="Jiří Fara" userId="2db17140-96ba-4d67-b81d-3d66ad17f98e" providerId="ADAL" clId="{E652A937-9246-4F34-8FEE-808F2BC6EADB}" dt="2021-06-09T19:29:31.913" v="2384" actId="403"/>
        <pc:sldMkLst>
          <pc:docMk/>
          <pc:sldMk cId="1696550139" sldId="272"/>
        </pc:sldMkLst>
        <pc:spChg chg="mod">
          <ac:chgData name="Jiří Fara" userId="2db17140-96ba-4d67-b81d-3d66ad17f98e" providerId="ADAL" clId="{E652A937-9246-4F34-8FEE-808F2BC6EADB}" dt="2021-06-09T19:21:29.559" v="2183" actId="20577"/>
          <ac:spMkLst>
            <pc:docMk/>
            <pc:sldMk cId="1696550139" sldId="272"/>
            <ac:spMk id="2" creationId="{9AF24CC6-A964-4514-93D7-437C46A72E4A}"/>
          </ac:spMkLst>
        </pc:spChg>
        <pc:spChg chg="mod">
          <ac:chgData name="Jiří Fara" userId="2db17140-96ba-4d67-b81d-3d66ad17f98e" providerId="ADAL" clId="{E652A937-9246-4F34-8FEE-808F2BC6EADB}" dt="2021-06-09T19:29:31.913" v="2384" actId="403"/>
          <ac:spMkLst>
            <pc:docMk/>
            <pc:sldMk cId="1696550139" sldId="272"/>
            <ac:spMk id="3" creationId="{A43B7FF5-8BB7-435D-B944-BF002D3294FB}"/>
          </ac:spMkLst>
        </pc:spChg>
      </pc:sldChg>
      <pc:sldChg chg="addSp delSp modSp new del mod">
        <pc:chgData name="Jiří Fara" userId="2db17140-96ba-4d67-b81d-3d66ad17f98e" providerId="ADAL" clId="{E652A937-9246-4F34-8FEE-808F2BC6EADB}" dt="2021-06-09T19:40:02.806" v="2420" actId="2696"/>
        <pc:sldMkLst>
          <pc:docMk/>
          <pc:sldMk cId="1670057028" sldId="273"/>
        </pc:sldMkLst>
        <pc:spChg chg="mod">
          <ac:chgData name="Jiří Fara" userId="2db17140-96ba-4d67-b81d-3d66ad17f98e" providerId="ADAL" clId="{E652A937-9246-4F34-8FEE-808F2BC6EADB}" dt="2021-06-09T19:25:11.960" v="2239" actId="403"/>
          <ac:spMkLst>
            <pc:docMk/>
            <pc:sldMk cId="1670057028" sldId="273"/>
            <ac:spMk id="2" creationId="{C13B70B0-5645-49CF-BDF8-B4900BB21A0F}"/>
          </ac:spMkLst>
        </pc:spChg>
        <pc:spChg chg="del mod">
          <ac:chgData name="Jiří Fara" userId="2db17140-96ba-4d67-b81d-3d66ad17f98e" providerId="ADAL" clId="{E652A937-9246-4F34-8FEE-808F2BC6EADB}" dt="2021-06-09T19:39:39.354" v="2418" actId="931"/>
          <ac:spMkLst>
            <pc:docMk/>
            <pc:sldMk cId="1670057028" sldId="273"/>
            <ac:spMk id="3" creationId="{7E349CA1-FB84-4786-B4F8-E3649636544E}"/>
          </ac:spMkLst>
        </pc:spChg>
        <pc:spChg chg="add mod">
          <ac:chgData name="Jiří Fara" userId="2db17140-96ba-4d67-b81d-3d66ad17f98e" providerId="ADAL" clId="{E652A937-9246-4F34-8FEE-808F2BC6EADB}" dt="2021-06-09T19:39:42.245" v="2419" actId="478"/>
          <ac:spMkLst>
            <pc:docMk/>
            <pc:sldMk cId="1670057028" sldId="273"/>
            <ac:spMk id="7" creationId="{4E7E0BB9-8D4F-42C2-9805-7AF30EB25F81}"/>
          </ac:spMkLst>
        </pc:spChg>
        <pc:picChg chg="add del mod">
          <ac:chgData name="Jiří Fara" userId="2db17140-96ba-4d67-b81d-3d66ad17f98e" providerId="ADAL" clId="{E652A937-9246-4F34-8FEE-808F2BC6EADB}" dt="2021-06-09T19:39:42.245" v="2419" actId="478"/>
          <ac:picMkLst>
            <pc:docMk/>
            <pc:sldMk cId="1670057028" sldId="273"/>
            <ac:picMk id="5" creationId="{481F3EC9-E8AE-4974-B3E1-EB23206CCDCE}"/>
          </ac:picMkLst>
        </pc:picChg>
      </pc:sldChg>
      <pc:sldChg chg="modSp new mod">
        <pc:chgData name="Jiří Fara" userId="2db17140-96ba-4d67-b81d-3d66ad17f98e" providerId="ADAL" clId="{E652A937-9246-4F34-8FEE-808F2BC6EADB}" dt="2021-06-09T19:40:27.932" v="2443" actId="14100"/>
        <pc:sldMkLst>
          <pc:docMk/>
          <pc:sldMk cId="3889299960" sldId="273"/>
        </pc:sldMkLst>
        <pc:spChg chg="mod">
          <ac:chgData name="Jiří Fara" userId="2db17140-96ba-4d67-b81d-3d66ad17f98e" providerId="ADAL" clId="{E652A937-9246-4F34-8FEE-808F2BC6EADB}" dt="2021-06-09T19:40:27.932" v="2443" actId="14100"/>
          <ac:spMkLst>
            <pc:docMk/>
            <pc:sldMk cId="3889299960" sldId="273"/>
            <ac:spMk id="2" creationId="{14C3FD24-B88F-4AED-94B7-1C8F51E50F1E}"/>
          </ac:spMkLst>
        </pc:spChg>
      </pc:sldChg>
      <pc:sldChg chg="modSp add mod">
        <pc:chgData name="Jiří Fara" userId="2db17140-96ba-4d67-b81d-3d66ad17f98e" providerId="ADAL" clId="{E652A937-9246-4F34-8FEE-808F2BC6EADB}" dt="2021-06-09T19:46:23.067" v="2452" actId="20577"/>
        <pc:sldMkLst>
          <pc:docMk/>
          <pc:sldMk cId="2111549372" sldId="274"/>
        </pc:sldMkLst>
        <pc:spChg chg="mod">
          <ac:chgData name="Jiří Fara" userId="2db17140-96ba-4d67-b81d-3d66ad17f98e" providerId="ADAL" clId="{E652A937-9246-4F34-8FEE-808F2BC6EADB}" dt="2021-06-09T19:46:23.067" v="2452" actId="20577"/>
          <ac:spMkLst>
            <pc:docMk/>
            <pc:sldMk cId="2111549372" sldId="274"/>
            <ac:spMk id="3" creationId="{BB2847E3-0D5E-4C8C-9D9A-7BAE1B997B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D7213-11B4-40BC-95F6-93242B3EF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261" y="321815"/>
            <a:ext cx="8915399" cy="2262781"/>
          </a:xfrm>
        </p:spPr>
        <p:txBody>
          <a:bodyPr>
            <a:noAutofit/>
          </a:bodyPr>
          <a:lstStyle/>
          <a:p>
            <a:r>
              <a:rPr lang="cs-CZ" sz="4800" b="1" dirty="0"/>
              <a:t>Projekt novostavby  zadaného objektu v rozsahu pro provedení stavby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C50B96-822B-4CB0-A1E2-A2B78E74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283" y="4789755"/>
            <a:ext cx="5415377" cy="1667809"/>
          </a:xfrm>
        </p:spPr>
        <p:txBody>
          <a:bodyPr>
            <a:normAutofit/>
          </a:bodyPr>
          <a:lstStyle/>
          <a:p>
            <a:r>
              <a:rPr lang="cs-CZ" sz="2000" dirty="0"/>
              <a:t>Autor: Bc. Jiří Fara</a:t>
            </a:r>
          </a:p>
          <a:p>
            <a:r>
              <a:rPr lang="cs-CZ" sz="2000" dirty="0"/>
              <a:t>Vedoucí: doc. Dr. Ing. Luboš </a:t>
            </a:r>
            <a:r>
              <a:rPr lang="cs-CZ" sz="2000" dirty="0" err="1"/>
              <a:t>Podolka</a:t>
            </a:r>
            <a:endParaRPr lang="cs-CZ" sz="2000" dirty="0"/>
          </a:p>
          <a:p>
            <a:r>
              <a:rPr lang="cs-CZ" sz="2000" dirty="0"/>
              <a:t>Oponent: Ing. Jan </a:t>
            </a:r>
            <a:r>
              <a:rPr lang="cs-CZ" sz="2000" dirty="0" err="1"/>
              <a:t>Zugárek</a:t>
            </a: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F582E6-6573-4455-886D-C4E93FFDA74C}"/>
              </a:ext>
            </a:extLst>
          </p:cNvPr>
          <p:cNvSpPr/>
          <p:nvPr/>
        </p:nvSpPr>
        <p:spPr>
          <a:xfrm>
            <a:off x="6666283" y="4273405"/>
            <a:ext cx="3200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Diplomová práce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7368D0-D4EB-43A3-9646-FA0AFF7D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02" y="2838450"/>
            <a:ext cx="2661435" cy="32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84D4-0959-4FAD-811C-7CA6557C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0392F-F10B-4A1F-8979-7CBAFCFC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35" y="1633491"/>
            <a:ext cx="3935876" cy="4781869"/>
          </a:xfrm>
        </p:spPr>
        <p:txBody>
          <a:bodyPr>
            <a:normAutofit/>
          </a:bodyPr>
          <a:lstStyle/>
          <a:p>
            <a:r>
              <a:rPr lang="cs-CZ" sz="2000" dirty="0"/>
              <a:t>Základy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Betonové pasy + ztracené bednění</a:t>
            </a:r>
          </a:p>
          <a:p>
            <a:r>
              <a:rPr lang="cs-CZ" sz="2000" dirty="0"/>
              <a:t>Vodorovné konstrukce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Předpjaté panely </a:t>
            </a:r>
            <a:r>
              <a:rPr lang="cs-CZ" sz="2000" dirty="0" err="1"/>
              <a:t>Spirol</a:t>
            </a:r>
            <a:endParaRPr lang="cs-CZ" sz="2000" dirty="0"/>
          </a:p>
          <a:p>
            <a:r>
              <a:rPr lang="cs-CZ" sz="2000" dirty="0"/>
              <a:t>Zdivo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Porotherm</a:t>
            </a:r>
            <a:r>
              <a:rPr lang="cs-CZ" sz="2000" dirty="0"/>
              <a:t> 30 Profi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Porotherm</a:t>
            </a:r>
            <a:r>
              <a:rPr lang="cs-CZ" sz="2000" dirty="0"/>
              <a:t> 11,5 Profi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Porotherm</a:t>
            </a:r>
            <a:r>
              <a:rPr lang="cs-CZ" sz="2000" dirty="0"/>
              <a:t> 8 Profi</a:t>
            </a:r>
          </a:p>
          <a:p>
            <a:r>
              <a:rPr lang="cs-CZ" sz="2000" dirty="0"/>
              <a:t>Střešní krytina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Fólie </a:t>
            </a:r>
            <a:r>
              <a:rPr lang="cs-CZ" sz="2000" dirty="0" err="1"/>
              <a:t>Alkorplan</a:t>
            </a:r>
            <a:r>
              <a:rPr lang="cs-CZ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B505A5-B6F7-4990-A35F-DC821D24B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90" b="21199"/>
          <a:stretch/>
        </p:blipFill>
        <p:spPr>
          <a:xfrm>
            <a:off x="6479276" y="1264555"/>
            <a:ext cx="5416802" cy="515080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F0F2581-0584-4592-8814-AB5B271C4951}"/>
              </a:ext>
            </a:extLst>
          </p:cNvPr>
          <p:cNvSpPr/>
          <p:nvPr/>
        </p:nvSpPr>
        <p:spPr>
          <a:xfrm>
            <a:off x="10360080" y="641536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26263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49B4-8CD3-4738-807A-ECFCB2F5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Požárně bezpečnostní řešení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EA7B88-06DB-4789-9700-FEBF96FD3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783" y="1263749"/>
            <a:ext cx="7528265" cy="541139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24CA99F-BC64-4A3F-BE04-EC57AF2A7E08}"/>
              </a:ext>
            </a:extLst>
          </p:cNvPr>
          <p:cNvSpPr/>
          <p:nvPr/>
        </p:nvSpPr>
        <p:spPr>
          <a:xfrm>
            <a:off x="10201841" y="623389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8293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25489-1EED-49F6-BB76-4452371F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674" y="570844"/>
            <a:ext cx="8911687" cy="1280890"/>
          </a:xfrm>
        </p:spPr>
        <p:txBody>
          <a:bodyPr/>
          <a:lstStyle/>
          <a:p>
            <a:r>
              <a:rPr lang="cs-CZ" dirty="0"/>
              <a:t>Technika prostředí staveb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F67A3-21A6-4C26-A3FD-D87588496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504" y="2133600"/>
            <a:ext cx="6093148" cy="4267200"/>
          </a:xfrm>
        </p:spPr>
        <p:txBody>
          <a:bodyPr>
            <a:normAutofit/>
          </a:bodyPr>
          <a:lstStyle/>
          <a:p>
            <a:r>
              <a:rPr lang="cs-CZ" sz="2000" dirty="0"/>
              <a:t>Splašková kanalizace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Gravitační kanalizace do veřejného řádu</a:t>
            </a:r>
          </a:p>
          <a:p>
            <a:r>
              <a:rPr lang="cs-CZ" sz="2000" dirty="0"/>
              <a:t>Dešťová kanalizace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Napojení na vybudovanou síť dešťové kanalizace</a:t>
            </a:r>
          </a:p>
          <a:p>
            <a:r>
              <a:rPr lang="cs-CZ" sz="2000" dirty="0"/>
              <a:t>Vodovod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Napojení na veřejný řád</a:t>
            </a:r>
          </a:p>
          <a:p>
            <a:r>
              <a:rPr lang="cs-CZ" sz="2000" dirty="0"/>
              <a:t>Místní teplovod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Ohřev TV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Vytápění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81B82C-A098-4724-B316-838992D6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740" y="1171852"/>
            <a:ext cx="3288374" cy="568614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61F4273-0E70-47CE-A6E5-F12B383557BA}"/>
              </a:ext>
            </a:extLst>
          </p:cNvPr>
          <p:cNvSpPr/>
          <p:nvPr/>
        </p:nvSpPr>
        <p:spPr>
          <a:xfrm>
            <a:off x="6518742" y="640080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90695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FC90B-EBAD-45B5-90E5-759FE8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 staveniště - HSV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4489AA0-18A4-4803-847D-3DB9874C6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185624"/>
            <a:ext cx="8020049" cy="5672376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C4DB1BE-46C9-42A3-880A-5A62B715EFE0}"/>
              </a:ext>
            </a:extLst>
          </p:cNvPr>
          <p:cNvSpPr/>
          <p:nvPr/>
        </p:nvSpPr>
        <p:spPr>
          <a:xfrm>
            <a:off x="10352762" y="6324886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66031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FC90B-EBAD-45B5-90E5-759FE8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 staveniště - PSV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A56A9F4-F23A-4165-A7AC-A3A4934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62" y="1265800"/>
            <a:ext cx="7889985" cy="5592200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7F78B94-0628-4E73-B38D-4AC6D7C7E710}"/>
              </a:ext>
            </a:extLst>
          </p:cNvPr>
          <p:cNvSpPr/>
          <p:nvPr/>
        </p:nvSpPr>
        <p:spPr>
          <a:xfrm>
            <a:off x="10557047" y="636927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73164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24CC6-A964-4514-93D7-437C46A7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B7FF5-8BB7-435D-B944-BF002D32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Vytvoření PD v rozsahu pro DPS</a:t>
            </a:r>
          </a:p>
          <a:p>
            <a:r>
              <a:rPr lang="cs-CZ" sz="2000" dirty="0"/>
              <a:t>Obohacení o technické informace</a:t>
            </a:r>
          </a:p>
          <a:p>
            <a:r>
              <a:rPr lang="cs-CZ" sz="2000" dirty="0"/>
              <a:t>Použitý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AutoCad</a:t>
            </a:r>
            <a:r>
              <a:rPr lang="cs-CZ" sz="2000" dirty="0"/>
              <a:t> – prováděcí dokumentace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Teplo – tepelně-vlhkostní posouzení konstrukcí</a:t>
            </a:r>
          </a:p>
        </p:txBody>
      </p:sp>
    </p:spTree>
    <p:extLst>
      <p:ext uri="{BB962C8B-B14F-4D97-AF65-F5344CB8AC3E}">
        <p14:creationId xmlns:p14="http://schemas.microsoft.com/office/powerpoint/2010/main" val="169655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15232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/>
              <a:t>Doplňující dotazy - vedoucí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707" y="1571625"/>
            <a:ext cx="9909318" cy="1274469"/>
          </a:xfrm>
        </p:spPr>
        <p:txBody>
          <a:bodyPr>
            <a:normAutofit/>
          </a:bodyPr>
          <a:lstStyle/>
          <a:p>
            <a:r>
              <a:rPr lang="cs-CZ" sz="2000" dirty="0"/>
              <a:t>Vytápění – nebylo by lepší mít čidlo teplotní v jiné místnosti než obývacím pokoji s kuchyňským koutem, nebo mít čidel více pro regulaci jednotlivých větví topení?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7F73C0-43E9-4525-9306-2AD515B7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72" y="2390775"/>
            <a:ext cx="5520962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15232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/>
              <a:t>Doplňující dotazy - vedoucí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17610"/>
            <a:ext cx="9226969" cy="4125158"/>
          </a:xfrm>
        </p:spPr>
        <p:txBody>
          <a:bodyPr>
            <a:normAutofit/>
          </a:bodyPr>
          <a:lstStyle/>
          <a:p>
            <a:r>
              <a:rPr lang="cs-CZ" sz="2000" dirty="0"/>
              <a:t>Proč jsou navrženy okenní sestavy 06, 07 s pevnými okny, budete větrat balkónovými dveřmi?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Nebylo by lepší použít </a:t>
            </a:r>
            <a:r>
              <a:rPr lang="cs-CZ" sz="2000" dirty="0" err="1"/>
              <a:t>Iso</a:t>
            </a:r>
            <a:r>
              <a:rPr lang="cs-CZ" sz="2000" dirty="0"/>
              <a:t> nosníky, než obalovat balkon izolací a vytvářet tloušťku cca 600mm?</a:t>
            </a:r>
          </a:p>
        </p:txBody>
      </p:sp>
    </p:spTree>
    <p:extLst>
      <p:ext uri="{BB962C8B-B14F-4D97-AF65-F5344CB8AC3E}">
        <p14:creationId xmlns:p14="http://schemas.microsoft.com/office/powerpoint/2010/main" val="211154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15232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/>
              <a:t>Doplňující dotazy - oponent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17610"/>
            <a:ext cx="9226969" cy="4125158"/>
          </a:xfrm>
        </p:spPr>
        <p:txBody>
          <a:bodyPr>
            <a:normAutofit/>
          </a:bodyPr>
          <a:lstStyle/>
          <a:p>
            <a:r>
              <a:rPr lang="cs-CZ" sz="2000" dirty="0"/>
              <a:t>Na základě čeho jste uváděl cenu stavebního díla 80mil Kč, dle jakých pravidel se cena stanovuje?</a:t>
            </a:r>
          </a:p>
          <a:p>
            <a:endParaRPr lang="cs-CZ" sz="2000" dirty="0"/>
          </a:p>
          <a:p>
            <a:r>
              <a:rPr lang="cs-CZ" sz="2000" dirty="0"/>
              <a:t>Jak jsou likvidovány dešťové vody ze stavby, jak lze z tak velké plochy střechy efektivně využít, o kolik by vzrostly náklady na realizaci takové úpravy?</a:t>
            </a:r>
          </a:p>
          <a:p>
            <a:endParaRPr lang="cs-CZ" sz="2000" dirty="0"/>
          </a:p>
          <a:p>
            <a:r>
              <a:rPr lang="cs-CZ" sz="2000" dirty="0"/>
              <a:t>Jsou bytové jednotky dostatečně prosluněny? Jak se provádí posouzení z hlediska denního osvětlení </a:t>
            </a:r>
            <a:r>
              <a:rPr lang="cs-CZ" sz="2000"/>
              <a:t>bytových jednotek?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724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3FD24-B88F-4AED-94B7-1C8F51E5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405" y="3163124"/>
            <a:ext cx="4979728" cy="1280890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8929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38261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Cíl práce</a:t>
            </a:r>
          </a:p>
          <a:p>
            <a:r>
              <a:rPr lang="cs-CZ" sz="2400" dirty="0"/>
              <a:t>Výběr objektu</a:t>
            </a:r>
          </a:p>
          <a:p>
            <a:r>
              <a:rPr lang="cs-CZ" sz="2400" dirty="0"/>
              <a:t>Projekt – bytový dům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Umístění stavby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Dispoziční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Konstrukční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Požárně bezpečnostní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Technika prostředí staveb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Zařízení staveniště</a:t>
            </a:r>
          </a:p>
          <a:p>
            <a:r>
              <a:rPr lang="cs-CZ" sz="2400" dirty="0"/>
              <a:t>Závěr</a:t>
            </a:r>
          </a:p>
          <a:p>
            <a:r>
              <a:rPr lang="cs-CZ" sz="2400" dirty="0"/>
              <a:t>Doplňující dotazy</a:t>
            </a:r>
          </a:p>
        </p:txBody>
      </p:sp>
    </p:spTree>
    <p:extLst>
      <p:ext uri="{BB962C8B-B14F-4D97-AF65-F5344CB8AC3E}">
        <p14:creationId xmlns:p14="http://schemas.microsoft.com/office/powerpoint/2010/main" val="14980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382610"/>
          </a:xfrm>
        </p:spPr>
        <p:txBody>
          <a:bodyPr>
            <a:normAutofit/>
          </a:bodyPr>
          <a:lstStyle/>
          <a:p>
            <a:r>
              <a:rPr lang="cs-CZ" sz="2400" dirty="0"/>
              <a:t>Vypracovat minimálně 4 části projektové dokumentace pro provedení stavby vybraného objektu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Architektonicko-stavební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Požárně bezpečnostní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Technika prostředí staveb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Zařízení staveniště</a:t>
            </a:r>
          </a:p>
        </p:txBody>
      </p:sp>
    </p:spTree>
    <p:extLst>
      <p:ext uri="{BB962C8B-B14F-4D97-AF65-F5344CB8AC3E}">
        <p14:creationId xmlns:p14="http://schemas.microsoft.com/office/powerpoint/2010/main" val="38937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Výběr objektu</a:t>
            </a:r>
            <a:br>
              <a:rPr lang="cs-CZ" sz="4000" dirty="0"/>
            </a:br>
            <a:br>
              <a:rPr lang="cs-CZ" sz="4000" dirty="0"/>
            </a:br>
            <a:r>
              <a:rPr lang="cs-CZ" sz="2800" dirty="0"/>
              <a:t>Bytový dům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75390"/>
            <a:ext cx="8911687" cy="4382610"/>
          </a:xfrm>
        </p:spPr>
        <p:txBody>
          <a:bodyPr>
            <a:normAutofit/>
          </a:bodyPr>
          <a:lstStyle/>
          <a:p>
            <a:r>
              <a:rPr lang="cs-CZ" sz="2400" dirty="0"/>
              <a:t>Důvody: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Aktuálnost tématu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Rozšíření znalostí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Možnost realizace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400" dirty="0"/>
              <a:t>Zadání: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Základní výkresy pro stavební povolení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Dána dispozice a konstrukční řešení</a:t>
            </a:r>
          </a:p>
        </p:txBody>
      </p:sp>
    </p:spTree>
    <p:extLst>
      <p:ext uri="{BB962C8B-B14F-4D97-AF65-F5344CB8AC3E}">
        <p14:creationId xmlns:p14="http://schemas.microsoft.com/office/powerpoint/2010/main" val="142941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138-91FB-4C7F-BA66-796F46A4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15232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/>
              <a:t>Umístění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847E3-0D5E-4C8C-9D9A-7BAE1B99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0" y="1414509"/>
            <a:ext cx="4930175" cy="822664"/>
          </a:xfrm>
        </p:spPr>
        <p:txBody>
          <a:bodyPr>
            <a:normAutofit/>
          </a:bodyPr>
          <a:lstStyle/>
          <a:p>
            <a:r>
              <a:rPr lang="cs-CZ" sz="2000" dirty="0"/>
              <a:t>Jihočeské město Tábor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DEA821B-0523-43F4-A1D6-638B26117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86" y="2303174"/>
            <a:ext cx="7826862" cy="437283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51E5B97D-785C-4AF2-8CA4-20723278B98C}"/>
              </a:ext>
            </a:extLst>
          </p:cNvPr>
          <p:cNvSpPr/>
          <p:nvPr/>
        </p:nvSpPr>
        <p:spPr>
          <a:xfrm>
            <a:off x="6903010" y="5406501"/>
            <a:ext cx="456578" cy="470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521391D-47AF-41F1-80BD-DA870846BC66}"/>
              </a:ext>
            </a:extLst>
          </p:cNvPr>
          <p:cNvSpPr/>
          <p:nvPr/>
        </p:nvSpPr>
        <p:spPr>
          <a:xfrm>
            <a:off x="9990337" y="6242768"/>
            <a:ext cx="1738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Zdroj: mapy.cz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36368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AA0AB-81EE-42E5-81E4-04AF0CA5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Koordinační situace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C43712-CDF9-4B38-B824-17BD8D8D6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12" b="21492"/>
          <a:stretch/>
        </p:blipFill>
        <p:spPr>
          <a:xfrm>
            <a:off x="1998617" y="1448801"/>
            <a:ext cx="8020594" cy="5142830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0A49764-D0E8-4E5E-91F9-B85BC593CE18}"/>
              </a:ext>
            </a:extLst>
          </p:cNvPr>
          <p:cNvSpPr/>
          <p:nvPr/>
        </p:nvSpPr>
        <p:spPr>
          <a:xfrm>
            <a:off x="10019211" y="6222299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4281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426048-B20C-419F-AD81-2FA54F42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dirty="0"/>
              <a:t>Dispoziční řešení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7E2E7-6F10-47A4-98B0-5411ACB5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553592"/>
            <a:ext cx="3329389" cy="4339261"/>
          </a:xfrm>
        </p:spPr>
        <p:txBody>
          <a:bodyPr>
            <a:normAutofit/>
          </a:bodyPr>
          <a:lstStyle/>
          <a:p>
            <a:r>
              <a:rPr lang="cs-CZ" dirty="0"/>
              <a:t>5 podlaží budovy</a:t>
            </a:r>
          </a:p>
          <a:p>
            <a:r>
              <a:rPr lang="cs-CZ" dirty="0"/>
              <a:t>16 bytových jednotek</a:t>
            </a:r>
          </a:p>
          <a:p>
            <a:r>
              <a:rPr lang="cs-CZ" dirty="0"/>
              <a:t>Osobní výtah</a:t>
            </a:r>
          </a:p>
          <a:p>
            <a:r>
              <a:rPr lang="cs-CZ" dirty="0"/>
              <a:t>1.NP – technické zázemí, sklepní kóje, bytová jednotka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4E7F30-16BF-4562-897F-4AD9D1E7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58" y="1145219"/>
            <a:ext cx="7855920" cy="5263465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3FC4E62-A8C8-4745-877A-0684828BE934}"/>
              </a:ext>
            </a:extLst>
          </p:cNvPr>
          <p:cNvSpPr/>
          <p:nvPr/>
        </p:nvSpPr>
        <p:spPr>
          <a:xfrm>
            <a:off x="10246230" y="638283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57797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11765-BCB5-4D1B-9D01-6E83A47D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Dispoziční řešení 2.NP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8F7A67-17D4-48F6-8E43-77FBBC433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8" y="1264555"/>
            <a:ext cx="7904308" cy="539362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D66799B-958B-4987-BB11-C33E37CD4218}"/>
              </a:ext>
            </a:extLst>
          </p:cNvPr>
          <p:cNvSpPr/>
          <p:nvPr/>
        </p:nvSpPr>
        <p:spPr>
          <a:xfrm>
            <a:off x="10238912" y="623389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42950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8D533-F966-45C9-9C16-0DB3EB93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Dispoziční řešení 5.NP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FE76F3-F31A-45A2-BF4D-CBD629C15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825" y="1345407"/>
            <a:ext cx="7812350" cy="5383972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7D0A44C-ECD5-4200-BBAF-70C9B8B102DC}"/>
              </a:ext>
            </a:extLst>
          </p:cNvPr>
          <p:cNvSpPr/>
          <p:nvPr/>
        </p:nvSpPr>
        <p:spPr>
          <a:xfrm>
            <a:off x="10219597" y="623389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vlastní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62972276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407</Words>
  <Application>Microsoft Office PowerPoint</Application>
  <PresentationFormat>Širokoúhlá obrazovka</PresentationFormat>
  <Paragraphs>96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Stébla</vt:lpstr>
      <vt:lpstr>Projekt novostavby  zadaného objektu v rozsahu pro provedení stavby</vt:lpstr>
      <vt:lpstr>Osnova</vt:lpstr>
      <vt:lpstr>Cíl práce</vt:lpstr>
      <vt:lpstr>Výběr objektu  Bytový dům</vt:lpstr>
      <vt:lpstr>Umístění stavby</vt:lpstr>
      <vt:lpstr>Koordinační situace</vt:lpstr>
      <vt:lpstr>Dispoziční řešení</vt:lpstr>
      <vt:lpstr>Dispoziční řešení 2.NP</vt:lpstr>
      <vt:lpstr>Dispoziční řešení 5.NP</vt:lpstr>
      <vt:lpstr>Konstrukční řešení</vt:lpstr>
      <vt:lpstr>Požárně bezpečnostní řešení</vt:lpstr>
      <vt:lpstr>Technika prostředí staveb</vt:lpstr>
      <vt:lpstr>Zařízení staveniště - HSV</vt:lpstr>
      <vt:lpstr>Zařízení staveniště - PSV</vt:lpstr>
      <vt:lpstr>Závěr</vt:lpstr>
      <vt:lpstr>Doplňující dotazy - vedoucí</vt:lpstr>
      <vt:lpstr>Doplňující dotazy - vedoucí</vt:lpstr>
      <vt:lpstr>Doplňující dotazy - oponent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 zadaného objektu v rozsahu pro provedení stavby</dc:title>
  <dc:creator>Jiří Fara</dc:creator>
  <cp:lastModifiedBy>Jiří Fara</cp:lastModifiedBy>
  <cp:revision>2</cp:revision>
  <dcterms:created xsi:type="dcterms:W3CDTF">2021-06-08T22:18:49Z</dcterms:created>
  <dcterms:modified xsi:type="dcterms:W3CDTF">2021-06-09T19:47:43Z</dcterms:modified>
</cp:coreProperties>
</file>