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74" r:id="rId9"/>
    <p:sldId id="264" r:id="rId10"/>
    <p:sldId id="265" r:id="rId11"/>
    <p:sldId id="267" r:id="rId12"/>
    <p:sldId id="269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B3BC-5A43-4F21-849F-FF275E915C7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F2410-68AC-4C10-9681-3F56A5112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26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73FF-2F01-42E5-A3CE-572EAEBD0A6A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B755-62E0-4EE1-BB65-4A3BC4F818D2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A412-955B-4FAB-A031-F7B59A8341FD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728-7394-4246-94EF-58E48600E923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7BC9-80B9-4759-A507-A8D98447A64A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47F0-7D47-4C02-BD75-B0C8BCD30457}" type="datetime1">
              <a:rPr lang="cs-CZ" smtClean="0"/>
              <a:t>29.5.2018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85C9-C269-4DF0-BCB6-8AAB3E81F44D}" type="datetime1">
              <a:rPr lang="cs-CZ" smtClean="0"/>
              <a:t>29.5.2018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8D63-83A8-4417-BA4A-F57216305AA9}" type="datetime1">
              <a:rPr lang="cs-CZ" smtClean="0"/>
              <a:t>29.5.2018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880-4A98-4CDC-A0AC-222C98DF3C88}" type="datetime1">
              <a:rPr lang="cs-CZ" smtClean="0"/>
              <a:t>29.5.2018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5B3D-B53F-4D56-818E-559912977916}" type="datetime1">
              <a:rPr lang="cs-CZ" smtClean="0"/>
              <a:t>29.5.2018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90ED-79AD-4AA7-BA6B-E3596DFD48D8}" type="datetime1">
              <a:rPr lang="cs-CZ" smtClean="0"/>
              <a:t>29.5.2018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6ED371-5EB8-450D-8D7B-CF0DA826DAB3}" type="datetime1">
              <a:rPr lang="cs-CZ" smtClean="0"/>
              <a:t>29.5.2018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4C12F85-53AF-4E34-A6FC-1E71F1C584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České Budějovice</a:t>
            </a:r>
            <a:b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 </a:t>
            </a:r>
            <a:r>
              <a:rPr lang="cs-CZ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</a:t>
            </a:r>
            <a:r>
              <a:rPr lang="cs-CZ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technologický</a:t>
            </a:r>
            <a:endParaRPr lang="cs-CZ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200800" cy="3433936"/>
          </a:xfrm>
        </p:spPr>
        <p:txBody>
          <a:bodyPr>
            <a:normAutofit fontScale="92500" lnSpcReduction="10000"/>
          </a:bodyPr>
          <a:lstStyle/>
          <a:p>
            <a:r>
              <a:rPr lang="cs-CZ" sz="4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uplatnění optimalizačních metod v logistice ( dopravě)</a:t>
            </a:r>
          </a:p>
          <a:p>
            <a:pPr algn="r"/>
            <a:r>
              <a:rPr lang="cs-CZ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Autor: Bc. Ludmila Voldřichová, 11813</a:t>
            </a:r>
          </a:p>
          <a:p>
            <a:pPr algn="r"/>
            <a:r>
              <a:rPr lang="cs-CZ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práce: Ing. Jiří Čejka,  Ph.D.</a:t>
            </a:r>
          </a:p>
          <a:p>
            <a:pPr algn="r"/>
            <a:r>
              <a:rPr lang="cs-CZ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Oponent: Ing. Pavol </a:t>
            </a:r>
            <a:r>
              <a:rPr lang="cs-CZ" sz="2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Meško</a:t>
            </a:r>
            <a:r>
              <a:rPr lang="cs-CZ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Ph.D.</a:t>
            </a:r>
          </a:p>
          <a:p>
            <a:pPr algn="r"/>
            <a:r>
              <a:rPr lang="cs-CZ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České Budějovice, červen 2018</a:t>
            </a:r>
          </a:p>
          <a:p>
            <a:endParaRPr lang="cs-CZ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20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Úprava vnějšího povrchu pláště parkovacího automatu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Velikost písma na displeji </a:t>
            </a:r>
            <a:endParaRPr lang="cs-CZ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Hodnotící kritéria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5835" t="19950" r="24649" b="17308"/>
          <a:stretch/>
        </p:blipFill>
        <p:spPr bwMode="auto">
          <a:xfrm>
            <a:off x="5220071" y="3068960"/>
            <a:ext cx="3191547" cy="271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2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TOPSIS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WSA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PRIAM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pořadí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vícekriteriálního rozhodování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11239" t="12781" r="22315" b="29482"/>
          <a:stretch/>
        </p:blipFill>
        <p:spPr bwMode="auto">
          <a:xfrm>
            <a:off x="4571999" y="3140968"/>
            <a:ext cx="3419475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 podle jednotlivých metod </a:t>
            </a:r>
          </a:p>
          <a:p>
            <a:pPr marL="0" indent="0">
              <a:buNone/>
            </a:pPr>
            <a:endPara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 nejlepší veřejné zakázky </a:t>
            </a:r>
            <a:r>
              <a:rPr lang="cs-CZ" dirty="0"/>
              <a:t/>
            </a:r>
            <a:br>
              <a:rPr lang="cs-CZ" dirty="0"/>
            </a:b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41846"/>
              </p:ext>
            </p:extLst>
          </p:nvPr>
        </p:nvGraphicFramePr>
        <p:xfrm>
          <a:off x="899592" y="3212976"/>
          <a:ext cx="7848875" cy="241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160240"/>
                <a:gridCol w="1008112"/>
                <a:gridCol w="1152128"/>
                <a:gridCol w="1224136"/>
                <a:gridCol w="792088"/>
                <a:gridCol w="1152131"/>
              </a:tblGrid>
              <a:tr h="44284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Název společnosti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TOPSIS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WSA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Metoda pořadí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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Konečné pořadí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cs-CZ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Parking Pro s.r.o.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cs-CZ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ELTODO a.s.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cs-CZ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ČD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Telematika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cs-CZ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 Doprava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4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Posouzení dosažených výsledků z ekonomického hlediska </a:t>
            </a:r>
            <a:endParaRPr lang="cs-CZ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Posouzení dosažených výsledků 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46131"/>
              </p:ext>
            </p:extLst>
          </p:nvPr>
        </p:nvGraphicFramePr>
        <p:xfrm>
          <a:off x="683568" y="3068960"/>
          <a:ext cx="7992888" cy="289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160240"/>
                <a:gridCol w="1872208"/>
                <a:gridCol w="216024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Název společnosti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Pořadí podle vícekriteriálních metod</a:t>
                      </a:r>
                      <a:endParaRPr lang="cs-CZ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Pořadí podle dokumentace</a:t>
                      </a: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Nabídková cena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bez DPH</a:t>
                      </a: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ČD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Telematika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11 984 837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ELTODO a.s.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19 872 083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Parking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19 999 999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 Doprava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19 008 264,46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6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Jednotlivé výstupy v praxi mohou využít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Samosprávné orgány města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Orgány vykonávající přenesenou působnost státní správy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Zakázky malého rozsahu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Uplatnění dosažených výsledků v praxi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Ktorá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cs-CZ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metód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viackriteriálneho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hodnotenia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podľa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Vášho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názoru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najvhodnejšia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rozhodovanie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základe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čoho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stanovili počet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bodov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kritéria K4 - K8? (str. 51)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str. 68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vyhodnotili už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existujúce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parkovisko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Dukelskej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ulici,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postupovali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zisťovanie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ekonomickej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efektívnosti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vybudovania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nového záchytného </a:t>
            </a:r>
            <a:r>
              <a:rPr lang="cs-CZ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parkoviska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P+R?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oponenta</a:t>
            </a:r>
            <a:b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práce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4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 rotWithShape="1">
          <a:blip r:embed="rId2"/>
          <a:srcRect l="6598" t="47282" r="38969" b="20831"/>
          <a:stretch/>
        </p:blipFill>
        <p:spPr bwMode="auto">
          <a:xfrm>
            <a:off x="1259632" y="2348880"/>
            <a:ext cx="640871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27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problému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diplomové práce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současné situace parkovacích </a:t>
            </a: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systémů </a:t>
            </a:r>
            <a:endParaRPr lang="cs-CZ" sz="2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Návrhy na optimalizaci logistického systému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metody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Zhodnocení navržených řešení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Uplatnění dosažených výsledků v </a:t>
            </a: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praxi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0367"/>
            <a:ext cx="8229600" cy="420933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Zajímavé a aktuální téma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 potřebných informací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Rozšíření znalostí v oblasti veřejných zakázek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Široké uplatnění v praxi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 problematiky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8090" t="43789" r="63706" b="33533"/>
          <a:stretch/>
        </p:blipFill>
        <p:spPr bwMode="auto">
          <a:xfrm>
            <a:off x="5436096" y="4005064"/>
            <a:ext cx="2592288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7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práce je aplikace metod operačního výzkumu do logistických technologií. V rámci práce dojde k vytipování vhodných metod pro řešení konkrétního problému. Následně dojde k využití vybraných metod k optimalizaci logistického problému. </a:t>
            </a:r>
            <a:endParaRPr lang="cs-CZ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diplomové práce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453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Nedostatek parkovacích míst v Českých Budějovicích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Významnost a důležitost dopravy v klidu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Vytipování lokalit pro vybudování záchytných parkovišť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současné situace parkovacích systémů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6048" t="32059" r="51359" b="24412"/>
          <a:stretch/>
        </p:blipFill>
        <p:spPr bwMode="auto">
          <a:xfrm>
            <a:off x="5868144" y="4725144"/>
            <a:ext cx="2592288" cy="1650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 Jírovcova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 Dlouhá louka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 Sportovní hala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 Dynamo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 v ulici U volejbalistů</a:t>
            </a:r>
            <a:endParaRPr lang="cs-CZ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Záchytná parkoviště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2568" t="16514" r="14754" b="12332"/>
          <a:stretch/>
        </p:blipFill>
        <p:spPr bwMode="auto">
          <a:xfrm>
            <a:off x="5364088" y="2564904"/>
            <a:ext cx="3151505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1161826" cy="365125"/>
          </a:xfrm>
        </p:spPr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4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4172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Zadavatel veřejné zakázky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Předmět veřejné zakázky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Předpokládaná cena zakázky je 22 500 000 Kč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134/2016 Sb., o zadávání veřejných zakázek</a:t>
            </a:r>
            <a:endParaRPr lang="cs-CZ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dopravy v klidu České Budějovice parkovací automaty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9596" t="27648" r="44907" b="17646"/>
          <a:stretch/>
        </p:blipFill>
        <p:spPr bwMode="auto">
          <a:xfrm>
            <a:off x="5652121" y="2420888"/>
            <a:ext cx="2304256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0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49591"/>
              </p:ext>
            </p:extLst>
          </p:nvPr>
        </p:nvGraphicFramePr>
        <p:xfrm>
          <a:off x="467544" y="2674938"/>
          <a:ext cx="806489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72208"/>
                <a:gridCol w="2088232"/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Název společnosti</a:t>
                      </a:r>
                    </a:p>
                    <a:p>
                      <a:pPr algn="ctr"/>
                      <a:endParaRPr lang="cs-CZ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Nabídková cena s DPH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Nabídková cena bez DPH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Hodnota DPH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Parking Pro s.r.o.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24 199 999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19 999 999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4 199 999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ELTODO a.s.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24 045 220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19 872 083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4 173 137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ČD </a:t>
                      </a:r>
                      <a:r>
                        <a:rPr lang="cs-CZ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Telematika</a:t>
                      </a:r>
                      <a:endParaRPr lang="cs-CZ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14 501 652,77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11 984 837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2 516 815,77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 doprava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23 000 000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cs-CZ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19 008 264,46</a:t>
                      </a:r>
                      <a:endParaRPr lang="cs-CZ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3 991 735, 54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Návrhy na optimalizaci logistického systému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6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410445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7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Nabídková cena v Kč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7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 komunikace mezi parkovacím automatem a dohledovým centrem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7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Kapacita dohledového centra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7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Automatická detekce specifických stavů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7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Ovládací tlačítka a mobilní aplikace SEJF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7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Funkce prodloužení zaplaceného parkování</a:t>
            </a:r>
          </a:p>
          <a:p>
            <a:pPr marL="0" indent="0">
              <a:buNone/>
            </a:pPr>
            <a:r>
              <a:rPr lang="cs-CZ" sz="5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Hodnotící kritéria</a:t>
            </a:r>
            <a:endParaRPr lang="cs-CZ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F85-53AF-4E34-A6FC-1E71F1C584F1}" type="slidenum">
              <a:rPr lang="cs-CZ" sz="1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2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680</TotalTime>
  <Words>512</Words>
  <Application>Microsoft Office PowerPoint</Application>
  <PresentationFormat>Předvádění na obrazovce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Vlnění</vt:lpstr>
      <vt:lpstr>Vysoká škola technická a ekonomická České Budějovice Ústav  technicko - technologický</vt:lpstr>
      <vt:lpstr>Osnova</vt:lpstr>
      <vt:lpstr>Motivace a důvody k řešení dané problematiky</vt:lpstr>
      <vt:lpstr>Cíl diplomové práce</vt:lpstr>
      <vt:lpstr>Analýza současné situace parkovacích systémů</vt:lpstr>
      <vt:lpstr>Záchytná parkoviště</vt:lpstr>
      <vt:lpstr>Projekt dopravy v klidu České Budějovice parkovací automaty</vt:lpstr>
      <vt:lpstr>Návrhy na optimalizaci logistického systému</vt:lpstr>
      <vt:lpstr>Hodnotící kritéria</vt:lpstr>
      <vt:lpstr>Hodnotící kritéria</vt:lpstr>
      <vt:lpstr>Metody vícekriteriálního rozhodování</vt:lpstr>
      <vt:lpstr>Vyhodnocení nejlepší veřejné zakázky  </vt:lpstr>
      <vt:lpstr>Posouzení dosažených výsledků </vt:lpstr>
      <vt:lpstr>Uplatnění dosažených výsledků v praxi</vt:lpstr>
      <vt:lpstr>Doplňující dotazy oponenta  práce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České Budějovice Ústav technicko-technologický</dc:title>
  <dc:creator>Fujitsu</dc:creator>
  <cp:lastModifiedBy>Fujitsu</cp:lastModifiedBy>
  <cp:revision>46</cp:revision>
  <dcterms:created xsi:type="dcterms:W3CDTF">2018-04-23T18:34:34Z</dcterms:created>
  <dcterms:modified xsi:type="dcterms:W3CDTF">2018-05-29T22:26:59Z</dcterms:modified>
</cp:coreProperties>
</file>