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7" r:id="rId5"/>
    <p:sldId id="260" r:id="rId6"/>
    <p:sldId id="261" r:id="rId7"/>
    <p:sldId id="274" r:id="rId8"/>
    <p:sldId id="264" r:id="rId9"/>
    <p:sldId id="268" r:id="rId10"/>
    <p:sldId id="265" r:id="rId11"/>
    <p:sldId id="266" r:id="rId12"/>
    <p:sldId id="272" r:id="rId13"/>
    <p:sldId id="27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>
            <a:spLocks/>
          </p:cNvSpPr>
          <p:nvPr/>
        </p:nvSpPr>
        <p:spPr bwMode="auto">
          <a:xfrm>
            <a:off x="228600" y="228600"/>
            <a:ext cx="8696325" cy="6035675"/>
          </a:xfrm>
          <a:custGeom>
            <a:avLst/>
            <a:gdLst>
              <a:gd name="T0" fmla="*/ 4348163 w 8695944"/>
              <a:gd name="T1" fmla="*/ 0 h 6035040"/>
              <a:gd name="T2" fmla="*/ 8696325 w 8695944"/>
              <a:gd name="T3" fmla="*/ 3017838 h 6035040"/>
              <a:gd name="T4" fmla="*/ 4348163 w 8695944"/>
              <a:gd name="T5" fmla="*/ 6035675 h 6035040"/>
              <a:gd name="T6" fmla="*/ 0 w 8695944"/>
              <a:gd name="T7" fmla="*/ 3017838 h 603504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505 w 8695944"/>
              <a:gd name="T13" fmla="*/ 22505 h 6035040"/>
              <a:gd name="T14" fmla="*/ 8673439 w 8695944"/>
              <a:gd name="T15" fmla="*/ 6012535 h 6035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6035040">
                <a:moveTo>
                  <a:pt x="76835" y="0"/>
                </a:moveTo>
                <a:lnTo>
                  <a:pt x="76834" y="0"/>
                </a:lnTo>
                <a:cubicBezTo>
                  <a:pt x="34400" y="0"/>
                  <a:pt x="0" y="34400"/>
                  <a:pt x="0" y="76834"/>
                </a:cubicBezTo>
                <a:lnTo>
                  <a:pt x="0" y="5958205"/>
                </a:lnTo>
                <a:cubicBezTo>
                  <a:pt x="0" y="6000639"/>
                  <a:pt x="34400" y="6035039"/>
                  <a:pt x="76834" y="6035040"/>
                </a:cubicBezTo>
                <a:lnTo>
                  <a:pt x="8619109" y="6035040"/>
                </a:lnTo>
                <a:cubicBezTo>
                  <a:pt x="8661543" y="6035039"/>
                  <a:pt x="8695944" y="6000639"/>
                  <a:pt x="8695944" y="5958205"/>
                </a:cubicBezTo>
                <a:lnTo>
                  <a:pt x="8695944" y="76835"/>
                </a:lnTo>
                <a:cubicBezTo>
                  <a:pt x="8695944" y="34400"/>
                  <a:pt x="8661543" y="0"/>
                  <a:pt x="8619109" y="0"/>
                </a:cubicBezTo>
                <a:lnTo>
                  <a:pt x="76835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211138" y="5354638"/>
            <a:ext cx="8723312" cy="1330325"/>
            <a:chOff x="211665" y="5353967"/>
            <a:chExt cx="8723376" cy="1331576"/>
          </a:xfrm>
        </p:grpSpPr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6054919" y="5499183"/>
              <a:ext cx="2880122" cy="714941"/>
            </a:xfrm>
            <a:custGeom>
              <a:avLst/>
              <a:gdLst>
                <a:gd name="T0" fmla="*/ 1532724083 w 2706"/>
                <a:gd name="T1" fmla="*/ 0 h 640"/>
                <a:gd name="T2" fmla="*/ 2147483647 w 2706"/>
                <a:gd name="T3" fmla="*/ 399329178 h 640"/>
                <a:gd name="T4" fmla="*/ 1532724083 w 2706"/>
                <a:gd name="T5" fmla="*/ 798657240 h 640"/>
                <a:gd name="T6" fmla="*/ 0 w 2706"/>
                <a:gd name="T7" fmla="*/ 399329178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62553 h 640"/>
                <a:gd name="T14" fmla="*/ 2147483647 w 2706"/>
                <a:gd name="T15" fmla="*/ 47420696 h 640"/>
                <a:gd name="T16" fmla="*/ 2147483647 w 2706"/>
                <a:gd name="T17" fmla="*/ 74874430 h 640"/>
                <a:gd name="T18" fmla="*/ 2147483647 w 2706"/>
                <a:gd name="T19" fmla="*/ 102328165 h 640"/>
                <a:gd name="T20" fmla="*/ 2147483647 w 2706"/>
                <a:gd name="T21" fmla="*/ 134773081 h 640"/>
                <a:gd name="T22" fmla="*/ 2147483647 w 2706"/>
                <a:gd name="T23" fmla="*/ 167219114 h 640"/>
                <a:gd name="T24" fmla="*/ 2093477237 w 2706"/>
                <a:gd name="T25" fmla="*/ 204656330 h 640"/>
                <a:gd name="T26" fmla="*/ 1941676927 w 2706"/>
                <a:gd name="T27" fmla="*/ 242092428 h 640"/>
                <a:gd name="T28" fmla="*/ 1941676927 w 2706"/>
                <a:gd name="T29" fmla="*/ 242092428 h 640"/>
                <a:gd name="T30" fmla="*/ 1667531035 w 2706"/>
                <a:gd name="T31" fmla="*/ 314471267 h 640"/>
                <a:gd name="T32" fmla="*/ 1400182060 w 2706"/>
                <a:gd name="T33" fmla="*/ 379362217 h 640"/>
                <a:gd name="T34" fmla="*/ 1144161991 w 2706"/>
                <a:gd name="T35" fmla="*/ 439261985 h 640"/>
                <a:gd name="T36" fmla="*/ 897204834 w 2706"/>
                <a:gd name="T37" fmla="*/ 496665044 h 640"/>
                <a:gd name="T38" fmla="*/ 661574454 w 2706"/>
                <a:gd name="T39" fmla="*/ 546581331 h 640"/>
                <a:gd name="T40" fmla="*/ 432742056 w 2706"/>
                <a:gd name="T41" fmla="*/ 591505319 h 640"/>
                <a:gd name="T42" fmla="*/ 212972569 w 2706"/>
                <a:gd name="T43" fmla="*/ 633933716 h 640"/>
                <a:gd name="T44" fmla="*/ 0 w 2706"/>
                <a:gd name="T45" fmla="*/ 671370932 h 640"/>
                <a:gd name="T46" fmla="*/ 0 w 2706"/>
                <a:gd name="T47" fmla="*/ 671370932 h 640"/>
                <a:gd name="T48" fmla="*/ 147268322 w 2706"/>
                <a:gd name="T49" fmla="*/ 693833484 h 640"/>
                <a:gd name="T50" fmla="*/ 287739727 w 2706"/>
                <a:gd name="T51" fmla="*/ 713800446 h 640"/>
                <a:gd name="T52" fmla="*/ 423680208 w 2706"/>
                <a:gd name="T53" fmla="*/ 731270699 h 640"/>
                <a:gd name="T54" fmla="*/ 557354696 w 2706"/>
                <a:gd name="T55" fmla="*/ 746245362 h 640"/>
                <a:gd name="T56" fmla="*/ 686497195 w 2706"/>
                <a:gd name="T57" fmla="*/ 761220025 h 640"/>
                <a:gd name="T58" fmla="*/ 811108770 w 2706"/>
                <a:gd name="T59" fmla="*/ 771203505 h 640"/>
                <a:gd name="T60" fmla="*/ 931189422 w 2706"/>
                <a:gd name="T61" fmla="*/ 781186986 h 640"/>
                <a:gd name="T62" fmla="*/ 1049004080 w 2706"/>
                <a:gd name="T63" fmla="*/ 788673759 h 640"/>
                <a:gd name="T64" fmla="*/ 1164552744 w 2706"/>
                <a:gd name="T65" fmla="*/ 793666058 h 640"/>
                <a:gd name="T66" fmla="*/ 1275570485 w 2706"/>
                <a:gd name="T67" fmla="*/ 796161649 h 640"/>
                <a:gd name="T68" fmla="*/ 1382057301 w 2706"/>
                <a:gd name="T69" fmla="*/ 798657240 h 640"/>
                <a:gd name="T70" fmla="*/ 1486278124 w 2706"/>
                <a:gd name="T71" fmla="*/ 798657240 h 640"/>
                <a:gd name="T72" fmla="*/ 1588232953 w 2706"/>
                <a:gd name="T73" fmla="*/ 796161649 h 640"/>
                <a:gd name="T74" fmla="*/ 1687921787 w 2706"/>
                <a:gd name="T75" fmla="*/ 793666058 h 640"/>
                <a:gd name="T76" fmla="*/ 1783080763 w 2706"/>
                <a:gd name="T77" fmla="*/ 788673759 h 640"/>
                <a:gd name="T78" fmla="*/ 1875972680 w 2706"/>
                <a:gd name="T79" fmla="*/ 781186986 h 640"/>
                <a:gd name="T80" fmla="*/ 1964333673 w 2706"/>
                <a:gd name="T81" fmla="*/ 773699096 h 640"/>
                <a:gd name="T82" fmla="*/ 2052694667 w 2706"/>
                <a:gd name="T83" fmla="*/ 763715616 h 640"/>
                <a:gd name="T84" fmla="*/ 2136524737 w 2706"/>
                <a:gd name="T85" fmla="*/ 751236544 h 640"/>
                <a:gd name="T86" fmla="*/ 2147483647 w 2706"/>
                <a:gd name="T87" fmla="*/ 738757472 h 640"/>
                <a:gd name="T88" fmla="*/ 2147483647 w 2706"/>
                <a:gd name="T89" fmla="*/ 723782809 h 640"/>
                <a:gd name="T90" fmla="*/ 2147483647 w 2706"/>
                <a:gd name="T91" fmla="*/ 708808147 h 640"/>
                <a:gd name="T92" fmla="*/ 2147483647 w 2706"/>
                <a:gd name="T93" fmla="*/ 691337893 h 640"/>
                <a:gd name="T94" fmla="*/ 2147483647 w 2706"/>
                <a:gd name="T95" fmla="*/ 673866522 h 640"/>
                <a:gd name="T96" fmla="*/ 2147483647 w 2706"/>
                <a:gd name="T97" fmla="*/ 653900678 h 640"/>
                <a:gd name="T98" fmla="*/ 2147483647 w 2706"/>
                <a:gd name="T99" fmla="*/ 633933716 h 640"/>
                <a:gd name="T100" fmla="*/ 2147483647 w 2706"/>
                <a:gd name="T101" fmla="*/ 611472281 h 640"/>
                <a:gd name="T102" fmla="*/ 2147483647 w 2706"/>
                <a:gd name="T103" fmla="*/ 589009728 h 640"/>
                <a:gd name="T104" fmla="*/ 2147483647 w 2706"/>
                <a:gd name="T105" fmla="*/ 539093441 h 640"/>
                <a:gd name="T106" fmla="*/ 2147483647 w 2706"/>
                <a:gd name="T107" fmla="*/ 486681564 h 640"/>
                <a:gd name="T108" fmla="*/ 2147483647 w 2706"/>
                <a:gd name="T109" fmla="*/ 486681564 h 640"/>
                <a:gd name="T110" fmla="*/ 2147483647 w 2706"/>
                <a:gd name="T111" fmla="*/ 484185973 h 640"/>
                <a:gd name="T112" fmla="*/ 2147483647 w 2706"/>
                <a:gd name="T113" fmla="*/ 484185973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2622407" y="5370719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5447702 h 762"/>
                <a:gd name="T4" fmla="*/ 2147483647 w 5216"/>
                <a:gd name="T5" fmla="*/ 950895404 h 762"/>
                <a:gd name="T6" fmla="*/ 0 w 5216"/>
                <a:gd name="T7" fmla="*/ 475447702 h 762"/>
                <a:gd name="T8" fmla="*/ 2147483647 w 5216"/>
                <a:gd name="T9" fmla="*/ 890996939 h 762"/>
                <a:gd name="T10" fmla="*/ 2147483647 w 5216"/>
                <a:gd name="T11" fmla="*/ 856055422 h 762"/>
                <a:gd name="T12" fmla="*/ 2147483647 w 5216"/>
                <a:gd name="T13" fmla="*/ 761215440 h 762"/>
                <a:gd name="T14" fmla="*/ 2147483647 w 5216"/>
                <a:gd name="T15" fmla="*/ 633930642 h 762"/>
                <a:gd name="T16" fmla="*/ 2147483647 w 5216"/>
                <a:gd name="T17" fmla="*/ 466712044 h 762"/>
                <a:gd name="T18" fmla="*/ 2147483647 w 5216"/>
                <a:gd name="T19" fmla="*/ 369376478 h 762"/>
                <a:gd name="T20" fmla="*/ 2147483647 w 5216"/>
                <a:gd name="T21" fmla="*/ 294503396 h 762"/>
                <a:gd name="T22" fmla="*/ 2147483647 w 5216"/>
                <a:gd name="T23" fmla="*/ 229612647 h 762"/>
                <a:gd name="T24" fmla="*/ 2147483647 w 5216"/>
                <a:gd name="T25" fmla="*/ 174705348 h 762"/>
                <a:gd name="T26" fmla="*/ 2147483647 w 5216"/>
                <a:gd name="T27" fmla="*/ 127284798 h 762"/>
                <a:gd name="T28" fmla="*/ 1971124537 w 5216"/>
                <a:gd name="T29" fmla="*/ 89848816 h 762"/>
                <a:gd name="T30" fmla="*/ 1511195478 w 5216"/>
                <a:gd name="T31" fmla="*/ 34941516 h 762"/>
                <a:gd name="T32" fmla="*/ 1098845838 w 5216"/>
                <a:gd name="T33" fmla="*/ 4991166 h 762"/>
                <a:gd name="T34" fmla="*/ 729542571 w 5216"/>
                <a:gd name="T35" fmla="*/ 0 h 762"/>
                <a:gd name="T36" fmla="*/ 405553796 w 5216"/>
                <a:gd name="T37" fmla="*/ 12479033 h 762"/>
                <a:gd name="T38" fmla="*/ 124611395 w 5216"/>
                <a:gd name="T39" fmla="*/ 39932683 h 762"/>
                <a:gd name="T40" fmla="*/ 0 w 5216"/>
                <a:gd name="T41" fmla="*/ 59898466 h 762"/>
                <a:gd name="T42" fmla="*/ 355708387 w 5216"/>
                <a:gd name="T43" fmla="*/ 107319015 h 762"/>
                <a:gd name="T44" fmla="*/ 738605470 w 5216"/>
                <a:gd name="T45" fmla="*/ 174705348 h 762"/>
                <a:gd name="T46" fmla="*/ 1148690183 w 5216"/>
                <a:gd name="T47" fmla="*/ 262057463 h 762"/>
                <a:gd name="T48" fmla="*/ 1588228518 w 5216"/>
                <a:gd name="T49" fmla="*/ 369376478 h 762"/>
                <a:gd name="T50" fmla="*/ 1989250334 w 5216"/>
                <a:gd name="T51" fmla="*/ 471704327 h 762"/>
                <a:gd name="T52" fmla="*/ 2147483647 w 5216"/>
                <a:gd name="T53" fmla="*/ 643912975 h 762"/>
                <a:gd name="T54" fmla="*/ 2147483647 w 5216"/>
                <a:gd name="T55" fmla="*/ 713796008 h 762"/>
                <a:gd name="T56" fmla="*/ 2147483647 w 5216"/>
                <a:gd name="T57" fmla="*/ 773694473 h 762"/>
                <a:gd name="T58" fmla="*/ 2147483647 w 5216"/>
                <a:gd name="T59" fmla="*/ 826106189 h 762"/>
                <a:gd name="T60" fmla="*/ 2147483647 w 5216"/>
                <a:gd name="T61" fmla="*/ 866038872 h 762"/>
                <a:gd name="T62" fmla="*/ 2147483647 w 5216"/>
                <a:gd name="T63" fmla="*/ 900979272 h 762"/>
                <a:gd name="T64" fmla="*/ 2147483647 w 5216"/>
                <a:gd name="T65" fmla="*/ 923441755 h 762"/>
                <a:gd name="T66" fmla="*/ 2147483647 w 5216"/>
                <a:gd name="T67" fmla="*/ 940911954 h 762"/>
                <a:gd name="T68" fmla="*/ 2147483647 w 5216"/>
                <a:gd name="T69" fmla="*/ 950895404 h 762"/>
                <a:gd name="T70" fmla="*/ 2147483647 w 5216"/>
                <a:gd name="T71" fmla="*/ 950895404 h 762"/>
                <a:gd name="T72" fmla="*/ 2147483647 w 5216"/>
                <a:gd name="T73" fmla="*/ 945904238 h 762"/>
                <a:gd name="T74" fmla="*/ 2147483647 w 5216"/>
                <a:gd name="T75" fmla="*/ 933425205 h 762"/>
                <a:gd name="T76" fmla="*/ 2147483647 w 5216"/>
                <a:gd name="T77" fmla="*/ 913458305 h 762"/>
                <a:gd name="T78" fmla="*/ 2147483647 w 5216"/>
                <a:gd name="T79" fmla="*/ 890996939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2832079" y="5383008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3021808 h 694"/>
                <a:gd name="T4" fmla="*/ 2147483647 w 5144"/>
                <a:gd name="T5" fmla="*/ 866043616 h 694"/>
                <a:gd name="T6" fmla="*/ 0 w 5144"/>
                <a:gd name="T7" fmla="*/ 433021808 h 694"/>
                <a:gd name="T8" fmla="*/ 0 w 5144"/>
                <a:gd name="T9" fmla="*/ 87353486 h 694"/>
                <a:gd name="T10" fmla="*/ 0 w 5144"/>
                <a:gd name="T11" fmla="*/ 87353486 h 694"/>
                <a:gd name="T12" fmla="*/ 20390745 w 5144"/>
                <a:gd name="T13" fmla="*/ 82361188 h 694"/>
                <a:gd name="T14" fmla="*/ 81564045 w 5144"/>
                <a:gd name="T15" fmla="*/ 69882118 h 694"/>
                <a:gd name="T16" fmla="*/ 185784827 w 5144"/>
                <a:gd name="T17" fmla="*/ 52411868 h 694"/>
                <a:gd name="T18" fmla="*/ 253755042 w 5144"/>
                <a:gd name="T19" fmla="*/ 42428389 h 694"/>
                <a:gd name="T20" fmla="*/ 333053093 w 5144"/>
                <a:gd name="T21" fmla="*/ 32444910 h 694"/>
                <a:gd name="T22" fmla="*/ 421414053 w 5144"/>
                <a:gd name="T23" fmla="*/ 24958139 h 694"/>
                <a:gd name="T24" fmla="*/ 523368842 w 5144"/>
                <a:gd name="T25" fmla="*/ 17470250 h 694"/>
                <a:gd name="T26" fmla="*/ 634386540 w 5144"/>
                <a:gd name="T27" fmla="*/ 9983479 h 694"/>
                <a:gd name="T28" fmla="*/ 758998068 w 5144"/>
                <a:gd name="T29" fmla="*/ 4991181 h 694"/>
                <a:gd name="T30" fmla="*/ 894938497 w 5144"/>
                <a:gd name="T31" fmla="*/ 2495590 h 694"/>
                <a:gd name="T32" fmla="*/ 1042206763 w 5144"/>
                <a:gd name="T33" fmla="*/ 0 h 694"/>
                <a:gd name="T34" fmla="*/ 1200802866 w 5144"/>
                <a:gd name="T35" fmla="*/ 2495590 h 694"/>
                <a:gd name="T36" fmla="*/ 1370727870 w 5144"/>
                <a:gd name="T37" fmla="*/ 7487888 h 694"/>
                <a:gd name="T38" fmla="*/ 1554246704 w 5144"/>
                <a:gd name="T39" fmla="*/ 17470250 h 694"/>
                <a:gd name="T40" fmla="*/ 1749094439 w 5144"/>
                <a:gd name="T41" fmla="*/ 29949320 h 694"/>
                <a:gd name="T42" fmla="*/ 1955270011 w 5144"/>
                <a:gd name="T43" fmla="*/ 49916277 h 694"/>
                <a:gd name="T44" fmla="*/ 2147483647 w 5144"/>
                <a:gd name="T45" fmla="*/ 72378826 h 694"/>
                <a:gd name="T46" fmla="*/ 2147483647 w 5144"/>
                <a:gd name="T47" fmla="*/ 99832555 h 694"/>
                <a:gd name="T48" fmla="*/ 2147483647 w 5144"/>
                <a:gd name="T49" fmla="*/ 132277465 h 694"/>
                <a:gd name="T50" fmla="*/ 2147483647 w 5144"/>
                <a:gd name="T51" fmla="*/ 172210264 h 694"/>
                <a:gd name="T52" fmla="*/ 2147483647 w 5144"/>
                <a:gd name="T53" fmla="*/ 217135360 h 694"/>
                <a:gd name="T54" fmla="*/ 2147483647 w 5144"/>
                <a:gd name="T55" fmla="*/ 269547228 h 694"/>
                <a:gd name="T56" fmla="*/ 2147483647 w 5144"/>
                <a:gd name="T57" fmla="*/ 331941458 h 694"/>
                <a:gd name="T58" fmla="*/ 2147483647 w 5144"/>
                <a:gd name="T59" fmla="*/ 399327986 h 694"/>
                <a:gd name="T60" fmla="*/ 2147483647 w 5144"/>
                <a:gd name="T61" fmla="*/ 474202402 h 694"/>
                <a:gd name="T62" fmla="*/ 2147483647 w 5144"/>
                <a:gd name="T63" fmla="*/ 559060297 h 694"/>
                <a:gd name="T64" fmla="*/ 2147483647 w 5144"/>
                <a:gd name="T65" fmla="*/ 651404964 h 694"/>
                <a:gd name="T66" fmla="*/ 2147483647 w 5144"/>
                <a:gd name="T67" fmla="*/ 753731992 h 694"/>
                <a:gd name="T68" fmla="*/ 2147483647 w 5144"/>
                <a:gd name="T69" fmla="*/ 866043616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5616409" y="5369603"/>
              <a:ext cx="3312240" cy="652387"/>
            </a:xfrm>
            <a:custGeom>
              <a:avLst/>
              <a:gdLst>
                <a:gd name="T0" fmla="*/ 1762682169 w 3112"/>
                <a:gd name="T1" fmla="*/ 0 h 584"/>
                <a:gd name="T2" fmla="*/ 2147483647 w 3112"/>
                <a:gd name="T3" fmla="*/ 364391653 h 584"/>
                <a:gd name="T4" fmla="*/ 1762682169 w 3112"/>
                <a:gd name="T5" fmla="*/ 728782188 h 584"/>
                <a:gd name="T6" fmla="*/ 0 w 3112"/>
                <a:gd name="T7" fmla="*/ 364391653 h 584"/>
                <a:gd name="T8" fmla="*/ 0 w 3112"/>
                <a:gd name="T9" fmla="*/ 728782188 h 584"/>
                <a:gd name="T10" fmla="*/ 0 w 3112"/>
                <a:gd name="T11" fmla="*/ 728782188 h 584"/>
                <a:gd name="T12" fmla="*/ 101954621 w 3112"/>
                <a:gd name="T13" fmla="*/ 698832709 h 584"/>
                <a:gd name="T14" fmla="*/ 380630870 w 3112"/>
                <a:gd name="T15" fmla="*/ 621461175 h 584"/>
                <a:gd name="T16" fmla="*/ 573211231 w 3112"/>
                <a:gd name="T17" fmla="*/ 569049029 h 584"/>
                <a:gd name="T18" fmla="*/ 795246260 w 3112"/>
                <a:gd name="T19" fmla="*/ 511644559 h 584"/>
                <a:gd name="T20" fmla="*/ 1042202915 w 3112"/>
                <a:gd name="T21" fmla="*/ 449248881 h 584"/>
                <a:gd name="T22" fmla="*/ 1307285356 w 3112"/>
                <a:gd name="T23" fmla="*/ 381861995 h 584"/>
                <a:gd name="T24" fmla="*/ 1588226530 w 3112"/>
                <a:gd name="T25" fmla="*/ 316970714 h 584"/>
                <a:gd name="T26" fmla="*/ 1875964608 w 3112"/>
                <a:gd name="T27" fmla="*/ 252078315 h 584"/>
                <a:gd name="T28" fmla="*/ 2147483647 w 3112"/>
                <a:gd name="T29" fmla="*/ 192179358 h 584"/>
                <a:gd name="T30" fmla="*/ 2147483647 w 3112"/>
                <a:gd name="T31" fmla="*/ 134774888 h 584"/>
                <a:gd name="T32" fmla="*/ 2147483647 w 3112"/>
                <a:gd name="T33" fmla="*/ 109816616 h 584"/>
                <a:gd name="T34" fmla="*/ 2147483647 w 3112"/>
                <a:gd name="T35" fmla="*/ 84858345 h 584"/>
                <a:gd name="T36" fmla="*/ 2147483647 w 3112"/>
                <a:gd name="T37" fmla="*/ 64891282 h 584"/>
                <a:gd name="T38" fmla="*/ 2147483647 w 3112"/>
                <a:gd name="T39" fmla="*/ 44925335 h 584"/>
                <a:gd name="T40" fmla="*/ 2147483647 w 3112"/>
                <a:gd name="T41" fmla="*/ 29949479 h 584"/>
                <a:gd name="T42" fmla="*/ 2147483647 w 3112"/>
                <a:gd name="T43" fmla="*/ 17470343 h 584"/>
                <a:gd name="T44" fmla="*/ 2147483647 w 3112"/>
                <a:gd name="T45" fmla="*/ 7487928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11665" y="5353967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3747753 h 1192"/>
                <a:gd name="T4" fmla="*/ 2147483647 w 8196"/>
                <a:gd name="T5" fmla="*/ 1487495507 h 1192"/>
                <a:gd name="T6" fmla="*/ 0 w 8196"/>
                <a:gd name="T7" fmla="*/ 743747753 h 1192"/>
                <a:gd name="T8" fmla="*/ 2147483647 w 8196"/>
                <a:gd name="T9" fmla="*/ 638924124 h 1192"/>
                <a:gd name="T10" fmla="*/ 2147483647 w 8196"/>
                <a:gd name="T11" fmla="*/ 711302876 h 1192"/>
                <a:gd name="T12" fmla="*/ 2147483647 w 8196"/>
                <a:gd name="T13" fmla="*/ 773697042 h 1192"/>
                <a:gd name="T14" fmla="*/ 2147483647 w 8196"/>
                <a:gd name="T15" fmla="*/ 831101150 h 1192"/>
                <a:gd name="T16" fmla="*/ 2147483647 w 8196"/>
                <a:gd name="T17" fmla="*/ 876025083 h 1192"/>
                <a:gd name="T18" fmla="*/ 2147483647 w 8196"/>
                <a:gd name="T19" fmla="*/ 910966665 h 1192"/>
                <a:gd name="T20" fmla="*/ 2147483647 w 8196"/>
                <a:gd name="T21" fmla="*/ 935923661 h 1192"/>
                <a:gd name="T22" fmla="*/ 2147483647 w 8196"/>
                <a:gd name="T23" fmla="*/ 950899423 h 1192"/>
                <a:gd name="T24" fmla="*/ 2147483647 w 8196"/>
                <a:gd name="T25" fmla="*/ 948402718 h 1192"/>
                <a:gd name="T26" fmla="*/ 2147483647 w 8196"/>
                <a:gd name="T27" fmla="*/ 935923661 h 1192"/>
                <a:gd name="T28" fmla="*/ 2147483647 w 8196"/>
                <a:gd name="T29" fmla="*/ 905974372 h 1192"/>
                <a:gd name="T30" fmla="*/ 2147483647 w 8196"/>
                <a:gd name="T31" fmla="*/ 861050439 h 1192"/>
                <a:gd name="T32" fmla="*/ 2147483647 w 8196"/>
                <a:gd name="T33" fmla="*/ 801150743 h 1192"/>
                <a:gd name="T34" fmla="*/ 2147483647 w 8196"/>
                <a:gd name="T35" fmla="*/ 721285228 h 1192"/>
                <a:gd name="T36" fmla="*/ 2147483647 w 8196"/>
                <a:gd name="T37" fmla="*/ 623949480 h 1192"/>
                <a:gd name="T38" fmla="*/ 2147483647 w 8196"/>
                <a:gd name="T39" fmla="*/ 506646794 h 1192"/>
                <a:gd name="T40" fmla="*/ 2147483647 w 8196"/>
                <a:gd name="T41" fmla="*/ 369378289 h 1192"/>
                <a:gd name="T42" fmla="*/ 2147483647 w 8196"/>
                <a:gd name="T43" fmla="*/ 299496242 h 1192"/>
                <a:gd name="T44" fmla="*/ 2147483647 w 8196"/>
                <a:gd name="T45" fmla="*/ 184689144 h 1192"/>
                <a:gd name="T46" fmla="*/ 2147483647 w 8196"/>
                <a:gd name="T47" fmla="*/ 102328041 h 1192"/>
                <a:gd name="T48" fmla="*/ 2147483647 w 8196"/>
                <a:gd name="T49" fmla="*/ 44923934 h 1192"/>
                <a:gd name="T50" fmla="*/ 2011908948 w 8196"/>
                <a:gd name="T51" fmla="*/ 12479057 h 1192"/>
                <a:gd name="T52" fmla="*/ 1656199349 w 8196"/>
                <a:gd name="T53" fmla="*/ 0 h 1192"/>
                <a:gd name="T54" fmla="*/ 1339006286 w 8196"/>
                <a:gd name="T55" fmla="*/ 4991176 h 1192"/>
                <a:gd name="T56" fmla="*/ 1058064831 w 8196"/>
                <a:gd name="T57" fmla="*/ 24958113 h 1192"/>
                <a:gd name="T58" fmla="*/ 811106866 w 8196"/>
                <a:gd name="T59" fmla="*/ 54907402 h 1192"/>
                <a:gd name="T60" fmla="*/ 600400509 w 8196"/>
                <a:gd name="T61" fmla="*/ 92344572 h 1192"/>
                <a:gd name="T62" fmla="*/ 423678705 w 8196"/>
                <a:gd name="T63" fmla="*/ 134772918 h 1192"/>
                <a:gd name="T64" fmla="*/ 280942519 w 8196"/>
                <a:gd name="T65" fmla="*/ 179697969 h 1192"/>
                <a:gd name="T66" fmla="*/ 167658902 w 8196"/>
                <a:gd name="T67" fmla="*/ 219630726 h 1192"/>
                <a:gd name="T68" fmla="*/ 54376349 w 8196"/>
                <a:gd name="T69" fmla="*/ 269545836 h 1192"/>
                <a:gd name="T70" fmla="*/ 0 w 8196"/>
                <a:gd name="T71" fmla="*/ 299496242 h 1192"/>
                <a:gd name="T72" fmla="*/ 2147483647 w 8196"/>
                <a:gd name="T73" fmla="*/ 1487495507 h 1192"/>
                <a:gd name="T74" fmla="*/ 2147483647 w 8196"/>
                <a:gd name="T75" fmla="*/ 1480007626 h 1192"/>
                <a:gd name="T76" fmla="*/ 2147483647 w 8196"/>
                <a:gd name="T77" fmla="*/ 636428537 h 1192"/>
                <a:gd name="T78" fmla="*/ 2147483647 w 8196"/>
                <a:gd name="T79" fmla="*/ 638924124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" name="Title 1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198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3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70F4F-E6E1-46E9-8290-FBC1C388D380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4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5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3CE84-7E7B-4162-9D81-D7A46182438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4B2E-A07A-4340-A0F6-C1084CA3854F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E315F-5C90-4062-AE28-5F4564CB9A5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163 w 8695944"/>
              <a:gd name="T1" fmla="*/ 0 h 1426464"/>
              <a:gd name="T2" fmla="*/ 8696325 w 8695944"/>
              <a:gd name="T3" fmla="*/ 713582 h 1426464"/>
              <a:gd name="T4" fmla="*/ 4348163 w 8695944"/>
              <a:gd name="T5" fmla="*/ 1427163 h 1426464"/>
              <a:gd name="T6" fmla="*/ 0 w 8695944"/>
              <a:gd name="T7" fmla="*/ 71358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11138" y="714375"/>
            <a:ext cx="8723312" cy="1331913"/>
            <a:chOff x="211665" y="714192"/>
            <a:chExt cx="8723376" cy="1331576"/>
          </a:xfrm>
        </p:grpSpPr>
        <p:sp>
          <p:nvSpPr>
            <p:cNvPr id="6" name="Freeform 14"/>
            <p:cNvSpPr>
              <a:spLocks/>
            </p:cNvSpPr>
            <p:nvPr/>
          </p:nvSpPr>
          <p:spPr bwMode="auto">
            <a:xfrm>
              <a:off x="6054919" y="859417"/>
              <a:ext cx="2880122" cy="714941"/>
            </a:xfrm>
            <a:custGeom>
              <a:avLst/>
              <a:gdLst>
                <a:gd name="T0" fmla="*/ 1532724083 w 2706"/>
                <a:gd name="T1" fmla="*/ 0 h 640"/>
                <a:gd name="T2" fmla="*/ 2147483647 w 2706"/>
                <a:gd name="T3" fmla="*/ 399329178 h 640"/>
                <a:gd name="T4" fmla="*/ 1532724083 w 2706"/>
                <a:gd name="T5" fmla="*/ 798657240 h 640"/>
                <a:gd name="T6" fmla="*/ 0 w 2706"/>
                <a:gd name="T7" fmla="*/ 399329178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62553 h 640"/>
                <a:gd name="T14" fmla="*/ 2147483647 w 2706"/>
                <a:gd name="T15" fmla="*/ 47420696 h 640"/>
                <a:gd name="T16" fmla="*/ 2147483647 w 2706"/>
                <a:gd name="T17" fmla="*/ 74874430 h 640"/>
                <a:gd name="T18" fmla="*/ 2147483647 w 2706"/>
                <a:gd name="T19" fmla="*/ 102328165 h 640"/>
                <a:gd name="T20" fmla="*/ 2147483647 w 2706"/>
                <a:gd name="T21" fmla="*/ 134773081 h 640"/>
                <a:gd name="T22" fmla="*/ 2147483647 w 2706"/>
                <a:gd name="T23" fmla="*/ 167219114 h 640"/>
                <a:gd name="T24" fmla="*/ 2093477237 w 2706"/>
                <a:gd name="T25" fmla="*/ 204656330 h 640"/>
                <a:gd name="T26" fmla="*/ 1941676927 w 2706"/>
                <a:gd name="T27" fmla="*/ 242092428 h 640"/>
                <a:gd name="T28" fmla="*/ 1941676927 w 2706"/>
                <a:gd name="T29" fmla="*/ 242092428 h 640"/>
                <a:gd name="T30" fmla="*/ 1667531035 w 2706"/>
                <a:gd name="T31" fmla="*/ 314471267 h 640"/>
                <a:gd name="T32" fmla="*/ 1400182060 w 2706"/>
                <a:gd name="T33" fmla="*/ 379362217 h 640"/>
                <a:gd name="T34" fmla="*/ 1144161991 w 2706"/>
                <a:gd name="T35" fmla="*/ 439261985 h 640"/>
                <a:gd name="T36" fmla="*/ 897204834 w 2706"/>
                <a:gd name="T37" fmla="*/ 496665044 h 640"/>
                <a:gd name="T38" fmla="*/ 661574454 w 2706"/>
                <a:gd name="T39" fmla="*/ 546581331 h 640"/>
                <a:gd name="T40" fmla="*/ 432742056 w 2706"/>
                <a:gd name="T41" fmla="*/ 591505319 h 640"/>
                <a:gd name="T42" fmla="*/ 212972569 w 2706"/>
                <a:gd name="T43" fmla="*/ 633933716 h 640"/>
                <a:gd name="T44" fmla="*/ 0 w 2706"/>
                <a:gd name="T45" fmla="*/ 671370932 h 640"/>
                <a:gd name="T46" fmla="*/ 0 w 2706"/>
                <a:gd name="T47" fmla="*/ 671370932 h 640"/>
                <a:gd name="T48" fmla="*/ 147268322 w 2706"/>
                <a:gd name="T49" fmla="*/ 693833484 h 640"/>
                <a:gd name="T50" fmla="*/ 287739727 w 2706"/>
                <a:gd name="T51" fmla="*/ 713800446 h 640"/>
                <a:gd name="T52" fmla="*/ 423680208 w 2706"/>
                <a:gd name="T53" fmla="*/ 731270699 h 640"/>
                <a:gd name="T54" fmla="*/ 557354696 w 2706"/>
                <a:gd name="T55" fmla="*/ 746245362 h 640"/>
                <a:gd name="T56" fmla="*/ 686497195 w 2706"/>
                <a:gd name="T57" fmla="*/ 761220025 h 640"/>
                <a:gd name="T58" fmla="*/ 811108770 w 2706"/>
                <a:gd name="T59" fmla="*/ 771203505 h 640"/>
                <a:gd name="T60" fmla="*/ 931189422 w 2706"/>
                <a:gd name="T61" fmla="*/ 781186986 h 640"/>
                <a:gd name="T62" fmla="*/ 1049004080 w 2706"/>
                <a:gd name="T63" fmla="*/ 788673759 h 640"/>
                <a:gd name="T64" fmla="*/ 1164552744 w 2706"/>
                <a:gd name="T65" fmla="*/ 793666058 h 640"/>
                <a:gd name="T66" fmla="*/ 1275570485 w 2706"/>
                <a:gd name="T67" fmla="*/ 796161649 h 640"/>
                <a:gd name="T68" fmla="*/ 1382057301 w 2706"/>
                <a:gd name="T69" fmla="*/ 798657240 h 640"/>
                <a:gd name="T70" fmla="*/ 1486278124 w 2706"/>
                <a:gd name="T71" fmla="*/ 798657240 h 640"/>
                <a:gd name="T72" fmla="*/ 1588232953 w 2706"/>
                <a:gd name="T73" fmla="*/ 796161649 h 640"/>
                <a:gd name="T74" fmla="*/ 1687921787 w 2706"/>
                <a:gd name="T75" fmla="*/ 793666058 h 640"/>
                <a:gd name="T76" fmla="*/ 1783080763 w 2706"/>
                <a:gd name="T77" fmla="*/ 788673759 h 640"/>
                <a:gd name="T78" fmla="*/ 1875972680 w 2706"/>
                <a:gd name="T79" fmla="*/ 781186986 h 640"/>
                <a:gd name="T80" fmla="*/ 1964333673 w 2706"/>
                <a:gd name="T81" fmla="*/ 773699096 h 640"/>
                <a:gd name="T82" fmla="*/ 2052694667 w 2706"/>
                <a:gd name="T83" fmla="*/ 763715616 h 640"/>
                <a:gd name="T84" fmla="*/ 2136524737 w 2706"/>
                <a:gd name="T85" fmla="*/ 751236544 h 640"/>
                <a:gd name="T86" fmla="*/ 2147483647 w 2706"/>
                <a:gd name="T87" fmla="*/ 738757472 h 640"/>
                <a:gd name="T88" fmla="*/ 2147483647 w 2706"/>
                <a:gd name="T89" fmla="*/ 723782809 h 640"/>
                <a:gd name="T90" fmla="*/ 2147483647 w 2706"/>
                <a:gd name="T91" fmla="*/ 708808147 h 640"/>
                <a:gd name="T92" fmla="*/ 2147483647 w 2706"/>
                <a:gd name="T93" fmla="*/ 691337893 h 640"/>
                <a:gd name="T94" fmla="*/ 2147483647 w 2706"/>
                <a:gd name="T95" fmla="*/ 673866522 h 640"/>
                <a:gd name="T96" fmla="*/ 2147483647 w 2706"/>
                <a:gd name="T97" fmla="*/ 653900678 h 640"/>
                <a:gd name="T98" fmla="*/ 2147483647 w 2706"/>
                <a:gd name="T99" fmla="*/ 633933716 h 640"/>
                <a:gd name="T100" fmla="*/ 2147483647 w 2706"/>
                <a:gd name="T101" fmla="*/ 611472281 h 640"/>
                <a:gd name="T102" fmla="*/ 2147483647 w 2706"/>
                <a:gd name="T103" fmla="*/ 589009728 h 640"/>
                <a:gd name="T104" fmla="*/ 2147483647 w 2706"/>
                <a:gd name="T105" fmla="*/ 539093441 h 640"/>
                <a:gd name="T106" fmla="*/ 2147483647 w 2706"/>
                <a:gd name="T107" fmla="*/ 486681564 h 640"/>
                <a:gd name="T108" fmla="*/ 2147483647 w 2706"/>
                <a:gd name="T109" fmla="*/ 486681564 h 640"/>
                <a:gd name="T110" fmla="*/ 2147483647 w 2706"/>
                <a:gd name="T111" fmla="*/ 484185973 h 640"/>
                <a:gd name="T112" fmla="*/ 2147483647 w 2706"/>
                <a:gd name="T113" fmla="*/ 484185973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2622407" y="730943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5447702 h 762"/>
                <a:gd name="T4" fmla="*/ 2147483647 w 5216"/>
                <a:gd name="T5" fmla="*/ 950895404 h 762"/>
                <a:gd name="T6" fmla="*/ 0 w 5216"/>
                <a:gd name="T7" fmla="*/ 475447702 h 762"/>
                <a:gd name="T8" fmla="*/ 2147483647 w 5216"/>
                <a:gd name="T9" fmla="*/ 890996939 h 762"/>
                <a:gd name="T10" fmla="*/ 2147483647 w 5216"/>
                <a:gd name="T11" fmla="*/ 856055422 h 762"/>
                <a:gd name="T12" fmla="*/ 2147483647 w 5216"/>
                <a:gd name="T13" fmla="*/ 761215440 h 762"/>
                <a:gd name="T14" fmla="*/ 2147483647 w 5216"/>
                <a:gd name="T15" fmla="*/ 633930642 h 762"/>
                <a:gd name="T16" fmla="*/ 2147483647 w 5216"/>
                <a:gd name="T17" fmla="*/ 466712044 h 762"/>
                <a:gd name="T18" fmla="*/ 2147483647 w 5216"/>
                <a:gd name="T19" fmla="*/ 369376478 h 762"/>
                <a:gd name="T20" fmla="*/ 2147483647 w 5216"/>
                <a:gd name="T21" fmla="*/ 294503396 h 762"/>
                <a:gd name="T22" fmla="*/ 2147483647 w 5216"/>
                <a:gd name="T23" fmla="*/ 229612647 h 762"/>
                <a:gd name="T24" fmla="*/ 2147483647 w 5216"/>
                <a:gd name="T25" fmla="*/ 174705348 h 762"/>
                <a:gd name="T26" fmla="*/ 2147483647 w 5216"/>
                <a:gd name="T27" fmla="*/ 127284798 h 762"/>
                <a:gd name="T28" fmla="*/ 1971124537 w 5216"/>
                <a:gd name="T29" fmla="*/ 89848816 h 762"/>
                <a:gd name="T30" fmla="*/ 1511195478 w 5216"/>
                <a:gd name="T31" fmla="*/ 34941516 h 762"/>
                <a:gd name="T32" fmla="*/ 1098845838 w 5216"/>
                <a:gd name="T33" fmla="*/ 4991166 h 762"/>
                <a:gd name="T34" fmla="*/ 729542571 w 5216"/>
                <a:gd name="T35" fmla="*/ 0 h 762"/>
                <a:gd name="T36" fmla="*/ 405553796 w 5216"/>
                <a:gd name="T37" fmla="*/ 12479033 h 762"/>
                <a:gd name="T38" fmla="*/ 124611395 w 5216"/>
                <a:gd name="T39" fmla="*/ 39932683 h 762"/>
                <a:gd name="T40" fmla="*/ 0 w 5216"/>
                <a:gd name="T41" fmla="*/ 59898466 h 762"/>
                <a:gd name="T42" fmla="*/ 355708387 w 5216"/>
                <a:gd name="T43" fmla="*/ 107319015 h 762"/>
                <a:gd name="T44" fmla="*/ 738605470 w 5216"/>
                <a:gd name="T45" fmla="*/ 174705348 h 762"/>
                <a:gd name="T46" fmla="*/ 1148690183 w 5216"/>
                <a:gd name="T47" fmla="*/ 262057463 h 762"/>
                <a:gd name="T48" fmla="*/ 1588228518 w 5216"/>
                <a:gd name="T49" fmla="*/ 369376478 h 762"/>
                <a:gd name="T50" fmla="*/ 1989250334 w 5216"/>
                <a:gd name="T51" fmla="*/ 471704327 h 762"/>
                <a:gd name="T52" fmla="*/ 2147483647 w 5216"/>
                <a:gd name="T53" fmla="*/ 643912975 h 762"/>
                <a:gd name="T54" fmla="*/ 2147483647 w 5216"/>
                <a:gd name="T55" fmla="*/ 713796008 h 762"/>
                <a:gd name="T56" fmla="*/ 2147483647 w 5216"/>
                <a:gd name="T57" fmla="*/ 773694473 h 762"/>
                <a:gd name="T58" fmla="*/ 2147483647 w 5216"/>
                <a:gd name="T59" fmla="*/ 826106189 h 762"/>
                <a:gd name="T60" fmla="*/ 2147483647 w 5216"/>
                <a:gd name="T61" fmla="*/ 866038872 h 762"/>
                <a:gd name="T62" fmla="*/ 2147483647 w 5216"/>
                <a:gd name="T63" fmla="*/ 900979272 h 762"/>
                <a:gd name="T64" fmla="*/ 2147483647 w 5216"/>
                <a:gd name="T65" fmla="*/ 923441755 h 762"/>
                <a:gd name="T66" fmla="*/ 2147483647 w 5216"/>
                <a:gd name="T67" fmla="*/ 940911954 h 762"/>
                <a:gd name="T68" fmla="*/ 2147483647 w 5216"/>
                <a:gd name="T69" fmla="*/ 950895404 h 762"/>
                <a:gd name="T70" fmla="*/ 2147483647 w 5216"/>
                <a:gd name="T71" fmla="*/ 950895404 h 762"/>
                <a:gd name="T72" fmla="*/ 2147483647 w 5216"/>
                <a:gd name="T73" fmla="*/ 945904238 h 762"/>
                <a:gd name="T74" fmla="*/ 2147483647 w 5216"/>
                <a:gd name="T75" fmla="*/ 933425205 h 762"/>
                <a:gd name="T76" fmla="*/ 2147483647 w 5216"/>
                <a:gd name="T77" fmla="*/ 913458305 h 762"/>
                <a:gd name="T78" fmla="*/ 2147483647 w 5216"/>
                <a:gd name="T79" fmla="*/ 890996939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2832079" y="743233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3021808 h 694"/>
                <a:gd name="T4" fmla="*/ 2147483647 w 5144"/>
                <a:gd name="T5" fmla="*/ 866043616 h 694"/>
                <a:gd name="T6" fmla="*/ 0 w 5144"/>
                <a:gd name="T7" fmla="*/ 433021808 h 694"/>
                <a:gd name="T8" fmla="*/ 0 w 5144"/>
                <a:gd name="T9" fmla="*/ 87353486 h 694"/>
                <a:gd name="T10" fmla="*/ 0 w 5144"/>
                <a:gd name="T11" fmla="*/ 87353486 h 694"/>
                <a:gd name="T12" fmla="*/ 20390745 w 5144"/>
                <a:gd name="T13" fmla="*/ 82361188 h 694"/>
                <a:gd name="T14" fmla="*/ 81564045 w 5144"/>
                <a:gd name="T15" fmla="*/ 69882118 h 694"/>
                <a:gd name="T16" fmla="*/ 185784827 w 5144"/>
                <a:gd name="T17" fmla="*/ 52411868 h 694"/>
                <a:gd name="T18" fmla="*/ 253755042 w 5144"/>
                <a:gd name="T19" fmla="*/ 42428389 h 694"/>
                <a:gd name="T20" fmla="*/ 333053093 w 5144"/>
                <a:gd name="T21" fmla="*/ 32444910 h 694"/>
                <a:gd name="T22" fmla="*/ 421414053 w 5144"/>
                <a:gd name="T23" fmla="*/ 24958139 h 694"/>
                <a:gd name="T24" fmla="*/ 523368842 w 5144"/>
                <a:gd name="T25" fmla="*/ 17470250 h 694"/>
                <a:gd name="T26" fmla="*/ 634386540 w 5144"/>
                <a:gd name="T27" fmla="*/ 9983479 h 694"/>
                <a:gd name="T28" fmla="*/ 758998068 w 5144"/>
                <a:gd name="T29" fmla="*/ 4991181 h 694"/>
                <a:gd name="T30" fmla="*/ 894938497 w 5144"/>
                <a:gd name="T31" fmla="*/ 2495590 h 694"/>
                <a:gd name="T32" fmla="*/ 1042206763 w 5144"/>
                <a:gd name="T33" fmla="*/ 0 h 694"/>
                <a:gd name="T34" fmla="*/ 1200802866 w 5144"/>
                <a:gd name="T35" fmla="*/ 2495590 h 694"/>
                <a:gd name="T36" fmla="*/ 1370727870 w 5144"/>
                <a:gd name="T37" fmla="*/ 7487888 h 694"/>
                <a:gd name="T38" fmla="*/ 1554246704 w 5144"/>
                <a:gd name="T39" fmla="*/ 17470250 h 694"/>
                <a:gd name="T40" fmla="*/ 1749094439 w 5144"/>
                <a:gd name="T41" fmla="*/ 29949320 h 694"/>
                <a:gd name="T42" fmla="*/ 1955270011 w 5144"/>
                <a:gd name="T43" fmla="*/ 49916277 h 694"/>
                <a:gd name="T44" fmla="*/ 2147483647 w 5144"/>
                <a:gd name="T45" fmla="*/ 72378826 h 694"/>
                <a:gd name="T46" fmla="*/ 2147483647 w 5144"/>
                <a:gd name="T47" fmla="*/ 99832555 h 694"/>
                <a:gd name="T48" fmla="*/ 2147483647 w 5144"/>
                <a:gd name="T49" fmla="*/ 132277465 h 694"/>
                <a:gd name="T50" fmla="*/ 2147483647 w 5144"/>
                <a:gd name="T51" fmla="*/ 172210264 h 694"/>
                <a:gd name="T52" fmla="*/ 2147483647 w 5144"/>
                <a:gd name="T53" fmla="*/ 217135360 h 694"/>
                <a:gd name="T54" fmla="*/ 2147483647 w 5144"/>
                <a:gd name="T55" fmla="*/ 269547228 h 694"/>
                <a:gd name="T56" fmla="*/ 2147483647 w 5144"/>
                <a:gd name="T57" fmla="*/ 331941458 h 694"/>
                <a:gd name="T58" fmla="*/ 2147483647 w 5144"/>
                <a:gd name="T59" fmla="*/ 399327986 h 694"/>
                <a:gd name="T60" fmla="*/ 2147483647 w 5144"/>
                <a:gd name="T61" fmla="*/ 474202402 h 694"/>
                <a:gd name="T62" fmla="*/ 2147483647 w 5144"/>
                <a:gd name="T63" fmla="*/ 559060297 h 694"/>
                <a:gd name="T64" fmla="*/ 2147483647 w 5144"/>
                <a:gd name="T65" fmla="*/ 651404964 h 694"/>
                <a:gd name="T66" fmla="*/ 2147483647 w 5144"/>
                <a:gd name="T67" fmla="*/ 753731992 h 694"/>
                <a:gd name="T68" fmla="*/ 2147483647 w 5144"/>
                <a:gd name="T69" fmla="*/ 866043616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auto">
            <a:xfrm>
              <a:off x="5616409" y="729828"/>
              <a:ext cx="3312240" cy="652387"/>
            </a:xfrm>
            <a:custGeom>
              <a:avLst/>
              <a:gdLst>
                <a:gd name="T0" fmla="*/ 1762682169 w 3112"/>
                <a:gd name="T1" fmla="*/ 0 h 584"/>
                <a:gd name="T2" fmla="*/ 2147483647 w 3112"/>
                <a:gd name="T3" fmla="*/ 364391653 h 584"/>
                <a:gd name="T4" fmla="*/ 1762682169 w 3112"/>
                <a:gd name="T5" fmla="*/ 728782188 h 584"/>
                <a:gd name="T6" fmla="*/ 0 w 3112"/>
                <a:gd name="T7" fmla="*/ 364391653 h 584"/>
                <a:gd name="T8" fmla="*/ 0 w 3112"/>
                <a:gd name="T9" fmla="*/ 728782188 h 584"/>
                <a:gd name="T10" fmla="*/ 0 w 3112"/>
                <a:gd name="T11" fmla="*/ 728782188 h 584"/>
                <a:gd name="T12" fmla="*/ 101954621 w 3112"/>
                <a:gd name="T13" fmla="*/ 698832709 h 584"/>
                <a:gd name="T14" fmla="*/ 380630870 w 3112"/>
                <a:gd name="T15" fmla="*/ 621461175 h 584"/>
                <a:gd name="T16" fmla="*/ 573211231 w 3112"/>
                <a:gd name="T17" fmla="*/ 569049029 h 584"/>
                <a:gd name="T18" fmla="*/ 795246260 w 3112"/>
                <a:gd name="T19" fmla="*/ 511644559 h 584"/>
                <a:gd name="T20" fmla="*/ 1042202915 w 3112"/>
                <a:gd name="T21" fmla="*/ 449248881 h 584"/>
                <a:gd name="T22" fmla="*/ 1307285356 w 3112"/>
                <a:gd name="T23" fmla="*/ 381861995 h 584"/>
                <a:gd name="T24" fmla="*/ 1588226530 w 3112"/>
                <a:gd name="T25" fmla="*/ 316970714 h 584"/>
                <a:gd name="T26" fmla="*/ 1875964608 w 3112"/>
                <a:gd name="T27" fmla="*/ 252078315 h 584"/>
                <a:gd name="T28" fmla="*/ 2147483647 w 3112"/>
                <a:gd name="T29" fmla="*/ 192179358 h 584"/>
                <a:gd name="T30" fmla="*/ 2147483647 w 3112"/>
                <a:gd name="T31" fmla="*/ 134774888 h 584"/>
                <a:gd name="T32" fmla="*/ 2147483647 w 3112"/>
                <a:gd name="T33" fmla="*/ 109816616 h 584"/>
                <a:gd name="T34" fmla="*/ 2147483647 w 3112"/>
                <a:gd name="T35" fmla="*/ 84858345 h 584"/>
                <a:gd name="T36" fmla="*/ 2147483647 w 3112"/>
                <a:gd name="T37" fmla="*/ 64891282 h 584"/>
                <a:gd name="T38" fmla="*/ 2147483647 w 3112"/>
                <a:gd name="T39" fmla="*/ 44925335 h 584"/>
                <a:gd name="T40" fmla="*/ 2147483647 w 3112"/>
                <a:gd name="T41" fmla="*/ 29949479 h 584"/>
                <a:gd name="T42" fmla="*/ 2147483647 w 3112"/>
                <a:gd name="T43" fmla="*/ 17470343 h 584"/>
                <a:gd name="T44" fmla="*/ 2147483647 w 3112"/>
                <a:gd name="T45" fmla="*/ 7487928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9"/>
            <p:cNvSpPr>
              <a:spLocks/>
            </p:cNvSpPr>
            <p:nvPr/>
          </p:nvSpPr>
          <p:spPr bwMode="auto">
            <a:xfrm>
              <a:off x="211665" y="714192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3747753 h 1192"/>
                <a:gd name="T4" fmla="*/ 2147483647 w 8196"/>
                <a:gd name="T5" fmla="*/ 1487495507 h 1192"/>
                <a:gd name="T6" fmla="*/ 0 w 8196"/>
                <a:gd name="T7" fmla="*/ 743747753 h 1192"/>
                <a:gd name="T8" fmla="*/ 2147483647 w 8196"/>
                <a:gd name="T9" fmla="*/ 638924124 h 1192"/>
                <a:gd name="T10" fmla="*/ 2147483647 w 8196"/>
                <a:gd name="T11" fmla="*/ 711302876 h 1192"/>
                <a:gd name="T12" fmla="*/ 2147483647 w 8196"/>
                <a:gd name="T13" fmla="*/ 773697042 h 1192"/>
                <a:gd name="T14" fmla="*/ 2147483647 w 8196"/>
                <a:gd name="T15" fmla="*/ 831101150 h 1192"/>
                <a:gd name="T16" fmla="*/ 2147483647 w 8196"/>
                <a:gd name="T17" fmla="*/ 876025083 h 1192"/>
                <a:gd name="T18" fmla="*/ 2147483647 w 8196"/>
                <a:gd name="T19" fmla="*/ 910966665 h 1192"/>
                <a:gd name="T20" fmla="*/ 2147483647 w 8196"/>
                <a:gd name="T21" fmla="*/ 935923661 h 1192"/>
                <a:gd name="T22" fmla="*/ 2147483647 w 8196"/>
                <a:gd name="T23" fmla="*/ 950899423 h 1192"/>
                <a:gd name="T24" fmla="*/ 2147483647 w 8196"/>
                <a:gd name="T25" fmla="*/ 948402718 h 1192"/>
                <a:gd name="T26" fmla="*/ 2147483647 w 8196"/>
                <a:gd name="T27" fmla="*/ 935923661 h 1192"/>
                <a:gd name="T28" fmla="*/ 2147483647 w 8196"/>
                <a:gd name="T29" fmla="*/ 905974372 h 1192"/>
                <a:gd name="T30" fmla="*/ 2147483647 w 8196"/>
                <a:gd name="T31" fmla="*/ 861050439 h 1192"/>
                <a:gd name="T32" fmla="*/ 2147483647 w 8196"/>
                <a:gd name="T33" fmla="*/ 801150743 h 1192"/>
                <a:gd name="T34" fmla="*/ 2147483647 w 8196"/>
                <a:gd name="T35" fmla="*/ 721285228 h 1192"/>
                <a:gd name="T36" fmla="*/ 2147483647 w 8196"/>
                <a:gd name="T37" fmla="*/ 623949480 h 1192"/>
                <a:gd name="T38" fmla="*/ 2147483647 w 8196"/>
                <a:gd name="T39" fmla="*/ 506646794 h 1192"/>
                <a:gd name="T40" fmla="*/ 2147483647 w 8196"/>
                <a:gd name="T41" fmla="*/ 369378289 h 1192"/>
                <a:gd name="T42" fmla="*/ 2147483647 w 8196"/>
                <a:gd name="T43" fmla="*/ 299496242 h 1192"/>
                <a:gd name="T44" fmla="*/ 2147483647 w 8196"/>
                <a:gd name="T45" fmla="*/ 184689144 h 1192"/>
                <a:gd name="T46" fmla="*/ 2147483647 w 8196"/>
                <a:gd name="T47" fmla="*/ 102328041 h 1192"/>
                <a:gd name="T48" fmla="*/ 2147483647 w 8196"/>
                <a:gd name="T49" fmla="*/ 44923934 h 1192"/>
                <a:gd name="T50" fmla="*/ 2011908948 w 8196"/>
                <a:gd name="T51" fmla="*/ 12479057 h 1192"/>
                <a:gd name="T52" fmla="*/ 1656199349 w 8196"/>
                <a:gd name="T53" fmla="*/ 0 h 1192"/>
                <a:gd name="T54" fmla="*/ 1339006286 w 8196"/>
                <a:gd name="T55" fmla="*/ 4991176 h 1192"/>
                <a:gd name="T56" fmla="*/ 1058064831 w 8196"/>
                <a:gd name="T57" fmla="*/ 24958113 h 1192"/>
                <a:gd name="T58" fmla="*/ 811106866 w 8196"/>
                <a:gd name="T59" fmla="*/ 54907402 h 1192"/>
                <a:gd name="T60" fmla="*/ 600400509 w 8196"/>
                <a:gd name="T61" fmla="*/ 92344572 h 1192"/>
                <a:gd name="T62" fmla="*/ 423678705 w 8196"/>
                <a:gd name="T63" fmla="*/ 134772918 h 1192"/>
                <a:gd name="T64" fmla="*/ 280942519 w 8196"/>
                <a:gd name="T65" fmla="*/ 179697969 h 1192"/>
                <a:gd name="T66" fmla="*/ 167658902 w 8196"/>
                <a:gd name="T67" fmla="*/ 219630726 h 1192"/>
                <a:gd name="T68" fmla="*/ 54376349 w 8196"/>
                <a:gd name="T69" fmla="*/ 269545836 h 1192"/>
                <a:gd name="T70" fmla="*/ 0 w 8196"/>
                <a:gd name="T71" fmla="*/ 299496242 h 1192"/>
                <a:gd name="T72" fmla="*/ 2147483647 w 8196"/>
                <a:gd name="T73" fmla="*/ 1487495507 h 1192"/>
                <a:gd name="T74" fmla="*/ 2147483647 w 8196"/>
                <a:gd name="T75" fmla="*/ 1480007626 h 1192"/>
                <a:gd name="T76" fmla="*/ 2147483647 w 8196"/>
                <a:gd name="T77" fmla="*/ 636428537 h 1192"/>
                <a:gd name="T78" fmla="*/ 2147483647 w 8196"/>
                <a:gd name="T79" fmla="*/ 638924124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629400" y="1447796"/>
            <a:ext cx="2057400" cy="4487335"/>
          </a:xfrm>
        </p:spPr>
        <p:txBody>
          <a:bodyPr vert="eaVert" anchorCtr="0"/>
          <a:lstStyle>
            <a:lvl1pPr algn="l">
              <a:defRPr>
                <a:solidFill>
                  <a:srgbClr val="073E87"/>
                </a:solidFill>
              </a:defRPr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1447796"/>
            <a:ext cx="6019796" cy="448733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48FF-266C-483A-BA68-75FC5E4B7612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4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5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E20B-2CC5-48FA-85E6-652479B9115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Title 6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09DBB-41BD-4ECF-963B-710286C2E632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C90C3-945D-4AAB-93F5-FAFCCCFAAE7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>
            <a:spLocks/>
          </p:cNvSpPr>
          <p:nvPr/>
        </p:nvSpPr>
        <p:spPr bwMode="auto">
          <a:xfrm>
            <a:off x="228600" y="228600"/>
            <a:ext cx="8696325" cy="4737100"/>
          </a:xfrm>
          <a:custGeom>
            <a:avLst/>
            <a:gdLst>
              <a:gd name="T0" fmla="*/ 4348163 w 8695944"/>
              <a:gd name="T1" fmla="*/ 0 h 4736592"/>
              <a:gd name="T2" fmla="*/ 8696325 w 8695944"/>
              <a:gd name="T3" fmla="*/ 2368550 h 4736592"/>
              <a:gd name="T4" fmla="*/ 4348163 w 8695944"/>
              <a:gd name="T5" fmla="*/ 4737100 h 4736592"/>
              <a:gd name="T6" fmla="*/ 0 w 8695944"/>
              <a:gd name="T7" fmla="*/ 2368550 h 4736592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17663 w 8695944"/>
              <a:gd name="T13" fmla="*/ 17663 h 4736592"/>
              <a:gd name="T14" fmla="*/ 8678281 w 8695944"/>
              <a:gd name="T15" fmla="*/ 4718929 h 47365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4736592">
                <a:moveTo>
                  <a:pt x="60304" y="0"/>
                </a:moveTo>
                <a:lnTo>
                  <a:pt x="60303" y="0"/>
                </a:lnTo>
                <a:cubicBezTo>
                  <a:pt x="26999" y="0"/>
                  <a:pt x="0" y="26999"/>
                  <a:pt x="0" y="60303"/>
                </a:cubicBezTo>
                <a:lnTo>
                  <a:pt x="0" y="4676288"/>
                </a:lnTo>
                <a:cubicBezTo>
                  <a:pt x="0" y="4709592"/>
                  <a:pt x="26999" y="4736591"/>
                  <a:pt x="60303" y="4736592"/>
                </a:cubicBezTo>
                <a:lnTo>
                  <a:pt x="8635640" y="4736592"/>
                </a:lnTo>
                <a:cubicBezTo>
                  <a:pt x="8668944" y="4736591"/>
                  <a:pt x="8695944" y="4709592"/>
                  <a:pt x="8695944" y="4676288"/>
                </a:cubicBezTo>
                <a:lnTo>
                  <a:pt x="8695944" y="60304"/>
                </a:lnTo>
                <a:cubicBezTo>
                  <a:pt x="8695944" y="26999"/>
                  <a:pt x="8668944" y="0"/>
                  <a:pt x="8635640" y="0"/>
                </a:cubicBezTo>
                <a:lnTo>
                  <a:pt x="60304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6046788" y="4203700"/>
            <a:ext cx="2876550" cy="714375"/>
          </a:xfrm>
          <a:custGeom>
            <a:avLst/>
            <a:gdLst>
              <a:gd name="T0" fmla="*/ 1528859749 w 2706"/>
              <a:gd name="T1" fmla="*/ 0 h 640"/>
              <a:gd name="T2" fmla="*/ 2147483647 w 2706"/>
              <a:gd name="T3" fmla="*/ 398502932 h 640"/>
              <a:gd name="T4" fmla="*/ 1528859749 w 2706"/>
              <a:gd name="T5" fmla="*/ 797004747 h 640"/>
              <a:gd name="T6" fmla="*/ 0 w 2706"/>
              <a:gd name="T7" fmla="*/ 398502932 h 640"/>
              <a:gd name="T8" fmla="*/ 2147483647 w 2706"/>
              <a:gd name="T9" fmla="*/ 0 h 640"/>
              <a:gd name="T10" fmla="*/ 2147483647 w 2706"/>
              <a:gd name="T11" fmla="*/ 0 h 640"/>
              <a:gd name="T12" fmla="*/ 2147483647 w 2706"/>
              <a:gd name="T13" fmla="*/ 22415748 h 640"/>
              <a:gd name="T14" fmla="*/ 2147483647 w 2706"/>
              <a:gd name="T15" fmla="*/ 47321763 h 640"/>
              <a:gd name="T16" fmla="*/ 2147483647 w 2706"/>
              <a:gd name="T17" fmla="*/ 74719160 h 640"/>
              <a:gd name="T18" fmla="*/ 2147483647 w 2706"/>
              <a:gd name="T19" fmla="*/ 102116558 h 640"/>
              <a:gd name="T20" fmla="*/ 2147483647 w 2706"/>
              <a:gd name="T21" fmla="*/ 134494488 h 640"/>
              <a:gd name="T22" fmla="*/ 2147483647 w 2706"/>
              <a:gd name="T23" fmla="*/ 166872419 h 640"/>
              <a:gd name="T24" fmla="*/ 2088198838 w 2706"/>
              <a:gd name="T25" fmla="*/ 204231999 h 640"/>
              <a:gd name="T26" fmla="*/ 1936781328 w 2706"/>
              <a:gd name="T27" fmla="*/ 241591579 h 640"/>
              <a:gd name="T28" fmla="*/ 1936781328 w 2706"/>
              <a:gd name="T29" fmla="*/ 241591579 h 640"/>
              <a:gd name="T30" fmla="*/ 1663327300 w 2706"/>
              <a:gd name="T31" fmla="*/ 313820473 h 640"/>
              <a:gd name="T32" fmla="*/ 1396652193 w 2706"/>
              <a:gd name="T33" fmla="*/ 378577450 h 640"/>
              <a:gd name="T34" fmla="*/ 1141277059 w 2706"/>
              <a:gd name="T35" fmla="*/ 438352778 h 640"/>
              <a:gd name="T36" fmla="*/ 894941903 w 2706"/>
              <a:gd name="T37" fmla="*/ 495637840 h 640"/>
              <a:gd name="T38" fmla="*/ 659906720 w 2706"/>
              <a:gd name="T39" fmla="*/ 545449869 h 640"/>
              <a:gd name="T40" fmla="*/ 431651521 w 2706"/>
              <a:gd name="T41" fmla="*/ 590281365 h 640"/>
              <a:gd name="T42" fmla="*/ 212436300 w 2706"/>
              <a:gd name="T43" fmla="*/ 632622595 h 640"/>
              <a:gd name="T44" fmla="*/ 0 w 2706"/>
              <a:gd name="T45" fmla="*/ 669982175 h 640"/>
              <a:gd name="T46" fmla="*/ 0 w 2706"/>
              <a:gd name="T47" fmla="*/ 669982175 h 640"/>
              <a:gd name="T48" fmla="*/ 146897521 w 2706"/>
              <a:gd name="T49" fmla="*/ 692397923 h 640"/>
              <a:gd name="T50" fmla="*/ 287013995 w 2706"/>
              <a:gd name="T51" fmla="*/ 712323404 h 640"/>
              <a:gd name="T52" fmla="*/ 422611543 w 2706"/>
              <a:gd name="T53" fmla="*/ 729757503 h 640"/>
              <a:gd name="T54" fmla="*/ 555949096 w 2706"/>
              <a:gd name="T55" fmla="*/ 744701335 h 640"/>
              <a:gd name="T56" fmla="*/ 684766661 w 2706"/>
              <a:gd name="T57" fmla="*/ 759645167 h 640"/>
              <a:gd name="T58" fmla="*/ 809064236 w 2706"/>
              <a:gd name="T59" fmla="*/ 769607350 h 640"/>
              <a:gd name="T60" fmla="*/ 928841822 w 2706"/>
              <a:gd name="T61" fmla="*/ 779570648 h 640"/>
              <a:gd name="T62" fmla="*/ 1046359413 w 2706"/>
              <a:gd name="T63" fmla="*/ 787042564 h 640"/>
              <a:gd name="T64" fmla="*/ 1161617010 w 2706"/>
              <a:gd name="T65" fmla="*/ 792023098 h 640"/>
              <a:gd name="T66" fmla="*/ 1272354618 w 2706"/>
              <a:gd name="T67" fmla="*/ 794514480 h 640"/>
              <a:gd name="T68" fmla="*/ 1378572237 w 2706"/>
              <a:gd name="T69" fmla="*/ 797004747 h 640"/>
              <a:gd name="T70" fmla="*/ 1482530924 w 2706"/>
              <a:gd name="T71" fmla="*/ 797004747 h 640"/>
              <a:gd name="T72" fmla="*/ 1584228553 w 2706"/>
              <a:gd name="T73" fmla="*/ 794514480 h 640"/>
              <a:gd name="T74" fmla="*/ 1683666188 w 2706"/>
              <a:gd name="T75" fmla="*/ 792023098 h 640"/>
              <a:gd name="T76" fmla="*/ 1778584897 w 2706"/>
              <a:gd name="T77" fmla="*/ 787042564 h 640"/>
              <a:gd name="T78" fmla="*/ 1871242548 w 2706"/>
              <a:gd name="T79" fmla="*/ 779570648 h 640"/>
              <a:gd name="T80" fmla="*/ 1959381273 w 2706"/>
              <a:gd name="T81" fmla="*/ 772098732 h 640"/>
              <a:gd name="T82" fmla="*/ 2047519998 w 2706"/>
              <a:gd name="T83" fmla="*/ 762135434 h 640"/>
              <a:gd name="T84" fmla="*/ 2131137671 w 2706"/>
              <a:gd name="T85" fmla="*/ 749682984 h 640"/>
              <a:gd name="T86" fmla="*/ 2147483647 w 2706"/>
              <a:gd name="T87" fmla="*/ 737229419 h 640"/>
              <a:gd name="T88" fmla="*/ 2147483647 w 2706"/>
              <a:gd name="T89" fmla="*/ 722285587 h 640"/>
              <a:gd name="T90" fmla="*/ 2147483647 w 2706"/>
              <a:gd name="T91" fmla="*/ 707341755 h 640"/>
              <a:gd name="T92" fmla="*/ 2147483647 w 2706"/>
              <a:gd name="T93" fmla="*/ 689907656 h 640"/>
              <a:gd name="T94" fmla="*/ 2147483647 w 2706"/>
              <a:gd name="T95" fmla="*/ 672472441 h 640"/>
              <a:gd name="T96" fmla="*/ 2147483647 w 2706"/>
              <a:gd name="T97" fmla="*/ 652548076 h 640"/>
              <a:gd name="T98" fmla="*/ 2147483647 w 2706"/>
              <a:gd name="T99" fmla="*/ 632622595 h 640"/>
              <a:gd name="T100" fmla="*/ 2147483647 w 2706"/>
              <a:gd name="T101" fmla="*/ 610206847 h 640"/>
              <a:gd name="T102" fmla="*/ 2147483647 w 2706"/>
              <a:gd name="T103" fmla="*/ 587791099 h 640"/>
              <a:gd name="T104" fmla="*/ 2147483647 w 2706"/>
              <a:gd name="T105" fmla="*/ 537977953 h 640"/>
              <a:gd name="T106" fmla="*/ 2147483647 w 2706"/>
              <a:gd name="T107" fmla="*/ 485674541 h 640"/>
              <a:gd name="T108" fmla="*/ 2147483647 w 2706"/>
              <a:gd name="T109" fmla="*/ 485674541 h 640"/>
              <a:gd name="T110" fmla="*/ 2147483647 w 2706"/>
              <a:gd name="T111" fmla="*/ 483184274 h 640"/>
              <a:gd name="T112" fmla="*/ 2147483647 w 2706"/>
              <a:gd name="T113" fmla="*/ 483184274 h 640"/>
              <a:gd name="T114" fmla="*/ 2147483647 w 2706"/>
              <a:gd name="T115" fmla="*/ 0 h 640"/>
              <a:gd name="T116" fmla="*/ 2147483647 w 2706"/>
              <a:gd name="T117" fmla="*/ 0 h 640"/>
              <a:gd name="T118" fmla="*/ 2147483647 w 2706"/>
              <a:gd name="T119" fmla="*/ 0 h 640"/>
              <a:gd name="T120" fmla="*/ 2147483647 w 2706"/>
              <a:gd name="T121" fmla="*/ 0 h 640"/>
              <a:gd name="T122" fmla="*/ 17694720 60000 65536"/>
              <a:gd name="T123" fmla="*/ 0 60000 65536"/>
              <a:gd name="T124" fmla="*/ 5898240 60000 65536"/>
              <a:gd name="T125" fmla="*/ 1179648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706"/>
              <a:gd name="T184" fmla="*/ 0 h 640"/>
              <a:gd name="T185" fmla="*/ 2706 w 2706"/>
              <a:gd name="T186" fmla="*/ 640 h 64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rgbClr val="C6E7FC">
              <a:alpha val="29019"/>
            </a:srgbClr>
          </a:solidFill>
          <a:ln w="9525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0 h 762"/>
              <a:gd name="T2" fmla="*/ 2147483647 w 5216"/>
              <a:gd name="T3" fmla="*/ 474659267 h 762"/>
              <a:gd name="T4" fmla="*/ 2147483647 w 5216"/>
              <a:gd name="T5" fmla="*/ 949317417 h 762"/>
              <a:gd name="T6" fmla="*/ 0 w 5216"/>
              <a:gd name="T7" fmla="*/ 474659267 h 762"/>
              <a:gd name="T8" fmla="*/ 2147483647 w 5216"/>
              <a:gd name="T9" fmla="*/ 889517683 h 762"/>
              <a:gd name="T10" fmla="*/ 2147483647 w 5216"/>
              <a:gd name="T11" fmla="*/ 854635250 h 762"/>
              <a:gd name="T12" fmla="*/ 2147483647 w 5216"/>
              <a:gd name="T13" fmla="*/ 759951967 h 762"/>
              <a:gd name="T14" fmla="*/ 2147483647 w 5216"/>
              <a:gd name="T15" fmla="*/ 632878650 h 762"/>
              <a:gd name="T16" fmla="*/ 2147483647 w 5216"/>
              <a:gd name="T17" fmla="*/ 465938100 h 762"/>
              <a:gd name="T18" fmla="*/ 2147483647 w 5216"/>
              <a:gd name="T19" fmla="*/ 368763533 h 762"/>
              <a:gd name="T20" fmla="*/ 2147483647 w 5216"/>
              <a:gd name="T21" fmla="*/ 294013867 h 762"/>
              <a:gd name="T22" fmla="*/ 2147483647 w 5216"/>
              <a:gd name="T23" fmla="*/ 229231567 h 762"/>
              <a:gd name="T24" fmla="*/ 2147483647 w 5216"/>
              <a:gd name="T25" fmla="*/ 174415517 h 762"/>
              <a:gd name="T26" fmla="*/ 2147483647 w 5216"/>
              <a:gd name="T27" fmla="*/ 127074433 h 762"/>
              <a:gd name="T28" fmla="*/ 1966302108 w 5216"/>
              <a:gd name="T29" fmla="*/ 89699600 h 762"/>
              <a:gd name="T30" fmla="*/ 1507498283 w 5216"/>
              <a:gd name="T31" fmla="*/ 34883550 h 762"/>
              <a:gd name="T32" fmla="*/ 1096156629 w 5216"/>
              <a:gd name="T33" fmla="*/ 4983683 h 762"/>
              <a:gd name="T34" fmla="*/ 727757902 w 5216"/>
              <a:gd name="T35" fmla="*/ 0 h 762"/>
              <a:gd name="T36" fmla="*/ 404561192 w 5216"/>
              <a:gd name="T37" fmla="*/ 12458650 h 762"/>
              <a:gd name="T38" fmla="*/ 124306345 w 5216"/>
              <a:gd name="T39" fmla="*/ 39866117 h 762"/>
              <a:gd name="T40" fmla="*/ 0 w 5216"/>
              <a:gd name="T41" fmla="*/ 59799733 h 762"/>
              <a:gd name="T42" fmla="*/ 354838866 w 5216"/>
              <a:gd name="T43" fmla="*/ 107140817 h 762"/>
              <a:gd name="T44" fmla="*/ 736798518 w 5216"/>
              <a:gd name="T45" fmla="*/ 174415517 h 762"/>
              <a:gd name="T46" fmla="*/ 1145880017 w 5216"/>
              <a:gd name="T47" fmla="*/ 261622717 h 762"/>
              <a:gd name="T48" fmla="*/ 1584342456 w 5216"/>
              <a:gd name="T49" fmla="*/ 368763533 h 762"/>
              <a:gd name="T50" fmla="*/ 1984383340 w 5216"/>
              <a:gd name="T51" fmla="*/ 470921783 h 762"/>
              <a:gd name="T52" fmla="*/ 2147483647 w 5216"/>
              <a:gd name="T53" fmla="*/ 642844900 h 762"/>
              <a:gd name="T54" fmla="*/ 2147483647 w 5216"/>
              <a:gd name="T55" fmla="*/ 712610883 h 762"/>
              <a:gd name="T56" fmla="*/ 2147483647 w 5216"/>
              <a:gd name="T57" fmla="*/ 772410617 h 762"/>
              <a:gd name="T58" fmla="*/ 2147483647 w 5216"/>
              <a:gd name="T59" fmla="*/ 824735383 h 762"/>
              <a:gd name="T60" fmla="*/ 2147483647 w 5216"/>
              <a:gd name="T61" fmla="*/ 864601500 h 762"/>
              <a:gd name="T62" fmla="*/ 2147483647 w 5216"/>
              <a:gd name="T63" fmla="*/ 899483933 h 762"/>
              <a:gd name="T64" fmla="*/ 2147483647 w 5216"/>
              <a:gd name="T65" fmla="*/ 921908833 h 762"/>
              <a:gd name="T66" fmla="*/ 2147483647 w 5216"/>
              <a:gd name="T67" fmla="*/ 939351167 h 762"/>
              <a:gd name="T68" fmla="*/ 2147483647 w 5216"/>
              <a:gd name="T69" fmla="*/ 949317417 h 762"/>
              <a:gd name="T70" fmla="*/ 2147483647 w 5216"/>
              <a:gd name="T71" fmla="*/ 949317417 h 762"/>
              <a:gd name="T72" fmla="*/ 2147483647 w 5216"/>
              <a:gd name="T73" fmla="*/ 944333733 h 762"/>
              <a:gd name="T74" fmla="*/ 2147483647 w 5216"/>
              <a:gd name="T75" fmla="*/ 931876200 h 762"/>
              <a:gd name="T76" fmla="*/ 2147483647 w 5216"/>
              <a:gd name="T77" fmla="*/ 911942583 h 762"/>
              <a:gd name="T78" fmla="*/ 2147483647 w 5216"/>
              <a:gd name="T79" fmla="*/ 889517683 h 762"/>
              <a:gd name="T80" fmla="*/ 17694720 60000 65536"/>
              <a:gd name="T81" fmla="*/ 0 60000 65536"/>
              <a:gd name="T82" fmla="*/ 5898240 60000 65536"/>
              <a:gd name="T83" fmla="*/ 1179648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216"/>
              <a:gd name="T121" fmla="*/ 0 h 762"/>
              <a:gd name="T122" fmla="*/ 5216 w 5216"/>
              <a:gd name="T123" fmla="*/ 762 h 76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rgbClr val="C6E7FC">
              <a:alpha val="39999"/>
            </a:srgbClr>
          </a:solidFill>
          <a:ln w="9525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Freeform 22"/>
          <p:cNvSpPr>
            <a:spLocks/>
          </p:cNvSpPr>
          <p:nvPr/>
        </p:nvSpPr>
        <p:spPr bwMode="auto">
          <a:xfrm>
            <a:off x="2828925" y="4087813"/>
            <a:ext cx="5467350" cy="774700"/>
          </a:xfrm>
          <a:custGeom>
            <a:avLst/>
            <a:gdLst>
              <a:gd name="T0" fmla="*/ 2147483647 w 5144"/>
              <a:gd name="T1" fmla="*/ 0 h 694"/>
              <a:gd name="T2" fmla="*/ 2147483647 w 5144"/>
              <a:gd name="T3" fmla="*/ 432150879 h 694"/>
              <a:gd name="T4" fmla="*/ 2147483647 w 5144"/>
              <a:gd name="T5" fmla="*/ 864301757 h 694"/>
              <a:gd name="T6" fmla="*/ 0 w 5144"/>
              <a:gd name="T7" fmla="*/ 432150879 h 694"/>
              <a:gd name="T8" fmla="*/ 0 w 5144"/>
              <a:gd name="T9" fmla="*/ 87177192 h 694"/>
              <a:gd name="T10" fmla="*/ 0 w 5144"/>
              <a:gd name="T11" fmla="*/ 87177192 h 694"/>
              <a:gd name="T12" fmla="*/ 20336756 w 5144"/>
              <a:gd name="T13" fmla="*/ 82196340 h 694"/>
              <a:gd name="T14" fmla="*/ 81345963 w 5144"/>
              <a:gd name="T15" fmla="*/ 69741977 h 694"/>
              <a:gd name="T16" fmla="*/ 185287259 w 5144"/>
              <a:gd name="T17" fmla="*/ 52306762 h 694"/>
              <a:gd name="T18" fmla="*/ 253075384 w 5144"/>
              <a:gd name="T19" fmla="*/ 42342825 h 694"/>
              <a:gd name="T20" fmla="*/ 332161707 w 5144"/>
              <a:gd name="T21" fmla="*/ 32380004 h 694"/>
              <a:gd name="T22" fmla="*/ 420286588 w 5144"/>
              <a:gd name="T23" fmla="*/ 24907610 h 694"/>
              <a:gd name="T24" fmla="*/ 521968245 w 5144"/>
              <a:gd name="T25" fmla="*/ 17435215 h 694"/>
              <a:gd name="T26" fmla="*/ 632688459 w 5144"/>
              <a:gd name="T27" fmla="*/ 9962821 h 694"/>
              <a:gd name="T28" fmla="*/ 756966512 w 5144"/>
              <a:gd name="T29" fmla="*/ 4981968 h 694"/>
              <a:gd name="T30" fmla="*/ 892542762 w 5144"/>
              <a:gd name="T31" fmla="*/ 2490426 h 694"/>
              <a:gd name="T32" fmla="*/ 1039417210 w 5144"/>
              <a:gd name="T33" fmla="*/ 0 h 694"/>
              <a:gd name="T34" fmla="*/ 1197589856 w 5144"/>
              <a:gd name="T35" fmla="*/ 2490426 h 694"/>
              <a:gd name="T36" fmla="*/ 1367059638 w 5144"/>
              <a:gd name="T37" fmla="*/ 7472395 h 694"/>
              <a:gd name="T38" fmla="*/ 1550087257 w 5144"/>
              <a:gd name="T39" fmla="*/ 17435215 h 694"/>
              <a:gd name="T40" fmla="*/ 1744413074 w 5144"/>
              <a:gd name="T41" fmla="*/ 29889578 h 694"/>
              <a:gd name="T42" fmla="*/ 1950037089 w 5144"/>
              <a:gd name="T43" fmla="*/ 49815219 h 694"/>
              <a:gd name="T44" fmla="*/ 2147483647 w 5144"/>
              <a:gd name="T45" fmla="*/ 72232403 h 694"/>
              <a:gd name="T46" fmla="*/ 2147483647 w 5144"/>
              <a:gd name="T47" fmla="*/ 99631555 h 694"/>
              <a:gd name="T48" fmla="*/ 2147483647 w 5144"/>
              <a:gd name="T49" fmla="*/ 132011559 h 694"/>
              <a:gd name="T50" fmla="*/ 2147483647 w 5144"/>
              <a:gd name="T51" fmla="*/ 171863958 h 694"/>
              <a:gd name="T52" fmla="*/ 2147483647 w 5144"/>
              <a:gd name="T53" fmla="*/ 216698325 h 694"/>
              <a:gd name="T54" fmla="*/ 2147483647 w 5144"/>
              <a:gd name="T55" fmla="*/ 269005087 h 694"/>
              <a:gd name="T56" fmla="*/ 2147483647 w 5144"/>
              <a:gd name="T57" fmla="*/ 331274669 h 694"/>
              <a:gd name="T58" fmla="*/ 2147483647 w 5144"/>
              <a:gd name="T59" fmla="*/ 398525103 h 694"/>
              <a:gd name="T60" fmla="*/ 2147483647 w 5144"/>
              <a:gd name="T61" fmla="*/ 473249049 h 694"/>
              <a:gd name="T62" fmla="*/ 2147483647 w 5144"/>
              <a:gd name="T63" fmla="*/ 557935814 h 694"/>
              <a:gd name="T64" fmla="*/ 2147483647 w 5144"/>
              <a:gd name="T65" fmla="*/ 650093859 h 694"/>
              <a:gd name="T66" fmla="*/ 2147483647 w 5144"/>
              <a:gd name="T67" fmla="*/ 752216956 h 694"/>
              <a:gd name="T68" fmla="*/ 2147483647 w 5144"/>
              <a:gd name="T69" fmla="*/ 864301757 h 694"/>
              <a:gd name="T70" fmla="*/ 17694720 60000 65536"/>
              <a:gd name="T71" fmla="*/ 0 60000 65536"/>
              <a:gd name="T72" fmla="*/ 5898240 60000 65536"/>
              <a:gd name="T73" fmla="*/ 1179648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144"/>
              <a:gd name="T106" fmla="*/ 0 h 694"/>
              <a:gd name="T107" fmla="*/ 5144 w 5144"/>
              <a:gd name="T108" fmla="*/ 694 h 69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9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Freeform 26"/>
          <p:cNvSpPr>
            <a:spLocks/>
          </p:cNvSpPr>
          <p:nvPr/>
        </p:nvSpPr>
        <p:spPr bwMode="auto">
          <a:xfrm>
            <a:off x="5610225" y="4073525"/>
            <a:ext cx="3306763" cy="652463"/>
          </a:xfrm>
          <a:custGeom>
            <a:avLst/>
            <a:gdLst>
              <a:gd name="T0" fmla="*/ 1757513720 w 3112"/>
              <a:gd name="T1" fmla="*/ 0 h 584"/>
              <a:gd name="T2" fmla="*/ 2147483647 w 3112"/>
              <a:gd name="T3" fmla="*/ 363963748 h 584"/>
              <a:gd name="T4" fmla="*/ 1757513720 w 3112"/>
              <a:gd name="T5" fmla="*/ 727927496 h 584"/>
              <a:gd name="T6" fmla="*/ 0 w 3112"/>
              <a:gd name="T7" fmla="*/ 363963748 h 584"/>
              <a:gd name="T8" fmla="*/ 0 w 3112"/>
              <a:gd name="T9" fmla="*/ 727927496 h 584"/>
              <a:gd name="T10" fmla="*/ 0 w 3112"/>
              <a:gd name="T11" fmla="*/ 727927496 h 584"/>
              <a:gd name="T12" fmla="*/ 101655335 w 3112"/>
              <a:gd name="T13" fmla="*/ 698012515 h 584"/>
              <a:gd name="T14" fmla="*/ 379514809 w 3112"/>
              <a:gd name="T15" fmla="*/ 620732518 h 584"/>
              <a:gd name="T16" fmla="*/ 571530206 w 3112"/>
              <a:gd name="T17" fmla="*/ 568381300 h 584"/>
              <a:gd name="T18" fmla="*/ 792914376 w 3112"/>
              <a:gd name="T19" fmla="*/ 511044996 h 584"/>
              <a:gd name="T20" fmla="*/ 1039147085 w 3112"/>
              <a:gd name="T21" fmla="*/ 448722490 h 584"/>
              <a:gd name="T22" fmla="*/ 1303451169 w 3112"/>
              <a:gd name="T23" fmla="*/ 381413782 h 584"/>
              <a:gd name="T24" fmla="*/ 1583568635 w 3112"/>
              <a:gd name="T25" fmla="*/ 316598733 h 584"/>
              <a:gd name="T26" fmla="*/ 1870464328 w 3112"/>
              <a:gd name="T27" fmla="*/ 251783684 h 584"/>
              <a:gd name="T28" fmla="*/ 2147483647 w 3112"/>
              <a:gd name="T29" fmla="*/ 191953721 h 584"/>
              <a:gd name="T30" fmla="*/ 2147483647 w 3112"/>
              <a:gd name="T31" fmla="*/ 134616300 h 584"/>
              <a:gd name="T32" fmla="*/ 2147483647 w 3112"/>
              <a:gd name="T33" fmla="*/ 109687521 h 584"/>
              <a:gd name="T34" fmla="*/ 2147483647 w 3112"/>
              <a:gd name="T35" fmla="*/ 84758742 h 584"/>
              <a:gd name="T36" fmla="*/ 2147483647 w 3112"/>
              <a:gd name="T37" fmla="*/ 64815049 h 584"/>
              <a:gd name="T38" fmla="*/ 2147483647 w 3112"/>
              <a:gd name="T39" fmla="*/ 44872472 h 584"/>
              <a:gd name="T40" fmla="*/ 2147483647 w 3112"/>
              <a:gd name="T41" fmla="*/ 29914982 h 584"/>
              <a:gd name="T42" fmla="*/ 2147483647 w 3112"/>
              <a:gd name="T43" fmla="*/ 17450034 h 584"/>
              <a:gd name="T44" fmla="*/ 2147483647 w 3112"/>
              <a:gd name="T45" fmla="*/ 7478745 h 584"/>
              <a:gd name="T46" fmla="*/ 2147483647 w 3112"/>
              <a:gd name="T47" fmla="*/ 0 h 584"/>
              <a:gd name="T48" fmla="*/ 17694720 60000 65536"/>
              <a:gd name="T49" fmla="*/ 0 60000 65536"/>
              <a:gd name="T50" fmla="*/ 5898240 60000 65536"/>
              <a:gd name="T51" fmla="*/ 1179648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112"/>
              <a:gd name="T73" fmla="*/ 0 h 584"/>
              <a:gd name="T74" fmla="*/ 3112 w 3112"/>
              <a:gd name="T75" fmla="*/ 584 h 58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9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0 h 1192"/>
              <a:gd name="T2" fmla="*/ 2147483647 w 8196"/>
              <a:gd name="T3" fmla="*/ 741214533 h 1192"/>
              <a:gd name="T4" fmla="*/ 2147483647 w 8196"/>
              <a:gd name="T5" fmla="*/ 1482427951 h 1192"/>
              <a:gd name="T6" fmla="*/ 0 w 8196"/>
              <a:gd name="T7" fmla="*/ 741214533 h 1192"/>
              <a:gd name="T8" fmla="*/ 2147483647 w 8196"/>
              <a:gd name="T9" fmla="*/ 636747045 h 1192"/>
              <a:gd name="T10" fmla="*/ 2147483647 w 8196"/>
              <a:gd name="T11" fmla="*/ 708878960 h 1192"/>
              <a:gd name="T12" fmla="*/ 2147483647 w 8196"/>
              <a:gd name="T13" fmla="*/ 771062068 h 1192"/>
              <a:gd name="T14" fmla="*/ 2147483647 w 8196"/>
              <a:gd name="T15" fmla="*/ 828269101 h 1192"/>
              <a:gd name="T16" fmla="*/ 2147483647 w 8196"/>
              <a:gd name="T17" fmla="*/ 873040403 h 1192"/>
              <a:gd name="T18" fmla="*/ 2147483647 w 8196"/>
              <a:gd name="T19" fmla="*/ 907862899 h 1192"/>
              <a:gd name="T20" fmla="*/ 2147483647 w 8196"/>
              <a:gd name="T21" fmla="*/ 932735474 h 1192"/>
              <a:gd name="T22" fmla="*/ 2147483647 w 8196"/>
              <a:gd name="T23" fmla="*/ 947659241 h 1192"/>
              <a:gd name="T24" fmla="*/ 2147483647 w 8196"/>
              <a:gd name="T25" fmla="*/ 945172318 h 1192"/>
              <a:gd name="T26" fmla="*/ 2147483647 w 8196"/>
              <a:gd name="T27" fmla="*/ 932735474 h 1192"/>
              <a:gd name="T28" fmla="*/ 2147483647 w 8196"/>
              <a:gd name="T29" fmla="*/ 902887939 h 1192"/>
              <a:gd name="T30" fmla="*/ 2147483647 w 8196"/>
              <a:gd name="T31" fmla="*/ 858116636 h 1192"/>
              <a:gd name="T32" fmla="*/ 2147483647 w 8196"/>
              <a:gd name="T33" fmla="*/ 798421566 h 1192"/>
              <a:gd name="T34" fmla="*/ 2147483647 w 8196"/>
              <a:gd name="T35" fmla="*/ 718827767 h 1192"/>
              <a:gd name="T36" fmla="*/ 2147483647 w 8196"/>
              <a:gd name="T37" fmla="*/ 621823278 h 1192"/>
              <a:gd name="T38" fmla="*/ 2147483647 w 8196"/>
              <a:gd name="T39" fmla="*/ 504921175 h 1192"/>
              <a:gd name="T40" fmla="*/ 2147483647 w 8196"/>
              <a:gd name="T41" fmla="*/ 368119229 h 1192"/>
              <a:gd name="T42" fmla="*/ 2147483647 w 8196"/>
              <a:gd name="T43" fmla="*/ 298475352 h 1192"/>
              <a:gd name="T44" fmla="*/ 2147483647 w 8196"/>
              <a:gd name="T45" fmla="*/ 184060172 h 1192"/>
              <a:gd name="T46" fmla="*/ 2147483647 w 8196"/>
              <a:gd name="T47" fmla="*/ 101979450 h 1192"/>
              <a:gd name="T48" fmla="*/ 2147483647 w 8196"/>
              <a:gd name="T49" fmla="*/ 44771303 h 1192"/>
              <a:gd name="T50" fmla="*/ 2011894187 w 8196"/>
              <a:gd name="T51" fmla="*/ 12436845 h 1192"/>
              <a:gd name="T52" fmla="*/ 1656187198 w 8196"/>
              <a:gd name="T53" fmla="*/ 0 h 1192"/>
              <a:gd name="T54" fmla="*/ 1338996462 w 8196"/>
              <a:gd name="T55" fmla="*/ 4974961 h 1192"/>
              <a:gd name="T56" fmla="*/ 1058057069 w 8196"/>
              <a:gd name="T57" fmla="*/ 24872574 h 1192"/>
              <a:gd name="T58" fmla="*/ 811100915 w 8196"/>
              <a:gd name="T59" fmla="*/ 54720110 h 1192"/>
              <a:gd name="T60" fmla="*/ 600396104 w 8196"/>
              <a:gd name="T61" fmla="*/ 92029529 h 1192"/>
              <a:gd name="T62" fmla="*/ 423675597 w 8196"/>
              <a:gd name="T63" fmla="*/ 134313908 h 1192"/>
              <a:gd name="T64" fmla="*/ 280940457 w 8196"/>
              <a:gd name="T65" fmla="*/ 179085211 h 1192"/>
              <a:gd name="T66" fmla="*/ 167657672 w 8196"/>
              <a:gd name="T67" fmla="*/ 218881553 h 1192"/>
              <a:gd name="T68" fmla="*/ 54375950 w 8196"/>
              <a:gd name="T69" fmla="*/ 268627816 h 1192"/>
              <a:gd name="T70" fmla="*/ 0 w 8196"/>
              <a:gd name="T71" fmla="*/ 298475352 h 1192"/>
              <a:gd name="T72" fmla="*/ 2147483647 w 8196"/>
              <a:gd name="T73" fmla="*/ 1482427951 h 1192"/>
              <a:gd name="T74" fmla="*/ 2147483647 w 8196"/>
              <a:gd name="T75" fmla="*/ 1474966067 h 1192"/>
              <a:gd name="T76" fmla="*/ 2147483647 w 8196"/>
              <a:gd name="T77" fmla="*/ 634260122 h 1192"/>
              <a:gd name="T78" fmla="*/ 2147483647 w 8196"/>
              <a:gd name="T79" fmla="*/ 636747045 h 1192"/>
              <a:gd name="T80" fmla="*/ 17694720 60000 65536"/>
              <a:gd name="T81" fmla="*/ 0 60000 65536"/>
              <a:gd name="T82" fmla="*/ 5898240 60000 65536"/>
              <a:gd name="T83" fmla="*/ 1179648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8196"/>
              <a:gd name="T121" fmla="*/ 0 h 1192"/>
              <a:gd name="T122" fmla="*/ 8196 w 8196"/>
              <a:gd name="T123" fmla="*/ 1192 h 119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690033" y="2463558"/>
            <a:ext cx="7772400" cy="152400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Text Placeholder 2"/>
          <p:cNvSpPr txBox="1">
            <a:spLocks noGrp="1"/>
          </p:cNvSpPr>
          <p:nvPr>
            <p:ph type="body" idx="1"/>
          </p:nvPr>
        </p:nvSpPr>
        <p:spPr>
          <a:xfrm>
            <a:off x="1367366" y="1437445"/>
            <a:ext cx="6417734" cy="939802"/>
          </a:xfrm>
        </p:spPr>
        <p:txBody>
          <a:bodyPr anchor="b" anchorCtr="1"/>
          <a:lstStyle>
            <a:lvl1pPr marL="0" indent="0" algn="ctr">
              <a:spcBef>
                <a:spcPts val="500"/>
              </a:spcBef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Date Placeholder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419E-F758-433A-9F0C-7E7E3D76A6B5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3" name="Footer Placeholder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4" name="Slide Number Placeholder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AE62-4E0C-49C2-9712-4AB7AF72A099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676656" y="2679191"/>
            <a:ext cx="3822191" cy="3447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2679191"/>
            <a:ext cx="3822191" cy="3447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A7006-09FE-4B2B-95C3-823E86998935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34388-85CE-47E0-9C76-6DAB43B8912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6656" y="2678113"/>
            <a:ext cx="3822191" cy="639759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7332" y="3429000"/>
            <a:ext cx="3820052" cy="2697159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300"/>
              </a:spcBef>
              <a:defRPr sz="1400"/>
            </a:lvl4pPr>
            <a:lvl5pPr>
              <a:spcBef>
                <a:spcPts val="300"/>
              </a:spcBef>
              <a:defRPr sz="14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8196" y="2678113"/>
            <a:ext cx="3822191" cy="639759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3429000"/>
            <a:ext cx="3822191" cy="2697159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600"/>
            </a:lvl3pPr>
            <a:lvl4pPr>
              <a:spcBef>
                <a:spcPts val="300"/>
              </a:spcBef>
              <a:defRPr sz="1400"/>
            </a:lvl4pPr>
            <a:lvl5pPr>
              <a:spcBef>
                <a:spcPts val="300"/>
              </a:spcBef>
              <a:defRPr sz="14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5B66E-E965-4FC8-87CB-A567D296094D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F97FC-7F73-4A6F-A17A-EF2AE1895B8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6B068-0E43-4830-8561-4CBA747221EE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C3173-7C61-4828-92E3-2F4C7A49FCD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163 w 8695944"/>
              <a:gd name="T1" fmla="*/ 0 h 1426464"/>
              <a:gd name="T2" fmla="*/ 8696325 w 8695944"/>
              <a:gd name="T3" fmla="*/ 713582 h 1426464"/>
              <a:gd name="T4" fmla="*/ 4348163 w 8695944"/>
              <a:gd name="T5" fmla="*/ 1427163 h 1426464"/>
              <a:gd name="T6" fmla="*/ 0 w 8695944"/>
              <a:gd name="T7" fmla="*/ 71358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11138" y="714375"/>
            <a:ext cx="8723312" cy="1330325"/>
            <a:chOff x="211665" y="714192"/>
            <a:chExt cx="8723376" cy="1329875"/>
          </a:xfrm>
        </p:grpSpPr>
        <p:sp>
          <p:nvSpPr>
            <p:cNvPr id="4" name="Freeform 14"/>
            <p:cNvSpPr>
              <a:spLocks/>
            </p:cNvSpPr>
            <p:nvPr/>
          </p:nvSpPr>
          <p:spPr bwMode="auto">
            <a:xfrm>
              <a:off x="6047439" y="859225"/>
              <a:ext cx="2876428" cy="714027"/>
            </a:xfrm>
            <a:custGeom>
              <a:avLst/>
              <a:gdLst>
                <a:gd name="T0" fmla="*/ 1528794907 w 2706"/>
                <a:gd name="T1" fmla="*/ 0 h 640"/>
                <a:gd name="T2" fmla="*/ 2147483647 w 2706"/>
                <a:gd name="T3" fmla="*/ 398308805 h 640"/>
                <a:gd name="T4" fmla="*/ 1528794907 w 2706"/>
                <a:gd name="T5" fmla="*/ 796616495 h 640"/>
                <a:gd name="T6" fmla="*/ 0 w 2706"/>
                <a:gd name="T7" fmla="*/ 398308805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04828 h 640"/>
                <a:gd name="T14" fmla="*/ 2147483647 w 2706"/>
                <a:gd name="T15" fmla="*/ 47298710 h 640"/>
                <a:gd name="T16" fmla="*/ 2147483647 w 2706"/>
                <a:gd name="T17" fmla="*/ 74682762 h 640"/>
                <a:gd name="T18" fmla="*/ 2147483647 w 2706"/>
                <a:gd name="T19" fmla="*/ 102066813 h 640"/>
                <a:gd name="T20" fmla="*/ 2147483647 w 2706"/>
                <a:gd name="T21" fmla="*/ 134428971 h 640"/>
                <a:gd name="T22" fmla="*/ 2147483647 w 2706"/>
                <a:gd name="T23" fmla="*/ 166791129 h 640"/>
                <a:gd name="T24" fmla="*/ 2088110273 w 2706"/>
                <a:gd name="T25" fmla="*/ 204132510 h 640"/>
                <a:gd name="T26" fmla="*/ 1936699185 w 2706"/>
                <a:gd name="T27" fmla="*/ 241473890 h 640"/>
                <a:gd name="T28" fmla="*/ 1936699185 w 2706"/>
                <a:gd name="T29" fmla="*/ 241473890 h 640"/>
                <a:gd name="T30" fmla="*/ 1663256755 w 2706"/>
                <a:gd name="T31" fmla="*/ 313667598 h 640"/>
                <a:gd name="T32" fmla="*/ 1396592958 w 2706"/>
                <a:gd name="T33" fmla="*/ 378393030 h 640"/>
                <a:gd name="T34" fmla="*/ 1141228655 w 2706"/>
                <a:gd name="T35" fmla="*/ 438139240 h 640"/>
                <a:gd name="T36" fmla="*/ 894903947 w 2706"/>
                <a:gd name="T37" fmla="*/ 495396395 h 640"/>
                <a:gd name="T38" fmla="*/ 659878733 w 2706"/>
                <a:gd name="T39" fmla="*/ 545184159 h 640"/>
                <a:gd name="T40" fmla="*/ 431633214 w 2706"/>
                <a:gd name="T41" fmla="*/ 589993816 h 640"/>
                <a:gd name="T42" fmla="*/ 212427290 w 2706"/>
                <a:gd name="T43" fmla="*/ 632314420 h 640"/>
                <a:gd name="T44" fmla="*/ 0 w 2706"/>
                <a:gd name="T45" fmla="*/ 669655800 h 640"/>
                <a:gd name="T46" fmla="*/ 0 w 2706"/>
                <a:gd name="T47" fmla="*/ 669655800 h 640"/>
                <a:gd name="T48" fmla="*/ 146891291 w 2706"/>
                <a:gd name="T49" fmla="*/ 692060629 h 640"/>
                <a:gd name="T50" fmla="*/ 287001822 w 2706"/>
                <a:gd name="T51" fmla="*/ 711976404 h 640"/>
                <a:gd name="T52" fmla="*/ 422593619 w 2706"/>
                <a:gd name="T53" fmla="*/ 729402010 h 640"/>
                <a:gd name="T54" fmla="*/ 555925518 w 2706"/>
                <a:gd name="T55" fmla="*/ 744338562 h 640"/>
                <a:gd name="T56" fmla="*/ 684737618 w 2706"/>
                <a:gd name="T57" fmla="*/ 759275114 h 640"/>
                <a:gd name="T58" fmla="*/ 809029922 w 2706"/>
                <a:gd name="T59" fmla="*/ 769232444 h 640"/>
                <a:gd name="T60" fmla="*/ 928802428 w 2706"/>
                <a:gd name="T61" fmla="*/ 779190889 h 640"/>
                <a:gd name="T62" fmla="*/ 1046315035 w 2706"/>
                <a:gd name="T63" fmla="*/ 786659165 h 640"/>
                <a:gd name="T64" fmla="*/ 1161567744 w 2706"/>
                <a:gd name="T65" fmla="*/ 791637272 h 640"/>
                <a:gd name="T66" fmla="*/ 1272300655 w 2706"/>
                <a:gd name="T67" fmla="*/ 794127441 h 640"/>
                <a:gd name="T68" fmla="*/ 1378513769 w 2706"/>
                <a:gd name="T69" fmla="*/ 796616495 h 640"/>
                <a:gd name="T70" fmla="*/ 1482468047 w 2706"/>
                <a:gd name="T71" fmla="*/ 796616495 h 640"/>
                <a:gd name="T72" fmla="*/ 1584161363 w 2706"/>
                <a:gd name="T73" fmla="*/ 794127441 h 640"/>
                <a:gd name="T74" fmla="*/ 1683594781 w 2706"/>
                <a:gd name="T75" fmla="*/ 791637272 h 640"/>
                <a:gd name="T76" fmla="*/ 1778509464 w 2706"/>
                <a:gd name="T77" fmla="*/ 786659165 h 640"/>
                <a:gd name="T78" fmla="*/ 1871163185 w 2706"/>
                <a:gd name="T79" fmla="*/ 779190889 h 640"/>
                <a:gd name="T80" fmla="*/ 1959298172 w 2706"/>
                <a:gd name="T81" fmla="*/ 771722613 h 640"/>
                <a:gd name="T82" fmla="*/ 2047433159 w 2706"/>
                <a:gd name="T83" fmla="*/ 761764168 h 640"/>
                <a:gd name="T84" fmla="*/ 2131047286 w 2706"/>
                <a:gd name="T85" fmla="*/ 749317784 h 640"/>
                <a:gd name="T86" fmla="*/ 2147483647 w 2706"/>
                <a:gd name="T87" fmla="*/ 736870286 h 640"/>
                <a:gd name="T88" fmla="*/ 2147483647 w 2706"/>
                <a:gd name="T89" fmla="*/ 721933733 h 640"/>
                <a:gd name="T90" fmla="*/ 2147483647 w 2706"/>
                <a:gd name="T91" fmla="*/ 706997181 h 640"/>
                <a:gd name="T92" fmla="*/ 2147483647 w 2706"/>
                <a:gd name="T93" fmla="*/ 689571575 h 640"/>
                <a:gd name="T94" fmla="*/ 2147483647 w 2706"/>
                <a:gd name="T95" fmla="*/ 672144854 h 640"/>
                <a:gd name="T96" fmla="*/ 2147483647 w 2706"/>
                <a:gd name="T97" fmla="*/ 652230194 h 640"/>
                <a:gd name="T98" fmla="*/ 2147483647 w 2706"/>
                <a:gd name="T99" fmla="*/ 632314420 h 640"/>
                <a:gd name="T100" fmla="*/ 2147483647 w 2706"/>
                <a:gd name="T101" fmla="*/ 609909591 h 640"/>
                <a:gd name="T102" fmla="*/ 2147483647 w 2706"/>
                <a:gd name="T103" fmla="*/ 587504763 h 640"/>
                <a:gd name="T104" fmla="*/ 2147483647 w 2706"/>
                <a:gd name="T105" fmla="*/ 537715883 h 640"/>
                <a:gd name="T106" fmla="*/ 2147483647 w 2706"/>
                <a:gd name="T107" fmla="*/ 485437950 h 640"/>
                <a:gd name="T108" fmla="*/ 2147483647 w 2706"/>
                <a:gd name="T109" fmla="*/ 485437950 h 640"/>
                <a:gd name="T110" fmla="*/ 2147483647 w 2706"/>
                <a:gd name="T111" fmla="*/ 482948896 h 640"/>
                <a:gd name="T112" fmla="*/ 2147483647 w 2706"/>
                <a:gd name="T113" fmla="*/ 482948896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auto">
            <a:xfrm>
              <a:off x="2619317" y="730925"/>
              <a:ext cx="5544519" cy="850135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4232525 h 762"/>
                <a:gd name="T4" fmla="*/ 2147483647 w 5216"/>
                <a:gd name="T5" fmla="*/ 948463935 h 762"/>
                <a:gd name="T6" fmla="*/ 0 w 5216"/>
                <a:gd name="T7" fmla="*/ 474232525 h 762"/>
                <a:gd name="T8" fmla="*/ 2147483647 w 5216"/>
                <a:gd name="T9" fmla="*/ 888717964 h 762"/>
                <a:gd name="T10" fmla="*/ 2147483647 w 5216"/>
                <a:gd name="T11" fmla="*/ 853866892 h 762"/>
                <a:gd name="T12" fmla="*/ 2147483647 w 5216"/>
                <a:gd name="T13" fmla="*/ 759268733 h 762"/>
                <a:gd name="T14" fmla="*/ 2147483647 w 5216"/>
                <a:gd name="T15" fmla="*/ 632309662 h 762"/>
                <a:gd name="T16" fmla="*/ 2147483647 w 5216"/>
                <a:gd name="T17" fmla="*/ 465519199 h 762"/>
                <a:gd name="T18" fmla="*/ 2147483647 w 5216"/>
                <a:gd name="T19" fmla="*/ 368431997 h 762"/>
                <a:gd name="T20" fmla="*/ 2147483647 w 5216"/>
                <a:gd name="T21" fmla="*/ 293749534 h 762"/>
                <a:gd name="T22" fmla="*/ 2147483647 w 5216"/>
                <a:gd name="T23" fmla="*/ 229025476 h 762"/>
                <a:gd name="T24" fmla="*/ 2147483647 w 5216"/>
                <a:gd name="T25" fmla="*/ 174258709 h 762"/>
                <a:gd name="T26" fmla="*/ 2147483647 w 5216"/>
                <a:gd name="T27" fmla="*/ 126960187 h 762"/>
                <a:gd name="T28" fmla="*/ 1966082611 w 5216"/>
                <a:gd name="T29" fmla="*/ 89618956 h 762"/>
                <a:gd name="T30" fmla="*/ 1507330002 w 5216"/>
                <a:gd name="T31" fmla="*/ 34852188 h 762"/>
                <a:gd name="T32" fmla="*/ 1096034266 w 5216"/>
                <a:gd name="T33" fmla="*/ 4979203 h 762"/>
                <a:gd name="T34" fmla="*/ 727676662 w 5216"/>
                <a:gd name="T35" fmla="*/ 0 h 762"/>
                <a:gd name="T36" fmla="*/ 404516031 w 5216"/>
                <a:gd name="T37" fmla="*/ 12447449 h 762"/>
                <a:gd name="T38" fmla="*/ 124292469 w 5216"/>
                <a:gd name="T39" fmla="*/ 39830275 h 762"/>
                <a:gd name="T40" fmla="*/ 0 w 5216"/>
                <a:gd name="T41" fmla="*/ 59745970 h 762"/>
                <a:gd name="T42" fmla="*/ 354799256 w 5216"/>
                <a:gd name="T43" fmla="*/ 107044492 h 762"/>
                <a:gd name="T44" fmla="*/ 736716269 w 5216"/>
                <a:gd name="T45" fmla="*/ 174258709 h 762"/>
                <a:gd name="T46" fmla="*/ 1145752104 w 5216"/>
                <a:gd name="T47" fmla="*/ 261387505 h 762"/>
                <a:gd name="T48" fmla="*/ 1584165597 w 5216"/>
                <a:gd name="T49" fmla="*/ 368431997 h 762"/>
                <a:gd name="T50" fmla="*/ 1984161824 w 5216"/>
                <a:gd name="T51" fmla="*/ 470498402 h 762"/>
                <a:gd name="T52" fmla="*/ 2147483647 w 5216"/>
                <a:gd name="T53" fmla="*/ 642266952 h 762"/>
                <a:gd name="T54" fmla="*/ 2147483647 w 5216"/>
                <a:gd name="T55" fmla="*/ 711970212 h 762"/>
                <a:gd name="T56" fmla="*/ 2147483647 w 5216"/>
                <a:gd name="T57" fmla="*/ 771716182 h 762"/>
                <a:gd name="T58" fmla="*/ 2147483647 w 5216"/>
                <a:gd name="T59" fmla="*/ 823993907 h 762"/>
                <a:gd name="T60" fmla="*/ 2147483647 w 5216"/>
                <a:gd name="T61" fmla="*/ 863824182 h 762"/>
                <a:gd name="T62" fmla="*/ 2147483647 w 5216"/>
                <a:gd name="T63" fmla="*/ 898675254 h 762"/>
                <a:gd name="T64" fmla="*/ 2147483647 w 5216"/>
                <a:gd name="T65" fmla="*/ 921079993 h 762"/>
                <a:gd name="T66" fmla="*/ 2147483647 w 5216"/>
                <a:gd name="T67" fmla="*/ 938506645 h 762"/>
                <a:gd name="T68" fmla="*/ 2147483647 w 5216"/>
                <a:gd name="T69" fmla="*/ 948463935 h 762"/>
                <a:gd name="T70" fmla="*/ 2147483647 w 5216"/>
                <a:gd name="T71" fmla="*/ 948463935 h 762"/>
                <a:gd name="T72" fmla="*/ 2147483647 w 5216"/>
                <a:gd name="T73" fmla="*/ 943484732 h 762"/>
                <a:gd name="T74" fmla="*/ 2147483647 w 5216"/>
                <a:gd name="T75" fmla="*/ 931038399 h 762"/>
                <a:gd name="T76" fmla="*/ 2147483647 w 5216"/>
                <a:gd name="T77" fmla="*/ 911122703 h 762"/>
                <a:gd name="T78" fmla="*/ 2147483647 w 5216"/>
                <a:gd name="T79" fmla="*/ 888717964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auto">
            <a:xfrm>
              <a:off x="2828723" y="743196"/>
              <a:ext cx="5467983" cy="774268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1909896 h 694"/>
                <a:gd name="T4" fmla="*/ 2147483647 w 5144"/>
                <a:gd name="T5" fmla="*/ 863819792 h 694"/>
                <a:gd name="T6" fmla="*/ 0 w 5144"/>
                <a:gd name="T7" fmla="*/ 431909896 h 694"/>
                <a:gd name="T8" fmla="*/ 0 w 5144"/>
                <a:gd name="T9" fmla="*/ 87128579 h 694"/>
                <a:gd name="T10" fmla="*/ 0 w 5144"/>
                <a:gd name="T11" fmla="*/ 87128579 h 694"/>
                <a:gd name="T12" fmla="*/ 20339111 w 5144"/>
                <a:gd name="T13" fmla="*/ 82150504 h 694"/>
                <a:gd name="T14" fmla="*/ 81355381 w 5144"/>
                <a:gd name="T15" fmla="*/ 69703086 h 694"/>
                <a:gd name="T16" fmla="*/ 185308711 w 5144"/>
                <a:gd name="T17" fmla="*/ 52277594 h 694"/>
                <a:gd name="T18" fmla="*/ 253104684 w 5144"/>
                <a:gd name="T19" fmla="*/ 42319213 h 694"/>
                <a:gd name="T20" fmla="*/ 332200164 w 5144"/>
                <a:gd name="T21" fmla="*/ 32361948 h 694"/>
                <a:gd name="T22" fmla="*/ 420335248 w 5144"/>
                <a:gd name="T23" fmla="*/ 24893720 h 694"/>
                <a:gd name="T24" fmla="*/ 522028677 w 5144"/>
                <a:gd name="T25" fmla="*/ 17425493 h 694"/>
                <a:gd name="T26" fmla="*/ 632761711 w 5144"/>
                <a:gd name="T27" fmla="*/ 9957265 h 694"/>
                <a:gd name="T28" fmla="*/ 757054152 w 5144"/>
                <a:gd name="T29" fmla="*/ 4979190 h 694"/>
                <a:gd name="T30" fmla="*/ 892646099 w 5144"/>
                <a:gd name="T31" fmla="*/ 2489037 h 694"/>
                <a:gd name="T32" fmla="*/ 1039537552 w 5144"/>
                <a:gd name="T33" fmla="*/ 0 h 694"/>
                <a:gd name="T34" fmla="*/ 1197728511 w 5144"/>
                <a:gd name="T35" fmla="*/ 2489037 h 694"/>
                <a:gd name="T36" fmla="*/ 1367217913 w 5144"/>
                <a:gd name="T37" fmla="*/ 7468228 h 694"/>
                <a:gd name="T38" fmla="*/ 1550266723 w 5144"/>
                <a:gd name="T39" fmla="*/ 17425493 h 694"/>
                <a:gd name="T40" fmla="*/ 1744615039 w 5144"/>
                <a:gd name="T41" fmla="*/ 29872911 h 694"/>
                <a:gd name="T42" fmla="*/ 1950262860 w 5144"/>
                <a:gd name="T43" fmla="*/ 49787441 h 694"/>
                <a:gd name="T44" fmla="*/ 2147483647 w 5144"/>
                <a:gd name="T45" fmla="*/ 72192124 h 694"/>
                <a:gd name="T46" fmla="*/ 2147483647 w 5144"/>
                <a:gd name="T47" fmla="*/ 99575997 h 694"/>
                <a:gd name="T48" fmla="*/ 2147483647 w 5144"/>
                <a:gd name="T49" fmla="*/ 131937945 h 694"/>
                <a:gd name="T50" fmla="*/ 2147483647 w 5144"/>
                <a:gd name="T51" fmla="*/ 171768120 h 694"/>
                <a:gd name="T52" fmla="*/ 2147483647 w 5144"/>
                <a:gd name="T53" fmla="*/ 216577486 h 694"/>
                <a:gd name="T54" fmla="*/ 2147483647 w 5144"/>
                <a:gd name="T55" fmla="*/ 268855080 h 694"/>
                <a:gd name="T56" fmla="*/ 2147483647 w 5144"/>
                <a:gd name="T57" fmla="*/ 331089938 h 694"/>
                <a:gd name="T58" fmla="*/ 2147483647 w 5144"/>
                <a:gd name="T59" fmla="*/ 398302872 h 694"/>
                <a:gd name="T60" fmla="*/ 2147483647 w 5144"/>
                <a:gd name="T61" fmla="*/ 472985148 h 694"/>
                <a:gd name="T62" fmla="*/ 2147483647 w 5144"/>
                <a:gd name="T63" fmla="*/ 557624690 h 694"/>
                <a:gd name="T64" fmla="*/ 2147483647 w 5144"/>
                <a:gd name="T65" fmla="*/ 649731343 h 694"/>
                <a:gd name="T66" fmla="*/ 2147483647 w 5144"/>
                <a:gd name="T67" fmla="*/ 751797493 h 694"/>
                <a:gd name="T68" fmla="*/ 2147483647 w 5144"/>
                <a:gd name="T69" fmla="*/ 863819792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auto">
            <a:xfrm>
              <a:off x="5609487" y="729810"/>
              <a:ext cx="3307997" cy="651546"/>
            </a:xfrm>
            <a:custGeom>
              <a:avLst/>
              <a:gdLst>
                <a:gd name="T0" fmla="*/ 1758169579 w 3112"/>
                <a:gd name="T1" fmla="*/ 0 h 584"/>
                <a:gd name="T2" fmla="*/ 2147483647 w 3112"/>
                <a:gd name="T3" fmla="*/ 363452218 h 584"/>
                <a:gd name="T4" fmla="*/ 1758169579 w 3112"/>
                <a:gd name="T5" fmla="*/ 726904435 h 584"/>
                <a:gd name="T6" fmla="*/ 0 w 3112"/>
                <a:gd name="T7" fmla="*/ 363452218 h 584"/>
                <a:gd name="T8" fmla="*/ 0 w 3112"/>
                <a:gd name="T9" fmla="*/ 726904435 h 584"/>
                <a:gd name="T10" fmla="*/ 0 w 3112"/>
                <a:gd name="T11" fmla="*/ 726904435 h 584"/>
                <a:gd name="T12" fmla="*/ 101693270 w 3112"/>
                <a:gd name="T13" fmla="*/ 697031497 h 584"/>
                <a:gd name="T14" fmla="*/ 379656435 w 3112"/>
                <a:gd name="T15" fmla="*/ 619860113 h 584"/>
                <a:gd name="T16" fmla="*/ 571743487 w 3112"/>
                <a:gd name="T17" fmla="*/ 567582472 h 584"/>
                <a:gd name="T18" fmla="*/ 793210272 w 3112"/>
                <a:gd name="T19" fmla="*/ 510326751 h 584"/>
                <a:gd name="T20" fmla="*/ 1039534868 w 3112"/>
                <a:gd name="T21" fmla="*/ 448091836 h 584"/>
                <a:gd name="T22" fmla="*/ 1303937584 w 3112"/>
                <a:gd name="T23" fmla="*/ 380877726 h 584"/>
                <a:gd name="T24" fmla="*/ 1584159583 w 3112"/>
                <a:gd name="T25" fmla="*/ 316153771 h 584"/>
                <a:gd name="T26" fmla="*/ 1871162338 w 3112"/>
                <a:gd name="T27" fmla="*/ 251429816 h 584"/>
                <a:gd name="T28" fmla="*/ 2147483647 w 3112"/>
                <a:gd name="T29" fmla="*/ 191683941 h 584"/>
                <a:gd name="T30" fmla="*/ 2147483647 w 3112"/>
                <a:gd name="T31" fmla="*/ 134427105 h 584"/>
                <a:gd name="T32" fmla="*/ 2147483647 w 3112"/>
                <a:gd name="T33" fmla="*/ 109533362 h 584"/>
                <a:gd name="T34" fmla="*/ 2147483647 w 3112"/>
                <a:gd name="T35" fmla="*/ 84639619 h 584"/>
                <a:gd name="T36" fmla="*/ 2147483647 w 3112"/>
                <a:gd name="T37" fmla="*/ 64723955 h 584"/>
                <a:gd name="T38" fmla="*/ 2147483647 w 3112"/>
                <a:gd name="T39" fmla="*/ 44809407 h 584"/>
                <a:gd name="T40" fmla="*/ 2147483647 w 3112"/>
                <a:gd name="T41" fmla="*/ 29872938 h 584"/>
                <a:gd name="T42" fmla="*/ 2147483647 w 3112"/>
                <a:gd name="T43" fmla="*/ 17425509 h 584"/>
                <a:gd name="T44" fmla="*/ 2147483647 w 3112"/>
                <a:gd name="T45" fmla="*/ 7468234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211665" y="714192"/>
              <a:ext cx="8723376" cy="1329875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1849348 h 1192"/>
                <a:gd name="T4" fmla="*/ 2147483647 w 8196"/>
                <a:gd name="T5" fmla="*/ 1483697580 h 1192"/>
                <a:gd name="T6" fmla="*/ 0 w 8196"/>
                <a:gd name="T7" fmla="*/ 741849348 h 1192"/>
                <a:gd name="T8" fmla="*/ 2147483647 w 8196"/>
                <a:gd name="T9" fmla="*/ 637292389 h 1192"/>
                <a:gd name="T10" fmla="*/ 2147483647 w 8196"/>
                <a:gd name="T11" fmla="*/ 709486081 h 1192"/>
                <a:gd name="T12" fmla="*/ 2147483647 w 8196"/>
                <a:gd name="T13" fmla="*/ 771722446 h 1192"/>
                <a:gd name="T14" fmla="*/ 2147483647 w 8196"/>
                <a:gd name="T15" fmla="*/ 828978474 h 1192"/>
                <a:gd name="T16" fmla="*/ 2147483647 w 8196"/>
                <a:gd name="T17" fmla="*/ 873788121 h 1192"/>
                <a:gd name="T18" fmla="*/ 2147483647 w 8196"/>
                <a:gd name="T19" fmla="*/ 908640441 h 1192"/>
                <a:gd name="T20" fmla="*/ 2147483647 w 8196"/>
                <a:gd name="T21" fmla="*/ 933534317 h 1192"/>
                <a:gd name="T22" fmla="*/ 2147483647 w 8196"/>
                <a:gd name="T23" fmla="*/ 948470866 h 1192"/>
                <a:gd name="T24" fmla="*/ 2147483647 w 8196"/>
                <a:gd name="T25" fmla="*/ 945981813 h 1192"/>
                <a:gd name="T26" fmla="*/ 2147483647 w 8196"/>
                <a:gd name="T27" fmla="*/ 933534317 h 1192"/>
                <a:gd name="T28" fmla="*/ 2147483647 w 8196"/>
                <a:gd name="T29" fmla="*/ 903661219 h 1192"/>
                <a:gd name="T30" fmla="*/ 2147483647 w 8196"/>
                <a:gd name="T31" fmla="*/ 858851572 h 1192"/>
                <a:gd name="T32" fmla="*/ 2147483647 w 8196"/>
                <a:gd name="T33" fmla="*/ 799105376 h 1192"/>
                <a:gd name="T34" fmla="*/ 2147483647 w 8196"/>
                <a:gd name="T35" fmla="*/ 719443409 h 1192"/>
                <a:gd name="T36" fmla="*/ 2147483647 w 8196"/>
                <a:gd name="T37" fmla="*/ 622355840 h 1192"/>
                <a:gd name="T38" fmla="*/ 2147483647 w 8196"/>
                <a:gd name="T39" fmla="*/ 505353616 h 1192"/>
                <a:gd name="T40" fmla="*/ 2147483647 w 8196"/>
                <a:gd name="T41" fmla="*/ 368434505 h 1192"/>
                <a:gd name="T42" fmla="*/ 2147483647 w 8196"/>
                <a:gd name="T43" fmla="*/ 298730982 h 1192"/>
                <a:gd name="T44" fmla="*/ 2147483647 w 8196"/>
                <a:gd name="T45" fmla="*/ 184217811 h 1192"/>
                <a:gd name="T46" fmla="*/ 2147483647 w 8196"/>
                <a:gd name="T47" fmla="*/ 102066791 h 1192"/>
                <a:gd name="T48" fmla="*/ 2147483647 w 8196"/>
                <a:gd name="T49" fmla="*/ 44809647 h 1192"/>
                <a:gd name="T50" fmla="*/ 2011908948 w 8196"/>
                <a:gd name="T51" fmla="*/ 12447496 h 1192"/>
                <a:gd name="T52" fmla="*/ 1656199349 w 8196"/>
                <a:gd name="T53" fmla="*/ 0 h 1192"/>
                <a:gd name="T54" fmla="*/ 1339006286 w 8196"/>
                <a:gd name="T55" fmla="*/ 4979222 h 1192"/>
                <a:gd name="T56" fmla="*/ 1058064831 w 8196"/>
                <a:gd name="T57" fmla="*/ 24893877 h 1192"/>
                <a:gd name="T58" fmla="*/ 811106866 w 8196"/>
                <a:gd name="T59" fmla="*/ 54766975 h 1192"/>
                <a:gd name="T60" fmla="*/ 600400509 w 8196"/>
                <a:gd name="T61" fmla="*/ 92108347 h 1192"/>
                <a:gd name="T62" fmla="*/ 423678705 w 8196"/>
                <a:gd name="T63" fmla="*/ 134428942 h 1192"/>
                <a:gd name="T64" fmla="*/ 280942519 w 8196"/>
                <a:gd name="T65" fmla="*/ 179238589 h 1192"/>
                <a:gd name="T66" fmla="*/ 167658902 w 8196"/>
                <a:gd name="T67" fmla="*/ 219069015 h 1192"/>
                <a:gd name="T68" fmla="*/ 54376349 w 8196"/>
                <a:gd name="T69" fmla="*/ 268857883 h 1192"/>
                <a:gd name="T70" fmla="*/ 0 w 8196"/>
                <a:gd name="T71" fmla="*/ 298730982 h 1192"/>
                <a:gd name="T72" fmla="*/ 2147483647 w 8196"/>
                <a:gd name="T73" fmla="*/ 1483697580 h 1192"/>
                <a:gd name="T74" fmla="*/ 2147483647 w 8196"/>
                <a:gd name="T75" fmla="*/ 1476229306 h 1192"/>
                <a:gd name="T76" fmla="*/ 2147483647 w 8196"/>
                <a:gd name="T77" fmla="*/ 634803336 h 1192"/>
                <a:gd name="T78" fmla="*/ 2147483647 w 8196"/>
                <a:gd name="T79" fmla="*/ 637292389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" name="Date Placeholder 1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06643-D25F-4639-84A5-DCE0EC0E4AD5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0" name="Footer Placeholder 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1" name="Slide Number Placeholder 3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13B1F-2B80-42D6-80EA-9C075F19DF1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>
            <a:spLocks/>
          </p:cNvSpPr>
          <p:nvPr/>
        </p:nvSpPr>
        <p:spPr bwMode="auto">
          <a:xfrm>
            <a:off x="228600" y="228600"/>
            <a:ext cx="8696325" cy="1427163"/>
          </a:xfrm>
          <a:custGeom>
            <a:avLst/>
            <a:gdLst>
              <a:gd name="T0" fmla="*/ 4348163 w 8695944"/>
              <a:gd name="T1" fmla="*/ 0 h 1426464"/>
              <a:gd name="T2" fmla="*/ 8696325 w 8695944"/>
              <a:gd name="T3" fmla="*/ 713582 h 1426464"/>
              <a:gd name="T4" fmla="*/ 4348163 w 8695944"/>
              <a:gd name="T5" fmla="*/ 1427163 h 1426464"/>
              <a:gd name="T6" fmla="*/ 0 w 8695944"/>
              <a:gd name="T7" fmla="*/ 713582 h 1426464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9808 w 8695944"/>
              <a:gd name="T13" fmla="*/ 29808 h 1426464"/>
              <a:gd name="T14" fmla="*/ 8666136 w 8695944"/>
              <a:gd name="T15" fmla="*/ 1396656 h 1426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1426464">
                <a:moveTo>
                  <a:pt x="101768" y="0"/>
                </a:moveTo>
                <a:lnTo>
                  <a:pt x="101767" y="0"/>
                </a:lnTo>
                <a:cubicBezTo>
                  <a:pt x="45563" y="0"/>
                  <a:pt x="0" y="45563"/>
                  <a:pt x="0" y="101767"/>
                </a:cubicBezTo>
                <a:lnTo>
                  <a:pt x="0" y="1324696"/>
                </a:lnTo>
                <a:cubicBezTo>
                  <a:pt x="0" y="1380900"/>
                  <a:pt x="45563" y="1426463"/>
                  <a:pt x="101767" y="1426464"/>
                </a:cubicBezTo>
                <a:lnTo>
                  <a:pt x="8594176" y="1426464"/>
                </a:lnTo>
                <a:cubicBezTo>
                  <a:pt x="8650380" y="1426463"/>
                  <a:pt x="8695944" y="1380900"/>
                  <a:pt x="8695944" y="1324696"/>
                </a:cubicBezTo>
                <a:lnTo>
                  <a:pt x="8695944" y="101768"/>
                </a:lnTo>
                <a:cubicBezTo>
                  <a:pt x="8695944" y="45563"/>
                  <a:pt x="8650380" y="0"/>
                  <a:pt x="8594176" y="0"/>
                </a:cubicBezTo>
                <a:lnTo>
                  <a:pt x="101768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11138" y="714375"/>
            <a:ext cx="8723312" cy="1331913"/>
            <a:chOff x="211665" y="714192"/>
            <a:chExt cx="8723376" cy="1331576"/>
          </a:xfrm>
        </p:grpSpPr>
        <p:sp>
          <p:nvSpPr>
            <p:cNvPr id="8" name="Freeform 14"/>
            <p:cNvSpPr>
              <a:spLocks/>
            </p:cNvSpPr>
            <p:nvPr/>
          </p:nvSpPr>
          <p:spPr bwMode="auto">
            <a:xfrm>
              <a:off x="6054919" y="859417"/>
              <a:ext cx="2880122" cy="714941"/>
            </a:xfrm>
            <a:custGeom>
              <a:avLst/>
              <a:gdLst>
                <a:gd name="T0" fmla="*/ 1532724083 w 2706"/>
                <a:gd name="T1" fmla="*/ 0 h 640"/>
                <a:gd name="T2" fmla="*/ 2147483647 w 2706"/>
                <a:gd name="T3" fmla="*/ 399329178 h 640"/>
                <a:gd name="T4" fmla="*/ 1532724083 w 2706"/>
                <a:gd name="T5" fmla="*/ 798657240 h 640"/>
                <a:gd name="T6" fmla="*/ 0 w 2706"/>
                <a:gd name="T7" fmla="*/ 399329178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62553 h 640"/>
                <a:gd name="T14" fmla="*/ 2147483647 w 2706"/>
                <a:gd name="T15" fmla="*/ 47420696 h 640"/>
                <a:gd name="T16" fmla="*/ 2147483647 w 2706"/>
                <a:gd name="T17" fmla="*/ 74874430 h 640"/>
                <a:gd name="T18" fmla="*/ 2147483647 w 2706"/>
                <a:gd name="T19" fmla="*/ 102328165 h 640"/>
                <a:gd name="T20" fmla="*/ 2147483647 w 2706"/>
                <a:gd name="T21" fmla="*/ 134773081 h 640"/>
                <a:gd name="T22" fmla="*/ 2147483647 w 2706"/>
                <a:gd name="T23" fmla="*/ 167219114 h 640"/>
                <a:gd name="T24" fmla="*/ 2093477237 w 2706"/>
                <a:gd name="T25" fmla="*/ 204656330 h 640"/>
                <a:gd name="T26" fmla="*/ 1941676927 w 2706"/>
                <a:gd name="T27" fmla="*/ 242092428 h 640"/>
                <a:gd name="T28" fmla="*/ 1941676927 w 2706"/>
                <a:gd name="T29" fmla="*/ 242092428 h 640"/>
                <a:gd name="T30" fmla="*/ 1667531035 w 2706"/>
                <a:gd name="T31" fmla="*/ 314471267 h 640"/>
                <a:gd name="T32" fmla="*/ 1400182060 w 2706"/>
                <a:gd name="T33" fmla="*/ 379362217 h 640"/>
                <a:gd name="T34" fmla="*/ 1144161991 w 2706"/>
                <a:gd name="T35" fmla="*/ 439261985 h 640"/>
                <a:gd name="T36" fmla="*/ 897204834 w 2706"/>
                <a:gd name="T37" fmla="*/ 496665044 h 640"/>
                <a:gd name="T38" fmla="*/ 661574454 w 2706"/>
                <a:gd name="T39" fmla="*/ 546581331 h 640"/>
                <a:gd name="T40" fmla="*/ 432742056 w 2706"/>
                <a:gd name="T41" fmla="*/ 591505319 h 640"/>
                <a:gd name="T42" fmla="*/ 212972569 w 2706"/>
                <a:gd name="T43" fmla="*/ 633933716 h 640"/>
                <a:gd name="T44" fmla="*/ 0 w 2706"/>
                <a:gd name="T45" fmla="*/ 671370932 h 640"/>
                <a:gd name="T46" fmla="*/ 0 w 2706"/>
                <a:gd name="T47" fmla="*/ 671370932 h 640"/>
                <a:gd name="T48" fmla="*/ 147268322 w 2706"/>
                <a:gd name="T49" fmla="*/ 693833484 h 640"/>
                <a:gd name="T50" fmla="*/ 287739727 w 2706"/>
                <a:gd name="T51" fmla="*/ 713800446 h 640"/>
                <a:gd name="T52" fmla="*/ 423680208 w 2706"/>
                <a:gd name="T53" fmla="*/ 731270699 h 640"/>
                <a:gd name="T54" fmla="*/ 557354696 w 2706"/>
                <a:gd name="T55" fmla="*/ 746245362 h 640"/>
                <a:gd name="T56" fmla="*/ 686497195 w 2706"/>
                <a:gd name="T57" fmla="*/ 761220025 h 640"/>
                <a:gd name="T58" fmla="*/ 811108770 w 2706"/>
                <a:gd name="T59" fmla="*/ 771203505 h 640"/>
                <a:gd name="T60" fmla="*/ 931189422 w 2706"/>
                <a:gd name="T61" fmla="*/ 781186986 h 640"/>
                <a:gd name="T62" fmla="*/ 1049004080 w 2706"/>
                <a:gd name="T63" fmla="*/ 788673759 h 640"/>
                <a:gd name="T64" fmla="*/ 1164552744 w 2706"/>
                <a:gd name="T65" fmla="*/ 793666058 h 640"/>
                <a:gd name="T66" fmla="*/ 1275570485 w 2706"/>
                <a:gd name="T67" fmla="*/ 796161649 h 640"/>
                <a:gd name="T68" fmla="*/ 1382057301 w 2706"/>
                <a:gd name="T69" fmla="*/ 798657240 h 640"/>
                <a:gd name="T70" fmla="*/ 1486278124 w 2706"/>
                <a:gd name="T71" fmla="*/ 798657240 h 640"/>
                <a:gd name="T72" fmla="*/ 1588232953 w 2706"/>
                <a:gd name="T73" fmla="*/ 796161649 h 640"/>
                <a:gd name="T74" fmla="*/ 1687921787 w 2706"/>
                <a:gd name="T75" fmla="*/ 793666058 h 640"/>
                <a:gd name="T76" fmla="*/ 1783080763 w 2706"/>
                <a:gd name="T77" fmla="*/ 788673759 h 640"/>
                <a:gd name="T78" fmla="*/ 1875972680 w 2706"/>
                <a:gd name="T79" fmla="*/ 781186986 h 640"/>
                <a:gd name="T80" fmla="*/ 1964333673 w 2706"/>
                <a:gd name="T81" fmla="*/ 773699096 h 640"/>
                <a:gd name="T82" fmla="*/ 2052694667 w 2706"/>
                <a:gd name="T83" fmla="*/ 763715616 h 640"/>
                <a:gd name="T84" fmla="*/ 2136524737 w 2706"/>
                <a:gd name="T85" fmla="*/ 751236544 h 640"/>
                <a:gd name="T86" fmla="*/ 2147483647 w 2706"/>
                <a:gd name="T87" fmla="*/ 738757472 h 640"/>
                <a:gd name="T88" fmla="*/ 2147483647 w 2706"/>
                <a:gd name="T89" fmla="*/ 723782809 h 640"/>
                <a:gd name="T90" fmla="*/ 2147483647 w 2706"/>
                <a:gd name="T91" fmla="*/ 708808147 h 640"/>
                <a:gd name="T92" fmla="*/ 2147483647 w 2706"/>
                <a:gd name="T93" fmla="*/ 691337893 h 640"/>
                <a:gd name="T94" fmla="*/ 2147483647 w 2706"/>
                <a:gd name="T95" fmla="*/ 673866522 h 640"/>
                <a:gd name="T96" fmla="*/ 2147483647 w 2706"/>
                <a:gd name="T97" fmla="*/ 653900678 h 640"/>
                <a:gd name="T98" fmla="*/ 2147483647 w 2706"/>
                <a:gd name="T99" fmla="*/ 633933716 h 640"/>
                <a:gd name="T100" fmla="*/ 2147483647 w 2706"/>
                <a:gd name="T101" fmla="*/ 611472281 h 640"/>
                <a:gd name="T102" fmla="*/ 2147483647 w 2706"/>
                <a:gd name="T103" fmla="*/ 589009728 h 640"/>
                <a:gd name="T104" fmla="*/ 2147483647 w 2706"/>
                <a:gd name="T105" fmla="*/ 539093441 h 640"/>
                <a:gd name="T106" fmla="*/ 2147483647 w 2706"/>
                <a:gd name="T107" fmla="*/ 486681564 h 640"/>
                <a:gd name="T108" fmla="*/ 2147483647 w 2706"/>
                <a:gd name="T109" fmla="*/ 486681564 h 640"/>
                <a:gd name="T110" fmla="*/ 2147483647 w 2706"/>
                <a:gd name="T111" fmla="*/ 484185973 h 640"/>
                <a:gd name="T112" fmla="*/ 2147483647 w 2706"/>
                <a:gd name="T113" fmla="*/ 484185973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2622407" y="730943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5447702 h 762"/>
                <a:gd name="T4" fmla="*/ 2147483647 w 5216"/>
                <a:gd name="T5" fmla="*/ 950895404 h 762"/>
                <a:gd name="T6" fmla="*/ 0 w 5216"/>
                <a:gd name="T7" fmla="*/ 475447702 h 762"/>
                <a:gd name="T8" fmla="*/ 2147483647 w 5216"/>
                <a:gd name="T9" fmla="*/ 890996939 h 762"/>
                <a:gd name="T10" fmla="*/ 2147483647 w 5216"/>
                <a:gd name="T11" fmla="*/ 856055422 h 762"/>
                <a:gd name="T12" fmla="*/ 2147483647 w 5216"/>
                <a:gd name="T13" fmla="*/ 761215440 h 762"/>
                <a:gd name="T14" fmla="*/ 2147483647 w 5216"/>
                <a:gd name="T15" fmla="*/ 633930642 h 762"/>
                <a:gd name="T16" fmla="*/ 2147483647 w 5216"/>
                <a:gd name="T17" fmla="*/ 466712044 h 762"/>
                <a:gd name="T18" fmla="*/ 2147483647 w 5216"/>
                <a:gd name="T19" fmla="*/ 369376478 h 762"/>
                <a:gd name="T20" fmla="*/ 2147483647 w 5216"/>
                <a:gd name="T21" fmla="*/ 294503396 h 762"/>
                <a:gd name="T22" fmla="*/ 2147483647 w 5216"/>
                <a:gd name="T23" fmla="*/ 229612647 h 762"/>
                <a:gd name="T24" fmla="*/ 2147483647 w 5216"/>
                <a:gd name="T25" fmla="*/ 174705348 h 762"/>
                <a:gd name="T26" fmla="*/ 2147483647 w 5216"/>
                <a:gd name="T27" fmla="*/ 127284798 h 762"/>
                <a:gd name="T28" fmla="*/ 1971124537 w 5216"/>
                <a:gd name="T29" fmla="*/ 89848816 h 762"/>
                <a:gd name="T30" fmla="*/ 1511195478 w 5216"/>
                <a:gd name="T31" fmla="*/ 34941516 h 762"/>
                <a:gd name="T32" fmla="*/ 1098845838 w 5216"/>
                <a:gd name="T33" fmla="*/ 4991166 h 762"/>
                <a:gd name="T34" fmla="*/ 729542571 w 5216"/>
                <a:gd name="T35" fmla="*/ 0 h 762"/>
                <a:gd name="T36" fmla="*/ 405553796 w 5216"/>
                <a:gd name="T37" fmla="*/ 12479033 h 762"/>
                <a:gd name="T38" fmla="*/ 124611395 w 5216"/>
                <a:gd name="T39" fmla="*/ 39932683 h 762"/>
                <a:gd name="T40" fmla="*/ 0 w 5216"/>
                <a:gd name="T41" fmla="*/ 59898466 h 762"/>
                <a:gd name="T42" fmla="*/ 355708387 w 5216"/>
                <a:gd name="T43" fmla="*/ 107319015 h 762"/>
                <a:gd name="T44" fmla="*/ 738605470 w 5216"/>
                <a:gd name="T45" fmla="*/ 174705348 h 762"/>
                <a:gd name="T46" fmla="*/ 1148690183 w 5216"/>
                <a:gd name="T47" fmla="*/ 262057463 h 762"/>
                <a:gd name="T48" fmla="*/ 1588228518 w 5216"/>
                <a:gd name="T49" fmla="*/ 369376478 h 762"/>
                <a:gd name="T50" fmla="*/ 1989250334 w 5216"/>
                <a:gd name="T51" fmla="*/ 471704327 h 762"/>
                <a:gd name="T52" fmla="*/ 2147483647 w 5216"/>
                <a:gd name="T53" fmla="*/ 643912975 h 762"/>
                <a:gd name="T54" fmla="*/ 2147483647 w 5216"/>
                <a:gd name="T55" fmla="*/ 713796008 h 762"/>
                <a:gd name="T56" fmla="*/ 2147483647 w 5216"/>
                <a:gd name="T57" fmla="*/ 773694473 h 762"/>
                <a:gd name="T58" fmla="*/ 2147483647 w 5216"/>
                <a:gd name="T59" fmla="*/ 826106189 h 762"/>
                <a:gd name="T60" fmla="*/ 2147483647 w 5216"/>
                <a:gd name="T61" fmla="*/ 866038872 h 762"/>
                <a:gd name="T62" fmla="*/ 2147483647 w 5216"/>
                <a:gd name="T63" fmla="*/ 900979272 h 762"/>
                <a:gd name="T64" fmla="*/ 2147483647 w 5216"/>
                <a:gd name="T65" fmla="*/ 923441755 h 762"/>
                <a:gd name="T66" fmla="*/ 2147483647 w 5216"/>
                <a:gd name="T67" fmla="*/ 940911954 h 762"/>
                <a:gd name="T68" fmla="*/ 2147483647 w 5216"/>
                <a:gd name="T69" fmla="*/ 950895404 h 762"/>
                <a:gd name="T70" fmla="*/ 2147483647 w 5216"/>
                <a:gd name="T71" fmla="*/ 950895404 h 762"/>
                <a:gd name="T72" fmla="*/ 2147483647 w 5216"/>
                <a:gd name="T73" fmla="*/ 945904238 h 762"/>
                <a:gd name="T74" fmla="*/ 2147483647 w 5216"/>
                <a:gd name="T75" fmla="*/ 933425205 h 762"/>
                <a:gd name="T76" fmla="*/ 2147483647 w 5216"/>
                <a:gd name="T77" fmla="*/ 913458305 h 762"/>
                <a:gd name="T78" fmla="*/ 2147483647 w 5216"/>
                <a:gd name="T79" fmla="*/ 890996939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>
              <a:off x="2832079" y="743233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3021808 h 694"/>
                <a:gd name="T4" fmla="*/ 2147483647 w 5144"/>
                <a:gd name="T5" fmla="*/ 866043616 h 694"/>
                <a:gd name="T6" fmla="*/ 0 w 5144"/>
                <a:gd name="T7" fmla="*/ 433021808 h 694"/>
                <a:gd name="T8" fmla="*/ 0 w 5144"/>
                <a:gd name="T9" fmla="*/ 87353486 h 694"/>
                <a:gd name="T10" fmla="*/ 0 w 5144"/>
                <a:gd name="T11" fmla="*/ 87353486 h 694"/>
                <a:gd name="T12" fmla="*/ 20390745 w 5144"/>
                <a:gd name="T13" fmla="*/ 82361188 h 694"/>
                <a:gd name="T14" fmla="*/ 81564045 w 5144"/>
                <a:gd name="T15" fmla="*/ 69882118 h 694"/>
                <a:gd name="T16" fmla="*/ 185784827 w 5144"/>
                <a:gd name="T17" fmla="*/ 52411868 h 694"/>
                <a:gd name="T18" fmla="*/ 253755042 w 5144"/>
                <a:gd name="T19" fmla="*/ 42428389 h 694"/>
                <a:gd name="T20" fmla="*/ 333053093 w 5144"/>
                <a:gd name="T21" fmla="*/ 32444910 h 694"/>
                <a:gd name="T22" fmla="*/ 421414053 w 5144"/>
                <a:gd name="T23" fmla="*/ 24958139 h 694"/>
                <a:gd name="T24" fmla="*/ 523368842 w 5144"/>
                <a:gd name="T25" fmla="*/ 17470250 h 694"/>
                <a:gd name="T26" fmla="*/ 634386540 w 5144"/>
                <a:gd name="T27" fmla="*/ 9983479 h 694"/>
                <a:gd name="T28" fmla="*/ 758998068 w 5144"/>
                <a:gd name="T29" fmla="*/ 4991181 h 694"/>
                <a:gd name="T30" fmla="*/ 894938497 w 5144"/>
                <a:gd name="T31" fmla="*/ 2495590 h 694"/>
                <a:gd name="T32" fmla="*/ 1042206763 w 5144"/>
                <a:gd name="T33" fmla="*/ 0 h 694"/>
                <a:gd name="T34" fmla="*/ 1200802866 w 5144"/>
                <a:gd name="T35" fmla="*/ 2495590 h 694"/>
                <a:gd name="T36" fmla="*/ 1370727870 w 5144"/>
                <a:gd name="T37" fmla="*/ 7487888 h 694"/>
                <a:gd name="T38" fmla="*/ 1554246704 w 5144"/>
                <a:gd name="T39" fmla="*/ 17470250 h 694"/>
                <a:gd name="T40" fmla="*/ 1749094439 w 5144"/>
                <a:gd name="T41" fmla="*/ 29949320 h 694"/>
                <a:gd name="T42" fmla="*/ 1955270011 w 5144"/>
                <a:gd name="T43" fmla="*/ 49916277 h 694"/>
                <a:gd name="T44" fmla="*/ 2147483647 w 5144"/>
                <a:gd name="T45" fmla="*/ 72378826 h 694"/>
                <a:gd name="T46" fmla="*/ 2147483647 w 5144"/>
                <a:gd name="T47" fmla="*/ 99832555 h 694"/>
                <a:gd name="T48" fmla="*/ 2147483647 w 5144"/>
                <a:gd name="T49" fmla="*/ 132277465 h 694"/>
                <a:gd name="T50" fmla="*/ 2147483647 w 5144"/>
                <a:gd name="T51" fmla="*/ 172210264 h 694"/>
                <a:gd name="T52" fmla="*/ 2147483647 w 5144"/>
                <a:gd name="T53" fmla="*/ 217135360 h 694"/>
                <a:gd name="T54" fmla="*/ 2147483647 w 5144"/>
                <a:gd name="T55" fmla="*/ 269547228 h 694"/>
                <a:gd name="T56" fmla="*/ 2147483647 w 5144"/>
                <a:gd name="T57" fmla="*/ 331941458 h 694"/>
                <a:gd name="T58" fmla="*/ 2147483647 w 5144"/>
                <a:gd name="T59" fmla="*/ 399327986 h 694"/>
                <a:gd name="T60" fmla="*/ 2147483647 w 5144"/>
                <a:gd name="T61" fmla="*/ 474202402 h 694"/>
                <a:gd name="T62" fmla="*/ 2147483647 w 5144"/>
                <a:gd name="T63" fmla="*/ 559060297 h 694"/>
                <a:gd name="T64" fmla="*/ 2147483647 w 5144"/>
                <a:gd name="T65" fmla="*/ 651404964 h 694"/>
                <a:gd name="T66" fmla="*/ 2147483647 w 5144"/>
                <a:gd name="T67" fmla="*/ 753731992 h 694"/>
                <a:gd name="T68" fmla="*/ 2147483647 w 5144"/>
                <a:gd name="T69" fmla="*/ 866043616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auto">
            <a:xfrm>
              <a:off x="5616409" y="729828"/>
              <a:ext cx="3312240" cy="652387"/>
            </a:xfrm>
            <a:custGeom>
              <a:avLst/>
              <a:gdLst>
                <a:gd name="T0" fmla="*/ 1762682169 w 3112"/>
                <a:gd name="T1" fmla="*/ 0 h 584"/>
                <a:gd name="T2" fmla="*/ 2147483647 w 3112"/>
                <a:gd name="T3" fmla="*/ 364391653 h 584"/>
                <a:gd name="T4" fmla="*/ 1762682169 w 3112"/>
                <a:gd name="T5" fmla="*/ 728782188 h 584"/>
                <a:gd name="T6" fmla="*/ 0 w 3112"/>
                <a:gd name="T7" fmla="*/ 364391653 h 584"/>
                <a:gd name="T8" fmla="*/ 0 w 3112"/>
                <a:gd name="T9" fmla="*/ 728782188 h 584"/>
                <a:gd name="T10" fmla="*/ 0 w 3112"/>
                <a:gd name="T11" fmla="*/ 728782188 h 584"/>
                <a:gd name="T12" fmla="*/ 101954621 w 3112"/>
                <a:gd name="T13" fmla="*/ 698832709 h 584"/>
                <a:gd name="T14" fmla="*/ 380630870 w 3112"/>
                <a:gd name="T15" fmla="*/ 621461175 h 584"/>
                <a:gd name="T16" fmla="*/ 573211231 w 3112"/>
                <a:gd name="T17" fmla="*/ 569049029 h 584"/>
                <a:gd name="T18" fmla="*/ 795246260 w 3112"/>
                <a:gd name="T19" fmla="*/ 511644559 h 584"/>
                <a:gd name="T20" fmla="*/ 1042202915 w 3112"/>
                <a:gd name="T21" fmla="*/ 449248881 h 584"/>
                <a:gd name="T22" fmla="*/ 1307285356 w 3112"/>
                <a:gd name="T23" fmla="*/ 381861995 h 584"/>
                <a:gd name="T24" fmla="*/ 1588226530 w 3112"/>
                <a:gd name="T25" fmla="*/ 316970714 h 584"/>
                <a:gd name="T26" fmla="*/ 1875964608 w 3112"/>
                <a:gd name="T27" fmla="*/ 252078315 h 584"/>
                <a:gd name="T28" fmla="*/ 2147483647 w 3112"/>
                <a:gd name="T29" fmla="*/ 192179358 h 584"/>
                <a:gd name="T30" fmla="*/ 2147483647 w 3112"/>
                <a:gd name="T31" fmla="*/ 134774888 h 584"/>
                <a:gd name="T32" fmla="*/ 2147483647 w 3112"/>
                <a:gd name="T33" fmla="*/ 109816616 h 584"/>
                <a:gd name="T34" fmla="*/ 2147483647 w 3112"/>
                <a:gd name="T35" fmla="*/ 84858345 h 584"/>
                <a:gd name="T36" fmla="*/ 2147483647 w 3112"/>
                <a:gd name="T37" fmla="*/ 64891282 h 584"/>
                <a:gd name="T38" fmla="*/ 2147483647 w 3112"/>
                <a:gd name="T39" fmla="*/ 44925335 h 584"/>
                <a:gd name="T40" fmla="*/ 2147483647 w 3112"/>
                <a:gd name="T41" fmla="*/ 29949479 h 584"/>
                <a:gd name="T42" fmla="*/ 2147483647 w 3112"/>
                <a:gd name="T43" fmla="*/ 17470343 h 584"/>
                <a:gd name="T44" fmla="*/ 2147483647 w 3112"/>
                <a:gd name="T45" fmla="*/ 7487928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28"/>
            <p:cNvSpPr>
              <a:spLocks/>
            </p:cNvSpPr>
            <p:nvPr/>
          </p:nvSpPr>
          <p:spPr bwMode="auto">
            <a:xfrm>
              <a:off x="211665" y="714192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3747753 h 1192"/>
                <a:gd name="T4" fmla="*/ 2147483647 w 8196"/>
                <a:gd name="T5" fmla="*/ 1487495507 h 1192"/>
                <a:gd name="T6" fmla="*/ 0 w 8196"/>
                <a:gd name="T7" fmla="*/ 743747753 h 1192"/>
                <a:gd name="T8" fmla="*/ 2147483647 w 8196"/>
                <a:gd name="T9" fmla="*/ 638924124 h 1192"/>
                <a:gd name="T10" fmla="*/ 2147483647 w 8196"/>
                <a:gd name="T11" fmla="*/ 711302876 h 1192"/>
                <a:gd name="T12" fmla="*/ 2147483647 w 8196"/>
                <a:gd name="T13" fmla="*/ 773697042 h 1192"/>
                <a:gd name="T14" fmla="*/ 2147483647 w 8196"/>
                <a:gd name="T15" fmla="*/ 831101150 h 1192"/>
                <a:gd name="T16" fmla="*/ 2147483647 w 8196"/>
                <a:gd name="T17" fmla="*/ 876025083 h 1192"/>
                <a:gd name="T18" fmla="*/ 2147483647 w 8196"/>
                <a:gd name="T19" fmla="*/ 910966665 h 1192"/>
                <a:gd name="T20" fmla="*/ 2147483647 w 8196"/>
                <a:gd name="T21" fmla="*/ 935923661 h 1192"/>
                <a:gd name="T22" fmla="*/ 2147483647 w 8196"/>
                <a:gd name="T23" fmla="*/ 950899423 h 1192"/>
                <a:gd name="T24" fmla="*/ 2147483647 w 8196"/>
                <a:gd name="T25" fmla="*/ 948402718 h 1192"/>
                <a:gd name="T26" fmla="*/ 2147483647 w 8196"/>
                <a:gd name="T27" fmla="*/ 935923661 h 1192"/>
                <a:gd name="T28" fmla="*/ 2147483647 w 8196"/>
                <a:gd name="T29" fmla="*/ 905974372 h 1192"/>
                <a:gd name="T30" fmla="*/ 2147483647 w 8196"/>
                <a:gd name="T31" fmla="*/ 861050439 h 1192"/>
                <a:gd name="T32" fmla="*/ 2147483647 w 8196"/>
                <a:gd name="T33" fmla="*/ 801150743 h 1192"/>
                <a:gd name="T34" fmla="*/ 2147483647 w 8196"/>
                <a:gd name="T35" fmla="*/ 721285228 h 1192"/>
                <a:gd name="T36" fmla="*/ 2147483647 w 8196"/>
                <a:gd name="T37" fmla="*/ 623949480 h 1192"/>
                <a:gd name="T38" fmla="*/ 2147483647 w 8196"/>
                <a:gd name="T39" fmla="*/ 506646794 h 1192"/>
                <a:gd name="T40" fmla="*/ 2147483647 w 8196"/>
                <a:gd name="T41" fmla="*/ 369378289 h 1192"/>
                <a:gd name="T42" fmla="*/ 2147483647 w 8196"/>
                <a:gd name="T43" fmla="*/ 299496242 h 1192"/>
                <a:gd name="T44" fmla="*/ 2147483647 w 8196"/>
                <a:gd name="T45" fmla="*/ 184689144 h 1192"/>
                <a:gd name="T46" fmla="*/ 2147483647 w 8196"/>
                <a:gd name="T47" fmla="*/ 102328041 h 1192"/>
                <a:gd name="T48" fmla="*/ 2147483647 w 8196"/>
                <a:gd name="T49" fmla="*/ 44923934 h 1192"/>
                <a:gd name="T50" fmla="*/ 2011908948 w 8196"/>
                <a:gd name="T51" fmla="*/ 12479057 h 1192"/>
                <a:gd name="T52" fmla="*/ 1656199349 w 8196"/>
                <a:gd name="T53" fmla="*/ 0 h 1192"/>
                <a:gd name="T54" fmla="*/ 1339006286 w 8196"/>
                <a:gd name="T55" fmla="*/ 4991176 h 1192"/>
                <a:gd name="T56" fmla="*/ 1058064831 w 8196"/>
                <a:gd name="T57" fmla="*/ 24958113 h 1192"/>
                <a:gd name="T58" fmla="*/ 811106866 w 8196"/>
                <a:gd name="T59" fmla="*/ 54907402 h 1192"/>
                <a:gd name="T60" fmla="*/ 600400509 w 8196"/>
                <a:gd name="T61" fmla="*/ 92344572 h 1192"/>
                <a:gd name="T62" fmla="*/ 423678705 w 8196"/>
                <a:gd name="T63" fmla="*/ 134772918 h 1192"/>
                <a:gd name="T64" fmla="*/ 280942519 w 8196"/>
                <a:gd name="T65" fmla="*/ 179697969 h 1192"/>
                <a:gd name="T66" fmla="*/ 167658902 w 8196"/>
                <a:gd name="T67" fmla="*/ 219630726 h 1192"/>
                <a:gd name="T68" fmla="*/ 54376349 w 8196"/>
                <a:gd name="T69" fmla="*/ 269545836 h 1192"/>
                <a:gd name="T70" fmla="*/ 0 w 8196"/>
                <a:gd name="T71" fmla="*/ 299496242 h 1192"/>
                <a:gd name="T72" fmla="*/ 2147483647 w 8196"/>
                <a:gd name="T73" fmla="*/ 1487495507 h 1192"/>
                <a:gd name="T74" fmla="*/ 2147483647 w 8196"/>
                <a:gd name="T75" fmla="*/ 1480007626 h 1192"/>
                <a:gd name="T76" fmla="*/ 2147483647 w 8196"/>
                <a:gd name="T77" fmla="*/ 636428537 h 1192"/>
                <a:gd name="T78" fmla="*/ 2147483647 w 8196"/>
                <a:gd name="T79" fmla="*/ 638924124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" name="Text Placeholder 3"/>
          <p:cNvSpPr txBox="1">
            <a:spLocks noGrp="1"/>
          </p:cNvSpPr>
          <p:nvPr>
            <p:ph type="body" idx="2"/>
          </p:nvPr>
        </p:nvSpPr>
        <p:spPr>
          <a:xfrm>
            <a:off x="914400" y="3581403"/>
            <a:ext cx="3352803" cy="190499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Title 21"/>
          <p:cNvSpPr txBox="1">
            <a:spLocks noGrp="1"/>
          </p:cNvSpPr>
          <p:nvPr>
            <p:ph type="title"/>
          </p:nvPr>
        </p:nvSpPr>
        <p:spPr>
          <a:xfrm>
            <a:off x="914400" y="2286000"/>
            <a:ext cx="3352803" cy="1252728"/>
          </a:xfrm>
        </p:spPr>
        <p:txBody>
          <a:bodyPr anchor="b" anchorCtr="0"/>
          <a:lstStyle>
            <a:lvl1pPr algn="l">
              <a:defRPr sz="3200">
                <a:solidFill>
                  <a:srgbClr val="073E87"/>
                </a:solidFill>
              </a:defRPr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Content Placeholder 2"/>
          <p:cNvSpPr txBox="1">
            <a:spLocks noGrp="1"/>
          </p:cNvSpPr>
          <p:nvPr>
            <p:ph idx="1"/>
          </p:nvPr>
        </p:nvSpPr>
        <p:spPr>
          <a:xfrm>
            <a:off x="4651964" y="1828800"/>
            <a:ext cx="3904076" cy="3810003"/>
          </a:xfrm>
        </p:spPr>
        <p:txBody>
          <a:bodyPr anchor="ctr"/>
          <a:lstStyle>
            <a:lvl1pPr>
              <a:spcBef>
                <a:spcPts val="500"/>
              </a:spcBef>
              <a:buClr>
                <a:srgbClr val="FFFFFF"/>
              </a:buClr>
              <a:defRPr sz="2200"/>
            </a:lvl1pPr>
            <a:lvl2pPr>
              <a:buClr>
                <a:srgbClr val="FFFFFF"/>
              </a:buClr>
              <a:defRPr sz="2000"/>
            </a:lvl2pPr>
            <a:lvl3pPr>
              <a:spcBef>
                <a:spcPts val="400"/>
              </a:spcBef>
              <a:buClr>
                <a:srgbClr val="FFFFFF"/>
              </a:buClr>
              <a:defRPr sz="1800"/>
            </a:lvl3pPr>
            <a:lvl4pPr>
              <a:buClr>
                <a:srgbClr val="FFFFFF"/>
              </a:buClr>
              <a:defRPr sz="1600"/>
            </a:lvl4pPr>
            <a:lvl5pPr>
              <a:buClr>
                <a:srgbClr val="FFFFFF"/>
              </a:buClr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5" name="Date Placeholder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64F9-6C6C-4DF8-9295-C46FBA232495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6" name="Footer Placeholder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7" name="Slide Number Placeholder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8E8D6-7B31-4A0D-A31F-6139751A2C4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>
            <a:spLocks/>
          </p:cNvSpPr>
          <p:nvPr/>
        </p:nvSpPr>
        <p:spPr bwMode="auto">
          <a:xfrm>
            <a:off x="228600" y="228600"/>
            <a:ext cx="8696325" cy="6035675"/>
          </a:xfrm>
          <a:custGeom>
            <a:avLst/>
            <a:gdLst>
              <a:gd name="T0" fmla="*/ 4348163 w 8695944"/>
              <a:gd name="T1" fmla="*/ 0 h 6035040"/>
              <a:gd name="T2" fmla="*/ 8696325 w 8695944"/>
              <a:gd name="T3" fmla="*/ 3017838 h 6035040"/>
              <a:gd name="T4" fmla="*/ 4348163 w 8695944"/>
              <a:gd name="T5" fmla="*/ 6035675 h 6035040"/>
              <a:gd name="T6" fmla="*/ 0 w 8695944"/>
              <a:gd name="T7" fmla="*/ 3017838 h 603504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505 w 8695944"/>
              <a:gd name="T13" fmla="*/ 22505 h 6035040"/>
              <a:gd name="T14" fmla="*/ 8673439 w 8695944"/>
              <a:gd name="T15" fmla="*/ 6012535 h 60350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6035040">
                <a:moveTo>
                  <a:pt x="76835" y="0"/>
                </a:moveTo>
                <a:lnTo>
                  <a:pt x="76834" y="0"/>
                </a:lnTo>
                <a:cubicBezTo>
                  <a:pt x="34400" y="0"/>
                  <a:pt x="0" y="34400"/>
                  <a:pt x="0" y="76834"/>
                </a:cubicBezTo>
                <a:lnTo>
                  <a:pt x="0" y="5958205"/>
                </a:lnTo>
                <a:cubicBezTo>
                  <a:pt x="0" y="6000639"/>
                  <a:pt x="34400" y="6035039"/>
                  <a:pt x="76834" y="6035040"/>
                </a:cubicBezTo>
                <a:lnTo>
                  <a:pt x="8619109" y="6035040"/>
                </a:lnTo>
                <a:cubicBezTo>
                  <a:pt x="8661543" y="6035039"/>
                  <a:pt x="8695944" y="6000639"/>
                  <a:pt x="8695944" y="5958205"/>
                </a:cubicBezTo>
                <a:lnTo>
                  <a:pt x="8695944" y="76835"/>
                </a:lnTo>
                <a:cubicBezTo>
                  <a:pt x="8695944" y="34400"/>
                  <a:pt x="8661543" y="0"/>
                  <a:pt x="8619109" y="0"/>
                </a:cubicBezTo>
                <a:lnTo>
                  <a:pt x="76835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211138" y="5354638"/>
            <a:ext cx="8723312" cy="1330325"/>
            <a:chOff x="211665" y="5353967"/>
            <a:chExt cx="8723376" cy="1331576"/>
          </a:xfrm>
        </p:grpSpPr>
        <p:sp>
          <p:nvSpPr>
            <p:cNvPr id="7" name="Freeform 14"/>
            <p:cNvSpPr>
              <a:spLocks/>
            </p:cNvSpPr>
            <p:nvPr/>
          </p:nvSpPr>
          <p:spPr bwMode="auto">
            <a:xfrm>
              <a:off x="6054919" y="5499183"/>
              <a:ext cx="2880122" cy="714941"/>
            </a:xfrm>
            <a:custGeom>
              <a:avLst/>
              <a:gdLst>
                <a:gd name="T0" fmla="*/ 1532724083 w 2706"/>
                <a:gd name="T1" fmla="*/ 0 h 640"/>
                <a:gd name="T2" fmla="*/ 2147483647 w 2706"/>
                <a:gd name="T3" fmla="*/ 399329178 h 640"/>
                <a:gd name="T4" fmla="*/ 1532724083 w 2706"/>
                <a:gd name="T5" fmla="*/ 798657240 h 640"/>
                <a:gd name="T6" fmla="*/ 0 w 2706"/>
                <a:gd name="T7" fmla="*/ 399329178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62553 h 640"/>
                <a:gd name="T14" fmla="*/ 2147483647 w 2706"/>
                <a:gd name="T15" fmla="*/ 47420696 h 640"/>
                <a:gd name="T16" fmla="*/ 2147483647 w 2706"/>
                <a:gd name="T17" fmla="*/ 74874430 h 640"/>
                <a:gd name="T18" fmla="*/ 2147483647 w 2706"/>
                <a:gd name="T19" fmla="*/ 102328165 h 640"/>
                <a:gd name="T20" fmla="*/ 2147483647 w 2706"/>
                <a:gd name="T21" fmla="*/ 134773081 h 640"/>
                <a:gd name="T22" fmla="*/ 2147483647 w 2706"/>
                <a:gd name="T23" fmla="*/ 167219114 h 640"/>
                <a:gd name="T24" fmla="*/ 2093477237 w 2706"/>
                <a:gd name="T25" fmla="*/ 204656330 h 640"/>
                <a:gd name="T26" fmla="*/ 1941676927 w 2706"/>
                <a:gd name="T27" fmla="*/ 242092428 h 640"/>
                <a:gd name="T28" fmla="*/ 1941676927 w 2706"/>
                <a:gd name="T29" fmla="*/ 242092428 h 640"/>
                <a:gd name="T30" fmla="*/ 1667531035 w 2706"/>
                <a:gd name="T31" fmla="*/ 314471267 h 640"/>
                <a:gd name="T32" fmla="*/ 1400182060 w 2706"/>
                <a:gd name="T33" fmla="*/ 379362217 h 640"/>
                <a:gd name="T34" fmla="*/ 1144161991 w 2706"/>
                <a:gd name="T35" fmla="*/ 439261985 h 640"/>
                <a:gd name="T36" fmla="*/ 897204834 w 2706"/>
                <a:gd name="T37" fmla="*/ 496665044 h 640"/>
                <a:gd name="T38" fmla="*/ 661574454 w 2706"/>
                <a:gd name="T39" fmla="*/ 546581331 h 640"/>
                <a:gd name="T40" fmla="*/ 432742056 w 2706"/>
                <a:gd name="T41" fmla="*/ 591505319 h 640"/>
                <a:gd name="T42" fmla="*/ 212972569 w 2706"/>
                <a:gd name="T43" fmla="*/ 633933716 h 640"/>
                <a:gd name="T44" fmla="*/ 0 w 2706"/>
                <a:gd name="T45" fmla="*/ 671370932 h 640"/>
                <a:gd name="T46" fmla="*/ 0 w 2706"/>
                <a:gd name="T47" fmla="*/ 671370932 h 640"/>
                <a:gd name="T48" fmla="*/ 147268322 w 2706"/>
                <a:gd name="T49" fmla="*/ 693833484 h 640"/>
                <a:gd name="T50" fmla="*/ 287739727 w 2706"/>
                <a:gd name="T51" fmla="*/ 713800446 h 640"/>
                <a:gd name="T52" fmla="*/ 423680208 w 2706"/>
                <a:gd name="T53" fmla="*/ 731270699 h 640"/>
                <a:gd name="T54" fmla="*/ 557354696 w 2706"/>
                <a:gd name="T55" fmla="*/ 746245362 h 640"/>
                <a:gd name="T56" fmla="*/ 686497195 w 2706"/>
                <a:gd name="T57" fmla="*/ 761220025 h 640"/>
                <a:gd name="T58" fmla="*/ 811108770 w 2706"/>
                <a:gd name="T59" fmla="*/ 771203505 h 640"/>
                <a:gd name="T60" fmla="*/ 931189422 w 2706"/>
                <a:gd name="T61" fmla="*/ 781186986 h 640"/>
                <a:gd name="T62" fmla="*/ 1049004080 w 2706"/>
                <a:gd name="T63" fmla="*/ 788673759 h 640"/>
                <a:gd name="T64" fmla="*/ 1164552744 w 2706"/>
                <a:gd name="T65" fmla="*/ 793666058 h 640"/>
                <a:gd name="T66" fmla="*/ 1275570485 w 2706"/>
                <a:gd name="T67" fmla="*/ 796161649 h 640"/>
                <a:gd name="T68" fmla="*/ 1382057301 w 2706"/>
                <a:gd name="T69" fmla="*/ 798657240 h 640"/>
                <a:gd name="T70" fmla="*/ 1486278124 w 2706"/>
                <a:gd name="T71" fmla="*/ 798657240 h 640"/>
                <a:gd name="T72" fmla="*/ 1588232953 w 2706"/>
                <a:gd name="T73" fmla="*/ 796161649 h 640"/>
                <a:gd name="T74" fmla="*/ 1687921787 w 2706"/>
                <a:gd name="T75" fmla="*/ 793666058 h 640"/>
                <a:gd name="T76" fmla="*/ 1783080763 w 2706"/>
                <a:gd name="T77" fmla="*/ 788673759 h 640"/>
                <a:gd name="T78" fmla="*/ 1875972680 w 2706"/>
                <a:gd name="T79" fmla="*/ 781186986 h 640"/>
                <a:gd name="T80" fmla="*/ 1964333673 w 2706"/>
                <a:gd name="T81" fmla="*/ 773699096 h 640"/>
                <a:gd name="T82" fmla="*/ 2052694667 w 2706"/>
                <a:gd name="T83" fmla="*/ 763715616 h 640"/>
                <a:gd name="T84" fmla="*/ 2136524737 w 2706"/>
                <a:gd name="T85" fmla="*/ 751236544 h 640"/>
                <a:gd name="T86" fmla="*/ 2147483647 w 2706"/>
                <a:gd name="T87" fmla="*/ 738757472 h 640"/>
                <a:gd name="T88" fmla="*/ 2147483647 w 2706"/>
                <a:gd name="T89" fmla="*/ 723782809 h 640"/>
                <a:gd name="T90" fmla="*/ 2147483647 w 2706"/>
                <a:gd name="T91" fmla="*/ 708808147 h 640"/>
                <a:gd name="T92" fmla="*/ 2147483647 w 2706"/>
                <a:gd name="T93" fmla="*/ 691337893 h 640"/>
                <a:gd name="T94" fmla="*/ 2147483647 w 2706"/>
                <a:gd name="T95" fmla="*/ 673866522 h 640"/>
                <a:gd name="T96" fmla="*/ 2147483647 w 2706"/>
                <a:gd name="T97" fmla="*/ 653900678 h 640"/>
                <a:gd name="T98" fmla="*/ 2147483647 w 2706"/>
                <a:gd name="T99" fmla="*/ 633933716 h 640"/>
                <a:gd name="T100" fmla="*/ 2147483647 w 2706"/>
                <a:gd name="T101" fmla="*/ 611472281 h 640"/>
                <a:gd name="T102" fmla="*/ 2147483647 w 2706"/>
                <a:gd name="T103" fmla="*/ 589009728 h 640"/>
                <a:gd name="T104" fmla="*/ 2147483647 w 2706"/>
                <a:gd name="T105" fmla="*/ 539093441 h 640"/>
                <a:gd name="T106" fmla="*/ 2147483647 w 2706"/>
                <a:gd name="T107" fmla="*/ 486681564 h 640"/>
                <a:gd name="T108" fmla="*/ 2147483647 w 2706"/>
                <a:gd name="T109" fmla="*/ 486681564 h 640"/>
                <a:gd name="T110" fmla="*/ 2147483647 w 2706"/>
                <a:gd name="T111" fmla="*/ 484185973 h 640"/>
                <a:gd name="T112" fmla="*/ 2147483647 w 2706"/>
                <a:gd name="T113" fmla="*/ 484185973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2622407" y="5370719"/>
              <a:ext cx="5551624" cy="851224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5447702 h 762"/>
                <a:gd name="T4" fmla="*/ 2147483647 w 5216"/>
                <a:gd name="T5" fmla="*/ 950895404 h 762"/>
                <a:gd name="T6" fmla="*/ 0 w 5216"/>
                <a:gd name="T7" fmla="*/ 475447702 h 762"/>
                <a:gd name="T8" fmla="*/ 2147483647 w 5216"/>
                <a:gd name="T9" fmla="*/ 890996939 h 762"/>
                <a:gd name="T10" fmla="*/ 2147483647 w 5216"/>
                <a:gd name="T11" fmla="*/ 856055422 h 762"/>
                <a:gd name="T12" fmla="*/ 2147483647 w 5216"/>
                <a:gd name="T13" fmla="*/ 761215440 h 762"/>
                <a:gd name="T14" fmla="*/ 2147483647 w 5216"/>
                <a:gd name="T15" fmla="*/ 633930642 h 762"/>
                <a:gd name="T16" fmla="*/ 2147483647 w 5216"/>
                <a:gd name="T17" fmla="*/ 466712044 h 762"/>
                <a:gd name="T18" fmla="*/ 2147483647 w 5216"/>
                <a:gd name="T19" fmla="*/ 369376478 h 762"/>
                <a:gd name="T20" fmla="*/ 2147483647 w 5216"/>
                <a:gd name="T21" fmla="*/ 294503396 h 762"/>
                <a:gd name="T22" fmla="*/ 2147483647 w 5216"/>
                <a:gd name="T23" fmla="*/ 229612647 h 762"/>
                <a:gd name="T24" fmla="*/ 2147483647 w 5216"/>
                <a:gd name="T25" fmla="*/ 174705348 h 762"/>
                <a:gd name="T26" fmla="*/ 2147483647 w 5216"/>
                <a:gd name="T27" fmla="*/ 127284798 h 762"/>
                <a:gd name="T28" fmla="*/ 1971124537 w 5216"/>
                <a:gd name="T29" fmla="*/ 89848816 h 762"/>
                <a:gd name="T30" fmla="*/ 1511195478 w 5216"/>
                <a:gd name="T31" fmla="*/ 34941516 h 762"/>
                <a:gd name="T32" fmla="*/ 1098845838 w 5216"/>
                <a:gd name="T33" fmla="*/ 4991166 h 762"/>
                <a:gd name="T34" fmla="*/ 729542571 w 5216"/>
                <a:gd name="T35" fmla="*/ 0 h 762"/>
                <a:gd name="T36" fmla="*/ 405553796 w 5216"/>
                <a:gd name="T37" fmla="*/ 12479033 h 762"/>
                <a:gd name="T38" fmla="*/ 124611395 w 5216"/>
                <a:gd name="T39" fmla="*/ 39932683 h 762"/>
                <a:gd name="T40" fmla="*/ 0 w 5216"/>
                <a:gd name="T41" fmla="*/ 59898466 h 762"/>
                <a:gd name="T42" fmla="*/ 355708387 w 5216"/>
                <a:gd name="T43" fmla="*/ 107319015 h 762"/>
                <a:gd name="T44" fmla="*/ 738605470 w 5216"/>
                <a:gd name="T45" fmla="*/ 174705348 h 762"/>
                <a:gd name="T46" fmla="*/ 1148690183 w 5216"/>
                <a:gd name="T47" fmla="*/ 262057463 h 762"/>
                <a:gd name="T48" fmla="*/ 1588228518 w 5216"/>
                <a:gd name="T49" fmla="*/ 369376478 h 762"/>
                <a:gd name="T50" fmla="*/ 1989250334 w 5216"/>
                <a:gd name="T51" fmla="*/ 471704327 h 762"/>
                <a:gd name="T52" fmla="*/ 2147483647 w 5216"/>
                <a:gd name="T53" fmla="*/ 643912975 h 762"/>
                <a:gd name="T54" fmla="*/ 2147483647 w 5216"/>
                <a:gd name="T55" fmla="*/ 713796008 h 762"/>
                <a:gd name="T56" fmla="*/ 2147483647 w 5216"/>
                <a:gd name="T57" fmla="*/ 773694473 h 762"/>
                <a:gd name="T58" fmla="*/ 2147483647 w 5216"/>
                <a:gd name="T59" fmla="*/ 826106189 h 762"/>
                <a:gd name="T60" fmla="*/ 2147483647 w 5216"/>
                <a:gd name="T61" fmla="*/ 866038872 h 762"/>
                <a:gd name="T62" fmla="*/ 2147483647 w 5216"/>
                <a:gd name="T63" fmla="*/ 900979272 h 762"/>
                <a:gd name="T64" fmla="*/ 2147483647 w 5216"/>
                <a:gd name="T65" fmla="*/ 923441755 h 762"/>
                <a:gd name="T66" fmla="*/ 2147483647 w 5216"/>
                <a:gd name="T67" fmla="*/ 940911954 h 762"/>
                <a:gd name="T68" fmla="*/ 2147483647 w 5216"/>
                <a:gd name="T69" fmla="*/ 950895404 h 762"/>
                <a:gd name="T70" fmla="*/ 2147483647 w 5216"/>
                <a:gd name="T71" fmla="*/ 950895404 h 762"/>
                <a:gd name="T72" fmla="*/ 2147483647 w 5216"/>
                <a:gd name="T73" fmla="*/ 945904238 h 762"/>
                <a:gd name="T74" fmla="*/ 2147483647 w 5216"/>
                <a:gd name="T75" fmla="*/ 933425205 h 762"/>
                <a:gd name="T76" fmla="*/ 2147483647 w 5216"/>
                <a:gd name="T77" fmla="*/ 913458305 h 762"/>
                <a:gd name="T78" fmla="*/ 2147483647 w 5216"/>
                <a:gd name="T79" fmla="*/ 890996939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2832079" y="5383008"/>
              <a:ext cx="5474997" cy="775264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3021808 h 694"/>
                <a:gd name="T4" fmla="*/ 2147483647 w 5144"/>
                <a:gd name="T5" fmla="*/ 866043616 h 694"/>
                <a:gd name="T6" fmla="*/ 0 w 5144"/>
                <a:gd name="T7" fmla="*/ 433021808 h 694"/>
                <a:gd name="T8" fmla="*/ 0 w 5144"/>
                <a:gd name="T9" fmla="*/ 87353486 h 694"/>
                <a:gd name="T10" fmla="*/ 0 w 5144"/>
                <a:gd name="T11" fmla="*/ 87353486 h 694"/>
                <a:gd name="T12" fmla="*/ 20390745 w 5144"/>
                <a:gd name="T13" fmla="*/ 82361188 h 694"/>
                <a:gd name="T14" fmla="*/ 81564045 w 5144"/>
                <a:gd name="T15" fmla="*/ 69882118 h 694"/>
                <a:gd name="T16" fmla="*/ 185784827 w 5144"/>
                <a:gd name="T17" fmla="*/ 52411868 h 694"/>
                <a:gd name="T18" fmla="*/ 253755042 w 5144"/>
                <a:gd name="T19" fmla="*/ 42428389 h 694"/>
                <a:gd name="T20" fmla="*/ 333053093 w 5144"/>
                <a:gd name="T21" fmla="*/ 32444910 h 694"/>
                <a:gd name="T22" fmla="*/ 421414053 w 5144"/>
                <a:gd name="T23" fmla="*/ 24958139 h 694"/>
                <a:gd name="T24" fmla="*/ 523368842 w 5144"/>
                <a:gd name="T25" fmla="*/ 17470250 h 694"/>
                <a:gd name="T26" fmla="*/ 634386540 w 5144"/>
                <a:gd name="T27" fmla="*/ 9983479 h 694"/>
                <a:gd name="T28" fmla="*/ 758998068 w 5144"/>
                <a:gd name="T29" fmla="*/ 4991181 h 694"/>
                <a:gd name="T30" fmla="*/ 894938497 w 5144"/>
                <a:gd name="T31" fmla="*/ 2495590 h 694"/>
                <a:gd name="T32" fmla="*/ 1042206763 w 5144"/>
                <a:gd name="T33" fmla="*/ 0 h 694"/>
                <a:gd name="T34" fmla="*/ 1200802866 w 5144"/>
                <a:gd name="T35" fmla="*/ 2495590 h 694"/>
                <a:gd name="T36" fmla="*/ 1370727870 w 5144"/>
                <a:gd name="T37" fmla="*/ 7487888 h 694"/>
                <a:gd name="T38" fmla="*/ 1554246704 w 5144"/>
                <a:gd name="T39" fmla="*/ 17470250 h 694"/>
                <a:gd name="T40" fmla="*/ 1749094439 w 5144"/>
                <a:gd name="T41" fmla="*/ 29949320 h 694"/>
                <a:gd name="T42" fmla="*/ 1955270011 w 5144"/>
                <a:gd name="T43" fmla="*/ 49916277 h 694"/>
                <a:gd name="T44" fmla="*/ 2147483647 w 5144"/>
                <a:gd name="T45" fmla="*/ 72378826 h 694"/>
                <a:gd name="T46" fmla="*/ 2147483647 w 5144"/>
                <a:gd name="T47" fmla="*/ 99832555 h 694"/>
                <a:gd name="T48" fmla="*/ 2147483647 w 5144"/>
                <a:gd name="T49" fmla="*/ 132277465 h 694"/>
                <a:gd name="T50" fmla="*/ 2147483647 w 5144"/>
                <a:gd name="T51" fmla="*/ 172210264 h 694"/>
                <a:gd name="T52" fmla="*/ 2147483647 w 5144"/>
                <a:gd name="T53" fmla="*/ 217135360 h 694"/>
                <a:gd name="T54" fmla="*/ 2147483647 w 5144"/>
                <a:gd name="T55" fmla="*/ 269547228 h 694"/>
                <a:gd name="T56" fmla="*/ 2147483647 w 5144"/>
                <a:gd name="T57" fmla="*/ 331941458 h 694"/>
                <a:gd name="T58" fmla="*/ 2147483647 w 5144"/>
                <a:gd name="T59" fmla="*/ 399327986 h 694"/>
                <a:gd name="T60" fmla="*/ 2147483647 w 5144"/>
                <a:gd name="T61" fmla="*/ 474202402 h 694"/>
                <a:gd name="T62" fmla="*/ 2147483647 w 5144"/>
                <a:gd name="T63" fmla="*/ 559060297 h 694"/>
                <a:gd name="T64" fmla="*/ 2147483647 w 5144"/>
                <a:gd name="T65" fmla="*/ 651404964 h 694"/>
                <a:gd name="T66" fmla="*/ 2147483647 w 5144"/>
                <a:gd name="T67" fmla="*/ 753731992 h 694"/>
                <a:gd name="T68" fmla="*/ 2147483647 w 5144"/>
                <a:gd name="T69" fmla="*/ 866043616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5616409" y="5369603"/>
              <a:ext cx="3312240" cy="652387"/>
            </a:xfrm>
            <a:custGeom>
              <a:avLst/>
              <a:gdLst>
                <a:gd name="T0" fmla="*/ 1762682169 w 3112"/>
                <a:gd name="T1" fmla="*/ 0 h 584"/>
                <a:gd name="T2" fmla="*/ 2147483647 w 3112"/>
                <a:gd name="T3" fmla="*/ 364391653 h 584"/>
                <a:gd name="T4" fmla="*/ 1762682169 w 3112"/>
                <a:gd name="T5" fmla="*/ 728782188 h 584"/>
                <a:gd name="T6" fmla="*/ 0 w 3112"/>
                <a:gd name="T7" fmla="*/ 364391653 h 584"/>
                <a:gd name="T8" fmla="*/ 0 w 3112"/>
                <a:gd name="T9" fmla="*/ 728782188 h 584"/>
                <a:gd name="T10" fmla="*/ 0 w 3112"/>
                <a:gd name="T11" fmla="*/ 728782188 h 584"/>
                <a:gd name="T12" fmla="*/ 101954621 w 3112"/>
                <a:gd name="T13" fmla="*/ 698832709 h 584"/>
                <a:gd name="T14" fmla="*/ 380630870 w 3112"/>
                <a:gd name="T15" fmla="*/ 621461175 h 584"/>
                <a:gd name="T16" fmla="*/ 573211231 w 3112"/>
                <a:gd name="T17" fmla="*/ 569049029 h 584"/>
                <a:gd name="T18" fmla="*/ 795246260 w 3112"/>
                <a:gd name="T19" fmla="*/ 511644559 h 584"/>
                <a:gd name="T20" fmla="*/ 1042202915 w 3112"/>
                <a:gd name="T21" fmla="*/ 449248881 h 584"/>
                <a:gd name="T22" fmla="*/ 1307285356 w 3112"/>
                <a:gd name="T23" fmla="*/ 381861995 h 584"/>
                <a:gd name="T24" fmla="*/ 1588226530 w 3112"/>
                <a:gd name="T25" fmla="*/ 316970714 h 584"/>
                <a:gd name="T26" fmla="*/ 1875964608 w 3112"/>
                <a:gd name="T27" fmla="*/ 252078315 h 584"/>
                <a:gd name="T28" fmla="*/ 2147483647 w 3112"/>
                <a:gd name="T29" fmla="*/ 192179358 h 584"/>
                <a:gd name="T30" fmla="*/ 2147483647 w 3112"/>
                <a:gd name="T31" fmla="*/ 134774888 h 584"/>
                <a:gd name="T32" fmla="*/ 2147483647 w 3112"/>
                <a:gd name="T33" fmla="*/ 109816616 h 584"/>
                <a:gd name="T34" fmla="*/ 2147483647 w 3112"/>
                <a:gd name="T35" fmla="*/ 84858345 h 584"/>
                <a:gd name="T36" fmla="*/ 2147483647 w 3112"/>
                <a:gd name="T37" fmla="*/ 64891282 h 584"/>
                <a:gd name="T38" fmla="*/ 2147483647 w 3112"/>
                <a:gd name="T39" fmla="*/ 44925335 h 584"/>
                <a:gd name="T40" fmla="*/ 2147483647 w 3112"/>
                <a:gd name="T41" fmla="*/ 29949479 h 584"/>
                <a:gd name="T42" fmla="*/ 2147483647 w 3112"/>
                <a:gd name="T43" fmla="*/ 17470343 h 584"/>
                <a:gd name="T44" fmla="*/ 2147483647 w 3112"/>
                <a:gd name="T45" fmla="*/ 7487928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211665" y="5353967"/>
              <a:ext cx="8723376" cy="1331576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3747753 h 1192"/>
                <a:gd name="T4" fmla="*/ 2147483647 w 8196"/>
                <a:gd name="T5" fmla="*/ 1487495507 h 1192"/>
                <a:gd name="T6" fmla="*/ 0 w 8196"/>
                <a:gd name="T7" fmla="*/ 743747753 h 1192"/>
                <a:gd name="T8" fmla="*/ 2147483647 w 8196"/>
                <a:gd name="T9" fmla="*/ 638924124 h 1192"/>
                <a:gd name="T10" fmla="*/ 2147483647 w 8196"/>
                <a:gd name="T11" fmla="*/ 711302876 h 1192"/>
                <a:gd name="T12" fmla="*/ 2147483647 w 8196"/>
                <a:gd name="T13" fmla="*/ 773697042 h 1192"/>
                <a:gd name="T14" fmla="*/ 2147483647 w 8196"/>
                <a:gd name="T15" fmla="*/ 831101150 h 1192"/>
                <a:gd name="T16" fmla="*/ 2147483647 w 8196"/>
                <a:gd name="T17" fmla="*/ 876025083 h 1192"/>
                <a:gd name="T18" fmla="*/ 2147483647 w 8196"/>
                <a:gd name="T19" fmla="*/ 910966665 h 1192"/>
                <a:gd name="T20" fmla="*/ 2147483647 w 8196"/>
                <a:gd name="T21" fmla="*/ 935923661 h 1192"/>
                <a:gd name="T22" fmla="*/ 2147483647 w 8196"/>
                <a:gd name="T23" fmla="*/ 950899423 h 1192"/>
                <a:gd name="T24" fmla="*/ 2147483647 w 8196"/>
                <a:gd name="T25" fmla="*/ 948402718 h 1192"/>
                <a:gd name="T26" fmla="*/ 2147483647 w 8196"/>
                <a:gd name="T27" fmla="*/ 935923661 h 1192"/>
                <a:gd name="T28" fmla="*/ 2147483647 w 8196"/>
                <a:gd name="T29" fmla="*/ 905974372 h 1192"/>
                <a:gd name="T30" fmla="*/ 2147483647 w 8196"/>
                <a:gd name="T31" fmla="*/ 861050439 h 1192"/>
                <a:gd name="T32" fmla="*/ 2147483647 w 8196"/>
                <a:gd name="T33" fmla="*/ 801150743 h 1192"/>
                <a:gd name="T34" fmla="*/ 2147483647 w 8196"/>
                <a:gd name="T35" fmla="*/ 721285228 h 1192"/>
                <a:gd name="T36" fmla="*/ 2147483647 w 8196"/>
                <a:gd name="T37" fmla="*/ 623949480 h 1192"/>
                <a:gd name="T38" fmla="*/ 2147483647 w 8196"/>
                <a:gd name="T39" fmla="*/ 506646794 h 1192"/>
                <a:gd name="T40" fmla="*/ 2147483647 w 8196"/>
                <a:gd name="T41" fmla="*/ 369378289 h 1192"/>
                <a:gd name="T42" fmla="*/ 2147483647 w 8196"/>
                <a:gd name="T43" fmla="*/ 299496242 h 1192"/>
                <a:gd name="T44" fmla="*/ 2147483647 w 8196"/>
                <a:gd name="T45" fmla="*/ 184689144 h 1192"/>
                <a:gd name="T46" fmla="*/ 2147483647 w 8196"/>
                <a:gd name="T47" fmla="*/ 102328041 h 1192"/>
                <a:gd name="T48" fmla="*/ 2147483647 w 8196"/>
                <a:gd name="T49" fmla="*/ 44923934 h 1192"/>
                <a:gd name="T50" fmla="*/ 2011908948 w 8196"/>
                <a:gd name="T51" fmla="*/ 12479057 h 1192"/>
                <a:gd name="T52" fmla="*/ 1656199349 w 8196"/>
                <a:gd name="T53" fmla="*/ 0 h 1192"/>
                <a:gd name="T54" fmla="*/ 1339006286 w 8196"/>
                <a:gd name="T55" fmla="*/ 4991176 h 1192"/>
                <a:gd name="T56" fmla="*/ 1058064831 w 8196"/>
                <a:gd name="T57" fmla="*/ 24958113 h 1192"/>
                <a:gd name="T58" fmla="*/ 811106866 w 8196"/>
                <a:gd name="T59" fmla="*/ 54907402 h 1192"/>
                <a:gd name="T60" fmla="*/ 600400509 w 8196"/>
                <a:gd name="T61" fmla="*/ 92344572 h 1192"/>
                <a:gd name="T62" fmla="*/ 423678705 w 8196"/>
                <a:gd name="T63" fmla="*/ 134772918 h 1192"/>
                <a:gd name="T64" fmla="*/ 280942519 w 8196"/>
                <a:gd name="T65" fmla="*/ 179697969 h 1192"/>
                <a:gd name="T66" fmla="*/ 167658902 w 8196"/>
                <a:gd name="T67" fmla="*/ 219630726 h 1192"/>
                <a:gd name="T68" fmla="*/ 54376349 w 8196"/>
                <a:gd name="T69" fmla="*/ 269545836 h 1192"/>
                <a:gd name="T70" fmla="*/ 0 w 8196"/>
                <a:gd name="T71" fmla="*/ 299496242 h 1192"/>
                <a:gd name="T72" fmla="*/ 2147483647 w 8196"/>
                <a:gd name="T73" fmla="*/ 1487495507 h 1192"/>
                <a:gd name="T74" fmla="*/ 2147483647 w 8196"/>
                <a:gd name="T75" fmla="*/ 1480007626 h 1192"/>
                <a:gd name="T76" fmla="*/ 2147483647 w 8196"/>
                <a:gd name="T77" fmla="*/ 636428537 h 1192"/>
                <a:gd name="T78" fmla="*/ 2147483647 w 8196"/>
                <a:gd name="T79" fmla="*/ 638924124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4874154" y="338666"/>
            <a:ext cx="3812645" cy="2429935"/>
          </a:xfrm>
        </p:spPr>
        <p:txBody>
          <a:bodyPr anchor="b" anchorCtr="0"/>
          <a:lstStyle>
            <a:lvl1pPr algn="l">
              <a:defRPr sz="2800"/>
            </a:lvl1pPr>
          </a:lstStyle>
          <a:p>
            <a:pPr lvl="0"/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Text Placeholder 3"/>
          <p:cNvSpPr txBox="1">
            <a:spLocks noGrp="1"/>
          </p:cNvSpPr>
          <p:nvPr>
            <p:ph type="body" idx="2"/>
          </p:nvPr>
        </p:nvSpPr>
        <p:spPr>
          <a:xfrm>
            <a:off x="4868329" y="2785536"/>
            <a:ext cx="3818470" cy="2421468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Picture Placeholder 2"/>
          <p:cNvSpPr txBox="1">
            <a:spLocks noGrp="1"/>
          </p:cNvSpPr>
          <p:nvPr>
            <p:ph type="pic" idx="1"/>
          </p:nvPr>
        </p:nvSpPr>
        <p:spPr>
          <a:xfrm>
            <a:off x="838203" y="1371600"/>
            <a:ext cx="3566160" cy="2926080"/>
          </a:xfrm>
          <a:solidFill>
            <a:srgbClr val="31B6FD"/>
          </a:solidFill>
        </p:spPr>
        <p:txBody>
          <a:bodyPr anchorCtr="1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15" name="Date Placeholder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0FFE2-9E18-4CD8-83E0-EB57948209D5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6" name="Footer Placeholder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7" name="Slide Number Placeholder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50F27-4897-4921-81B5-EADB3E7C51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/>
          </p:cNvSpPr>
          <p:nvPr/>
        </p:nvSpPr>
        <p:spPr bwMode="auto">
          <a:xfrm>
            <a:off x="228600" y="228600"/>
            <a:ext cx="8696325" cy="2468563"/>
          </a:xfrm>
          <a:custGeom>
            <a:avLst/>
            <a:gdLst>
              <a:gd name="T0" fmla="*/ 4348163 w 8695944"/>
              <a:gd name="T1" fmla="*/ 0 h 2468880"/>
              <a:gd name="T2" fmla="*/ 8696325 w 8695944"/>
              <a:gd name="T3" fmla="*/ 1234282 h 2468880"/>
              <a:gd name="T4" fmla="*/ 4348163 w 8695944"/>
              <a:gd name="T5" fmla="*/ 2468563 h 2468880"/>
              <a:gd name="T6" fmla="*/ 0 w 8695944"/>
              <a:gd name="T7" fmla="*/ 1234282 h 246888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4305 w 8695944"/>
              <a:gd name="T13" fmla="*/ 24305 h 2468880"/>
              <a:gd name="T14" fmla="*/ 8671639 w 8695944"/>
              <a:gd name="T15" fmla="*/ 2444575 h 24688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95944" h="2468880">
                <a:moveTo>
                  <a:pt x="82982" y="0"/>
                </a:moveTo>
                <a:lnTo>
                  <a:pt x="82981" y="0"/>
                </a:lnTo>
                <a:cubicBezTo>
                  <a:pt x="37152" y="0"/>
                  <a:pt x="0" y="37152"/>
                  <a:pt x="0" y="82981"/>
                </a:cubicBezTo>
                <a:lnTo>
                  <a:pt x="0" y="2385898"/>
                </a:lnTo>
                <a:cubicBezTo>
                  <a:pt x="0" y="2431727"/>
                  <a:pt x="37152" y="2468879"/>
                  <a:pt x="82981" y="2468880"/>
                </a:cubicBezTo>
                <a:lnTo>
                  <a:pt x="8612962" y="2468880"/>
                </a:lnTo>
                <a:cubicBezTo>
                  <a:pt x="8658791" y="2468879"/>
                  <a:pt x="8695944" y="2431727"/>
                  <a:pt x="8695944" y="2385898"/>
                </a:cubicBezTo>
                <a:lnTo>
                  <a:pt x="8695944" y="82982"/>
                </a:lnTo>
                <a:cubicBezTo>
                  <a:pt x="8695944" y="37152"/>
                  <a:pt x="8658791" y="0"/>
                  <a:pt x="8612962" y="0"/>
                </a:cubicBezTo>
                <a:lnTo>
                  <a:pt x="82982" y="0"/>
                </a:lnTo>
                <a:close/>
              </a:path>
            </a:pathLst>
          </a:cu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211665" y="1679432"/>
            <a:chExt cx="8723376" cy="1329875"/>
          </a:xfrm>
        </p:grpSpPr>
        <p:sp>
          <p:nvSpPr>
            <p:cNvPr id="1033" name="Freeform 14"/>
            <p:cNvSpPr>
              <a:spLocks/>
            </p:cNvSpPr>
            <p:nvPr/>
          </p:nvSpPr>
          <p:spPr bwMode="auto">
            <a:xfrm>
              <a:off x="6047439" y="1824465"/>
              <a:ext cx="2876428" cy="714027"/>
            </a:xfrm>
            <a:custGeom>
              <a:avLst/>
              <a:gdLst>
                <a:gd name="T0" fmla="*/ 1528794907 w 2706"/>
                <a:gd name="T1" fmla="*/ 0 h 640"/>
                <a:gd name="T2" fmla="*/ 2147483647 w 2706"/>
                <a:gd name="T3" fmla="*/ 398308805 h 640"/>
                <a:gd name="T4" fmla="*/ 1528794907 w 2706"/>
                <a:gd name="T5" fmla="*/ 796616495 h 640"/>
                <a:gd name="T6" fmla="*/ 0 w 2706"/>
                <a:gd name="T7" fmla="*/ 398308805 h 640"/>
                <a:gd name="T8" fmla="*/ 2147483647 w 2706"/>
                <a:gd name="T9" fmla="*/ 0 h 640"/>
                <a:gd name="T10" fmla="*/ 2147483647 w 2706"/>
                <a:gd name="T11" fmla="*/ 0 h 640"/>
                <a:gd name="T12" fmla="*/ 2147483647 w 2706"/>
                <a:gd name="T13" fmla="*/ 22404828 h 640"/>
                <a:gd name="T14" fmla="*/ 2147483647 w 2706"/>
                <a:gd name="T15" fmla="*/ 47298710 h 640"/>
                <a:gd name="T16" fmla="*/ 2147483647 w 2706"/>
                <a:gd name="T17" fmla="*/ 74682762 h 640"/>
                <a:gd name="T18" fmla="*/ 2147483647 w 2706"/>
                <a:gd name="T19" fmla="*/ 102066813 h 640"/>
                <a:gd name="T20" fmla="*/ 2147483647 w 2706"/>
                <a:gd name="T21" fmla="*/ 134428971 h 640"/>
                <a:gd name="T22" fmla="*/ 2147483647 w 2706"/>
                <a:gd name="T23" fmla="*/ 166791129 h 640"/>
                <a:gd name="T24" fmla="*/ 2088110273 w 2706"/>
                <a:gd name="T25" fmla="*/ 204132510 h 640"/>
                <a:gd name="T26" fmla="*/ 1936699185 w 2706"/>
                <a:gd name="T27" fmla="*/ 241473890 h 640"/>
                <a:gd name="T28" fmla="*/ 1936699185 w 2706"/>
                <a:gd name="T29" fmla="*/ 241473890 h 640"/>
                <a:gd name="T30" fmla="*/ 1663256755 w 2706"/>
                <a:gd name="T31" fmla="*/ 313667598 h 640"/>
                <a:gd name="T32" fmla="*/ 1396592958 w 2706"/>
                <a:gd name="T33" fmla="*/ 378393030 h 640"/>
                <a:gd name="T34" fmla="*/ 1141228655 w 2706"/>
                <a:gd name="T35" fmla="*/ 438139240 h 640"/>
                <a:gd name="T36" fmla="*/ 894903947 w 2706"/>
                <a:gd name="T37" fmla="*/ 495396395 h 640"/>
                <a:gd name="T38" fmla="*/ 659878733 w 2706"/>
                <a:gd name="T39" fmla="*/ 545184159 h 640"/>
                <a:gd name="T40" fmla="*/ 431633214 w 2706"/>
                <a:gd name="T41" fmla="*/ 589993816 h 640"/>
                <a:gd name="T42" fmla="*/ 212427290 w 2706"/>
                <a:gd name="T43" fmla="*/ 632314420 h 640"/>
                <a:gd name="T44" fmla="*/ 0 w 2706"/>
                <a:gd name="T45" fmla="*/ 669655800 h 640"/>
                <a:gd name="T46" fmla="*/ 0 w 2706"/>
                <a:gd name="T47" fmla="*/ 669655800 h 640"/>
                <a:gd name="T48" fmla="*/ 146891291 w 2706"/>
                <a:gd name="T49" fmla="*/ 692060629 h 640"/>
                <a:gd name="T50" fmla="*/ 287001822 w 2706"/>
                <a:gd name="T51" fmla="*/ 711976404 h 640"/>
                <a:gd name="T52" fmla="*/ 422593619 w 2706"/>
                <a:gd name="T53" fmla="*/ 729402010 h 640"/>
                <a:gd name="T54" fmla="*/ 555925518 w 2706"/>
                <a:gd name="T55" fmla="*/ 744338562 h 640"/>
                <a:gd name="T56" fmla="*/ 684737618 w 2706"/>
                <a:gd name="T57" fmla="*/ 759275114 h 640"/>
                <a:gd name="T58" fmla="*/ 809029922 w 2706"/>
                <a:gd name="T59" fmla="*/ 769232444 h 640"/>
                <a:gd name="T60" fmla="*/ 928802428 w 2706"/>
                <a:gd name="T61" fmla="*/ 779190889 h 640"/>
                <a:gd name="T62" fmla="*/ 1046315035 w 2706"/>
                <a:gd name="T63" fmla="*/ 786659165 h 640"/>
                <a:gd name="T64" fmla="*/ 1161567744 w 2706"/>
                <a:gd name="T65" fmla="*/ 791637272 h 640"/>
                <a:gd name="T66" fmla="*/ 1272300655 w 2706"/>
                <a:gd name="T67" fmla="*/ 794127441 h 640"/>
                <a:gd name="T68" fmla="*/ 1378513769 w 2706"/>
                <a:gd name="T69" fmla="*/ 796616495 h 640"/>
                <a:gd name="T70" fmla="*/ 1482468047 w 2706"/>
                <a:gd name="T71" fmla="*/ 796616495 h 640"/>
                <a:gd name="T72" fmla="*/ 1584161363 w 2706"/>
                <a:gd name="T73" fmla="*/ 794127441 h 640"/>
                <a:gd name="T74" fmla="*/ 1683594781 w 2706"/>
                <a:gd name="T75" fmla="*/ 791637272 h 640"/>
                <a:gd name="T76" fmla="*/ 1778509464 w 2706"/>
                <a:gd name="T77" fmla="*/ 786659165 h 640"/>
                <a:gd name="T78" fmla="*/ 1871163185 w 2706"/>
                <a:gd name="T79" fmla="*/ 779190889 h 640"/>
                <a:gd name="T80" fmla="*/ 1959298172 w 2706"/>
                <a:gd name="T81" fmla="*/ 771722613 h 640"/>
                <a:gd name="T82" fmla="*/ 2047433159 w 2706"/>
                <a:gd name="T83" fmla="*/ 761764168 h 640"/>
                <a:gd name="T84" fmla="*/ 2131047286 w 2706"/>
                <a:gd name="T85" fmla="*/ 749317784 h 640"/>
                <a:gd name="T86" fmla="*/ 2147483647 w 2706"/>
                <a:gd name="T87" fmla="*/ 736870286 h 640"/>
                <a:gd name="T88" fmla="*/ 2147483647 w 2706"/>
                <a:gd name="T89" fmla="*/ 721933733 h 640"/>
                <a:gd name="T90" fmla="*/ 2147483647 w 2706"/>
                <a:gd name="T91" fmla="*/ 706997181 h 640"/>
                <a:gd name="T92" fmla="*/ 2147483647 w 2706"/>
                <a:gd name="T93" fmla="*/ 689571575 h 640"/>
                <a:gd name="T94" fmla="*/ 2147483647 w 2706"/>
                <a:gd name="T95" fmla="*/ 672144854 h 640"/>
                <a:gd name="T96" fmla="*/ 2147483647 w 2706"/>
                <a:gd name="T97" fmla="*/ 652230194 h 640"/>
                <a:gd name="T98" fmla="*/ 2147483647 w 2706"/>
                <a:gd name="T99" fmla="*/ 632314420 h 640"/>
                <a:gd name="T100" fmla="*/ 2147483647 w 2706"/>
                <a:gd name="T101" fmla="*/ 609909591 h 640"/>
                <a:gd name="T102" fmla="*/ 2147483647 w 2706"/>
                <a:gd name="T103" fmla="*/ 587504763 h 640"/>
                <a:gd name="T104" fmla="*/ 2147483647 w 2706"/>
                <a:gd name="T105" fmla="*/ 537715883 h 640"/>
                <a:gd name="T106" fmla="*/ 2147483647 w 2706"/>
                <a:gd name="T107" fmla="*/ 485437950 h 640"/>
                <a:gd name="T108" fmla="*/ 2147483647 w 2706"/>
                <a:gd name="T109" fmla="*/ 485437950 h 640"/>
                <a:gd name="T110" fmla="*/ 2147483647 w 2706"/>
                <a:gd name="T111" fmla="*/ 482948896 h 640"/>
                <a:gd name="T112" fmla="*/ 2147483647 w 2706"/>
                <a:gd name="T113" fmla="*/ 482948896 h 640"/>
                <a:gd name="T114" fmla="*/ 2147483647 w 2706"/>
                <a:gd name="T115" fmla="*/ 0 h 640"/>
                <a:gd name="T116" fmla="*/ 2147483647 w 2706"/>
                <a:gd name="T117" fmla="*/ 0 h 640"/>
                <a:gd name="T118" fmla="*/ 2147483647 w 2706"/>
                <a:gd name="T119" fmla="*/ 0 h 640"/>
                <a:gd name="T120" fmla="*/ 2147483647 w 2706"/>
                <a:gd name="T121" fmla="*/ 0 h 640"/>
                <a:gd name="T122" fmla="*/ 17694720 60000 65536"/>
                <a:gd name="T123" fmla="*/ 0 60000 65536"/>
                <a:gd name="T124" fmla="*/ 5898240 60000 65536"/>
                <a:gd name="T125" fmla="*/ 1179648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706"/>
                <a:gd name="T184" fmla="*/ 0 h 640"/>
                <a:gd name="T185" fmla="*/ 2706 w 2706"/>
                <a:gd name="T186" fmla="*/ 640 h 6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auto">
            <a:xfrm>
              <a:off x="2619317" y="1696166"/>
              <a:ext cx="5544519" cy="850135"/>
            </a:xfrm>
            <a:custGeom>
              <a:avLst/>
              <a:gdLst>
                <a:gd name="T0" fmla="*/ 2147483647 w 5216"/>
                <a:gd name="T1" fmla="*/ 0 h 762"/>
                <a:gd name="T2" fmla="*/ 2147483647 w 5216"/>
                <a:gd name="T3" fmla="*/ 474232525 h 762"/>
                <a:gd name="T4" fmla="*/ 2147483647 w 5216"/>
                <a:gd name="T5" fmla="*/ 948463935 h 762"/>
                <a:gd name="T6" fmla="*/ 0 w 5216"/>
                <a:gd name="T7" fmla="*/ 474232525 h 762"/>
                <a:gd name="T8" fmla="*/ 2147483647 w 5216"/>
                <a:gd name="T9" fmla="*/ 888717964 h 762"/>
                <a:gd name="T10" fmla="*/ 2147483647 w 5216"/>
                <a:gd name="T11" fmla="*/ 853866892 h 762"/>
                <a:gd name="T12" fmla="*/ 2147483647 w 5216"/>
                <a:gd name="T13" fmla="*/ 759268733 h 762"/>
                <a:gd name="T14" fmla="*/ 2147483647 w 5216"/>
                <a:gd name="T15" fmla="*/ 632309662 h 762"/>
                <a:gd name="T16" fmla="*/ 2147483647 w 5216"/>
                <a:gd name="T17" fmla="*/ 465519199 h 762"/>
                <a:gd name="T18" fmla="*/ 2147483647 w 5216"/>
                <a:gd name="T19" fmla="*/ 368431997 h 762"/>
                <a:gd name="T20" fmla="*/ 2147483647 w 5216"/>
                <a:gd name="T21" fmla="*/ 293749534 h 762"/>
                <a:gd name="T22" fmla="*/ 2147483647 w 5216"/>
                <a:gd name="T23" fmla="*/ 229025476 h 762"/>
                <a:gd name="T24" fmla="*/ 2147483647 w 5216"/>
                <a:gd name="T25" fmla="*/ 174258709 h 762"/>
                <a:gd name="T26" fmla="*/ 2147483647 w 5216"/>
                <a:gd name="T27" fmla="*/ 126960187 h 762"/>
                <a:gd name="T28" fmla="*/ 1966082611 w 5216"/>
                <a:gd name="T29" fmla="*/ 89618956 h 762"/>
                <a:gd name="T30" fmla="*/ 1507330002 w 5216"/>
                <a:gd name="T31" fmla="*/ 34852188 h 762"/>
                <a:gd name="T32" fmla="*/ 1096034266 w 5216"/>
                <a:gd name="T33" fmla="*/ 4979203 h 762"/>
                <a:gd name="T34" fmla="*/ 727676662 w 5216"/>
                <a:gd name="T35" fmla="*/ 0 h 762"/>
                <a:gd name="T36" fmla="*/ 404516031 w 5216"/>
                <a:gd name="T37" fmla="*/ 12447449 h 762"/>
                <a:gd name="T38" fmla="*/ 124292469 w 5216"/>
                <a:gd name="T39" fmla="*/ 39830275 h 762"/>
                <a:gd name="T40" fmla="*/ 0 w 5216"/>
                <a:gd name="T41" fmla="*/ 59745970 h 762"/>
                <a:gd name="T42" fmla="*/ 354799256 w 5216"/>
                <a:gd name="T43" fmla="*/ 107044492 h 762"/>
                <a:gd name="T44" fmla="*/ 736716269 w 5216"/>
                <a:gd name="T45" fmla="*/ 174258709 h 762"/>
                <a:gd name="T46" fmla="*/ 1145752104 w 5216"/>
                <a:gd name="T47" fmla="*/ 261387505 h 762"/>
                <a:gd name="T48" fmla="*/ 1584165597 w 5216"/>
                <a:gd name="T49" fmla="*/ 368431997 h 762"/>
                <a:gd name="T50" fmla="*/ 1984161824 w 5216"/>
                <a:gd name="T51" fmla="*/ 470498402 h 762"/>
                <a:gd name="T52" fmla="*/ 2147483647 w 5216"/>
                <a:gd name="T53" fmla="*/ 642266952 h 762"/>
                <a:gd name="T54" fmla="*/ 2147483647 w 5216"/>
                <a:gd name="T55" fmla="*/ 711970212 h 762"/>
                <a:gd name="T56" fmla="*/ 2147483647 w 5216"/>
                <a:gd name="T57" fmla="*/ 771716182 h 762"/>
                <a:gd name="T58" fmla="*/ 2147483647 w 5216"/>
                <a:gd name="T59" fmla="*/ 823993907 h 762"/>
                <a:gd name="T60" fmla="*/ 2147483647 w 5216"/>
                <a:gd name="T61" fmla="*/ 863824182 h 762"/>
                <a:gd name="T62" fmla="*/ 2147483647 w 5216"/>
                <a:gd name="T63" fmla="*/ 898675254 h 762"/>
                <a:gd name="T64" fmla="*/ 2147483647 w 5216"/>
                <a:gd name="T65" fmla="*/ 921079993 h 762"/>
                <a:gd name="T66" fmla="*/ 2147483647 w 5216"/>
                <a:gd name="T67" fmla="*/ 938506645 h 762"/>
                <a:gd name="T68" fmla="*/ 2147483647 w 5216"/>
                <a:gd name="T69" fmla="*/ 948463935 h 762"/>
                <a:gd name="T70" fmla="*/ 2147483647 w 5216"/>
                <a:gd name="T71" fmla="*/ 948463935 h 762"/>
                <a:gd name="T72" fmla="*/ 2147483647 w 5216"/>
                <a:gd name="T73" fmla="*/ 943484732 h 762"/>
                <a:gd name="T74" fmla="*/ 2147483647 w 5216"/>
                <a:gd name="T75" fmla="*/ 931038399 h 762"/>
                <a:gd name="T76" fmla="*/ 2147483647 w 5216"/>
                <a:gd name="T77" fmla="*/ 911122703 h 762"/>
                <a:gd name="T78" fmla="*/ 2147483647 w 5216"/>
                <a:gd name="T79" fmla="*/ 888717964 h 76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5216"/>
                <a:gd name="T121" fmla="*/ 0 h 762"/>
                <a:gd name="T122" fmla="*/ 5216 w 5216"/>
                <a:gd name="T123" fmla="*/ 762 h 76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auto">
            <a:xfrm>
              <a:off x="2828723" y="1708437"/>
              <a:ext cx="5467983" cy="774268"/>
            </a:xfrm>
            <a:custGeom>
              <a:avLst/>
              <a:gdLst>
                <a:gd name="T0" fmla="*/ 2147483647 w 5144"/>
                <a:gd name="T1" fmla="*/ 0 h 694"/>
                <a:gd name="T2" fmla="*/ 2147483647 w 5144"/>
                <a:gd name="T3" fmla="*/ 431909896 h 694"/>
                <a:gd name="T4" fmla="*/ 2147483647 w 5144"/>
                <a:gd name="T5" fmla="*/ 863819792 h 694"/>
                <a:gd name="T6" fmla="*/ 0 w 5144"/>
                <a:gd name="T7" fmla="*/ 431909896 h 694"/>
                <a:gd name="T8" fmla="*/ 0 w 5144"/>
                <a:gd name="T9" fmla="*/ 87128579 h 694"/>
                <a:gd name="T10" fmla="*/ 0 w 5144"/>
                <a:gd name="T11" fmla="*/ 87128579 h 694"/>
                <a:gd name="T12" fmla="*/ 20339111 w 5144"/>
                <a:gd name="T13" fmla="*/ 82150504 h 694"/>
                <a:gd name="T14" fmla="*/ 81355381 w 5144"/>
                <a:gd name="T15" fmla="*/ 69703086 h 694"/>
                <a:gd name="T16" fmla="*/ 185308711 w 5144"/>
                <a:gd name="T17" fmla="*/ 52277594 h 694"/>
                <a:gd name="T18" fmla="*/ 253104684 w 5144"/>
                <a:gd name="T19" fmla="*/ 42319213 h 694"/>
                <a:gd name="T20" fmla="*/ 332200164 w 5144"/>
                <a:gd name="T21" fmla="*/ 32361948 h 694"/>
                <a:gd name="T22" fmla="*/ 420335248 w 5144"/>
                <a:gd name="T23" fmla="*/ 24893720 h 694"/>
                <a:gd name="T24" fmla="*/ 522028677 w 5144"/>
                <a:gd name="T25" fmla="*/ 17425493 h 694"/>
                <a:gd name="T26" fmla="*/ 632761711 w 5144"/>
                <a:gd name="T27" fmla="*/ 9957265 h 694"/>
                <a:gd name="T28" fmla="*/ 757054152 w 5144"/>
                <a:gd name="T29" fmla="*/ 4979190 h 694"/>
                <a:gd name="T30" fmla="*/ 892646099 w 5144"/>
                <a:gd name="T31" fmla="*/ 2489037 h 694"/>
                <a:gd name="T32" fmla="*/ 1039537552 w 5144"/>
                <a:gd name="T33" fmla="*/ 0 h 694"/>
                <a:gd name="T34" fmla="*/ 1197728511 w 5144"/>
                <a:gd name="T35" fmla="*/ 2489037 h 694"/>
                <a:gd name="T36" fmla="*/ 1367217913 w 5144"/>
                <a:gd name="T37" fmla="*/ 7468228 h 694"/>
                <a:gd name="T38" fmla="*/ 1550266723 w 5144"/>
                <a:gd name="T39" fmla="*/ 17425493 h 694"/>
                <a:gd name="T40" fmla="*/ 1744615039 w 5144"/>
                <a:gd name="T41" fmla="*/ 29872911 h 694"/>
                <a:gd name="T42" fmla="*/ 1950262860 w 5144"/>
                <a:gd name="T43" fmla="*/ 49787441 h 694"/>
                <a:gd name="T44" fmla="*/ 2147483647 w 5144"/>
                <a:gd name="T45" fmla="*/ 72192124 h 694"/>
                <a:gd name="T46" fmla="*/ 2147483647 w 5144"/>
                <a:gd name="T47" fmla="*/ 99575997 h 694"/>
                <a:gd name="T48" fmla="*/ 2147483647 w 5144"/>
                <a:gd name="T49" fmla="*/ 131937945 h 694"/>
                <a:gd name="T50" fmla="*/ 2147483647 w 5144"/>
                <a:gd name="T51" fmla="*/ 171768120 h 694"/>
                <a:gd name="T52" fmla="*/ 2147483647 w 5144"/>
                <a:gd name="T53" fmla="*/ 216577486 h 694"/>
                <a:gd name="T54" fmla="*/ 2147483647 w 5144"/>
                <a:gd name="T55" fmla="*/ 268855080 h 694"/>
                <a:gd name="T56" fmla="*/ 2147483647 w 5144"/>
                <a:gd name="T57" fmla="*/ 331089938 h 694"/>
                <a:gd name="T58" fmla="*/ 2147483647 w 5144"/>
                <a:gd name="T59" fmla="*/ 398302872 h 694"/>
                <a:gd name="T60" fmla="*/ 2147483647 w 5144"/>
                <a:gd name="T61" fmla="*/ 472985148 h 694"/>
                <a:gd name="T62" fmla="*/ 2147483647 w 5144"/>
                <a:gd name="T63" fmla="*/ 557624690 h 694"/>
                <a:gd name="T64" fmla="*/ 2147483647 w 5144"/>
                <a:gd name="T65" fmla="*/ 649731343 h 694"/>
                <a:gd name="T66" fmla="*/ 2147483647 w 5144"/>
                <a:gd name="T67" fmla="*/ 751797493 h 694"/>
                <a:gd name="T68" fmla="*/ 2147483647 w 5144"/>
                <a:gd name="T69" fmla="*/ 863819792 h 694"/>
                <a:gd name="T70" fmla="*/ 17694720 60000 65536"/>
                <a:gd name="T71" fmla="*/ 0 60000 65536"/>
                <a:gd name="T72" fmla="*/ 5898240 60000 65536"/>
                <a:gd name="T73" fmla="*/ 1179648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144"/>
                <a:gd name="T106" fmla="*/ 0 h 694"/>
                <a:gd name="T107" fmla="*/ 5144 w 5144"/>
                <a:gd name="T108" fmla="*/ 694 h 69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auto">
            <a:xfrm>
              <a:off x="5609487" y="1695050"/>
              <a:ext cx="3307997" cy="651546"/>
            </a:xfrm>
            <a:custGeom>
              <a:avLst/>
              <a:gdLst>
                <a:gd name="T0" fmla="*/ 1758169579 w 3112"/>
                <a:gd name="T1" fmla="*/ 0 h 584"/>
                <a:gd name="T2" fmla="*/ 2147483647 w 3112"/>
                <a:gd name="T3" fmla="*/ 363452218 h 584"/>
                <a:gd name="T4" fmla="*/ 1758169579 w 3112"/>
                <a:gd name="T5" fmla="*/ 726904435 h 584"/>
                <a:gd name="T6" fmla="*/ 0 w 3112"/>
                <a:gd name="T7" fmla="*/ 363452218 h 584"/>
                <a:gd name="T8" fmla="*/ 0 w 3112"/>
                <a:gd name="T9" fmla="*/ 726904435 h 584"/>
                <a:gd name="T10" fmla="*/ 0 w 3112"/>
                <a:gd name="T11" fmla="*/ 726904435 h 584"/>
                <a:gd name="T12" fmla="*/ 101693270 w 3112"/>
                <a:gd name="T13" fmla="*/ 697031497 h 584"/>
                <a:gd name="T14" fmla="*/ 379656435 w 3112"/>
                <a:gd name="T15" fmla="*/ 619860113 h 584"/>
                <a:gd name="T16" fmla="*/ 571743487 w 3112"/>
                <a:gd name="T17" fmla="*/ 567582472 h 584"/>
                <a:gd name="T18" fmla="*/ 793210272 w 3112"/>
                <a:gd name="T19" fmla="*/ 510326751 h 584"/>
                <a:gd name="T20" fmla="*/ 1039534868 w 3112"/>
                <a:gd name="T21" fmla="*/ 448091836 h 584"/>
                <a:gd name="T22" fmla="*/ 1303937584 w 3112"/>
                <a:gd name="T23" fmla="*/ 380877726 h 584"/>
                <a:gd name="T24" fmla="*/ 1584159583 w 3112"/>
                <a:gd name="T25" fmla="*/ 316153771 h 584"/>
                <a:gd name="T26" fmla="*/ 1871162338 w 3112"/>
                <a:gd name="T27" fmla="*/ 251429816 h 584"/>
                <a:gd name="T28" fmla="*/ 2147483647 w 3112"/>
                <a:gd name="T29" fmla="*/ 191683941 h 584"/>
                <a:gd name="T30" fmla="*/ 2147483647 w 3112"/>
                <a:gd name="T31" fmla="*/ 134427105 h 584"/>
                <a:gd name="T32" fmla="*/ 2147483647 w 3112"/>
                <a:gd name="T33" fmla="*/ 109533362 h 584"/>
                <a:gd name="T34" fmla="*/ 2147483647 w 3112"/>
                <a:gd name="T35" fmla="*/ 84639619 h 584"/>
                <a:gd name="T36" fmla="*/ 2147483647 w 3112"/>
                <a:gd name="T37" fmla="*/ 64723955 h 584"/>
                <a:gd name="T38" fmla="*/ 2147483647 w 3112"/>
                <a:gd name="T39" fmla="*/ 44809407 h 584"/>
                <a:gd name="T40" fmla="*/ 2147483647 w 3112"/>
                <a:gd name="T41" fmla="*/ 29872938 h 584"/>
                <a:gd name="T42" fmla="*/ 2147483647 w 3112"/>
                <a:gd name="T43" fmla="*/ 17425509 h 584"/>
                <a:gd name="T44" fmla="*/ 2147483647 w 3112"/>
                <a:gd name="T45" fmla="*/ 7468234 h 584"/>
                <a:gd name="T46" fmla="*/ 2147483647 w 3112"/>
                <a:gd name="T47" fmla="*/ 0 h 584"/>
                <a:gd name="T48" fmla="*/ 17694720 60000 65536"/>
                <a:gd name="T49" fmla="*/ 0 60000 65536"/>
                <a:gd name="T50" fmla="*/ 5898240 60000 65536"/>
                <a:gd name="T51" fmla="*/ 1179648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112"/>
                <a:gd name="T73" fmla="*/ 0 h 584"/>
                <a:gd name="T74" fmla="*/ 3112 w 3112"/>
                <a:gd name="T75" fmla="*/ 584 h 58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10"/>
            <p:cNvSpPr>
              <a:spLocks/>
            </p:cNvSpPr>
            <p:nvPr/>
          </p:nvSpPr>
          <p:spPr bwMode="auto">
            <a:xfrm>
              <a:off x="211665" y="1679432"/>
              <a:ext cx="8723376" cy="1329875"/>
            </a:xfrm>
            <a:custGeom>
              <a:avLst/>
              <a:gdLst>
                <a:gd name="T0" fmla="*/ 2147483647 w 8196"/>
                <a:gd name="T1" fmla="*/ 0 h 1192"/>
                <a:gd name="T2" fmla="*/ 2147483647 w 8196"/>
                <a:gd name="T3" fmla="*/ 741849348 h 1192"/>
                <a:gd name="T4" fmla="*/ 2147483647 w 8196"/>
                <a:gd name="T5" fmla="*/ 1483697580 h 1192"/>
                <a:gd name="T6" fmla="*/ 0 w 8196"/>
                <a:gd name="T7" fmla="*/ 741849348 h 1192"/>
                <a:gd name="T8" fmla="*/ 2147483647 w 8196"/>
                <a:gd name="T9" fmla="*/ 637292389 h 1192"/>
                <a:gd name="T10" fmla="*/ 2147483647 w 8196"/>
                <a:gd name="T11" fmla="*/ 709486081 h 1192"/>
                <a:gd name="T12" fmla="*/ 2147483647 w 8196"/>
                <a:gd name="T13" fmla="*/ 771722446 h 1192"/>
                <a:gd name="T14" fmla="*/ 2147483647 w 8196"/>
                <a:gd name="T15" fmla="*/ 828978474 h 1192"/>
                <a:gd name="T16" fmla="*/ 2147483647 w 8196"/>
                <a:gd name="T17" fmla="*/ 873788121 h 1192"/>
                <a:gd name="T18" fmla="*/ 2147483647 w 8196"/>
                <a:gd name="T19" fmla="*/ 908640441 h 1192"/>
                <a:gd name="T20" fmla="*/ 2147483647 w 8196"/>
                <a:gd name="T21" fmla="*/ 933534317 h 1192"/>
                <a:gd name="T22" fmla="*/ 2147483647 w 8196"/>
                <a:gd name="T23" fmla="*/ 948470866 h 1192"/>
                <a:gd name="T24" fmla="*/ 2147483647 w 8196"/>
                <a:gd name="T25" fmla="*/ 945981813 h 1192"/>
                <a:gd name="T26" fmla="*/ 2147483647 w 8196"/>
                <a:gd name="T27" fmla="*/ 933534317 h 1192"/>
                <a:gd name="T28" fmla="*/ 2147483647 w 8196"/>
                <a:gd name="T29" fmla="*/ 903661219 h 1192"/>
                <a:gd name="T30" fmla="*/ 2147483647 w 8196"/>
                <a:gd name="T31" fmla="*/ 858851572 h 1192"/>
                <a:gd name="T32" fmla="*/ 2147483647 w 8196"/>
                <a:gd name="T33" fmla="*/ 799105376 h 1192"/>
                <a:gd name="T34" fmla="*/ 2147483647 w 8196"/>
                <a:gd name="T35" fmla="*/ 719443409 h 1192"/>
                <a:gd name="T36" fmla="*/ 2147483647 w 8196"/>
                <a:gd name="T37" fmla="*/ 622355840 h 1192"/>
                <a:gd name="T38" fmla="*/ 2147483647 w 8196"/>
                <a:gd name="T39" fmla="*/ 505353616 h 1192"/>
                <a:gd name="T40" fmla="*/ 2147483647 w 8196"/>
                <a:gd name="T41" fmla="*/ 368434505 h 1192"/>
                <a:gd name="T42" fmla="*/ 2147483647 w 8196"/>
                <a:gd name="T43" fmla="*/ 298730982 h 1192"/>
                <a:gd name="T44" fmla="*/ 2147483647 w 8196"/>
                <a:gd name="T45" fmla="*/ 184217811 h 1192"/>
                <a:gd name="T46" fmla="*/ 2147483647 w 8196"/>
                <a:gd name="T47" fmla="*/ 102066791 h 1192"/>
                <a:gd name="T48" fmla="*/ 2147483647 w 8196"/>
                <a:gd name="T49" fmla="*/ 44809647 h 1192"/>
                <a:gd name="T50" fmla="*/ 2011908948 w 8196"/>
                <a:gd name="T51" fmla="*/ 12447496 h 1192"/>
                <a:gd name="T52" fmla="*/ 1656199349 w 8196"/>
                <a:gd name="T53" fmla="*/ 0 h 1192"/>
                <a:gd name="T54" fmla="*/ 1339006286 w 8196"/>
                <a:gd name="T55" fmla="*/ 4979222 h 1192"/>
                <a:gd name="T56" fmla="*/ 1058064831 w 8196"/>
                <a:gd name="T57" fmla="*/ 24893877 h 1192"/>
                <a:gd name="T58" fmla="*/ 811106866 w 8196"/>
                <a:gd name="T59" fmla="*/ 54766975 h 1192"/>
                <a:gd name="T60" fmla="*/ 600400509 w 8196"/>
                <a:gd name="T61" fmla="*/ 92108347 h 1192"/>
                <a:gd name="T62" fmla="*/ 423678705 w 8196"/>
                <a:gd name="T63" fmla="*/ 134428942 h 1192"/>
                <a:gd name="T64" fmla="*/ 280942519 w 8196"/>
                <a:gd name="T65" fmla="*/ 179238589 h 1192"/>
                <a:gd name="T66" fmla="*/ 167658902 w 8196"/>
                <a:gd name="T67" fmla="*/ 219069015 h 1192"/>
                <a:gd name="T68" fmla="*/ 54376349 w 8196"/>
                <a:gd name="T69" fmla="*/ 268857883 h 1192"/>
                <a:gd name="T70" fmla="*/ 0 w 8196"/>
                <a:gd name="T71" fmla="*/ 298730982 h 1192"/>
                <a:gd name="T72" fmla="*/ 2147483647 w 8196"/>
                <a:gd name="T73" fmla="*/ 1483697580 h 1192"/>
                <a:gd name="T74" fmla="*/ 2147483647 w 8196"/>
                <a:gd name="T75" fmla="*/ 1476229306 h 1192"/>
                <a:gd name="T76" fmla="*/ 2147483647 w 8196"/>
                <a:gd name="T77" fmla="*/ 634803336 h 1192"/>
                <a:gd name="T78" fmla="*/ 2147483647 w 8196"/>
                <a:gd name="T79" fmla="*/ 637292389 h 1192"/>
                <a:gd name="T80" fmla="*/ 17694720 60000 65536"/>
                <a:gd name="T81" fmla="*/ 0 60000 65536"/>
                <a:gd name="T82" fmla="*/ 5898240 60000 65536"/>
                <a:gd name="T83" fmla="*/ 1179648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196"/>
                <a:gd name="T121" fmla="*/ 0 h 1192"/>
                <a:gd name="T122" fmla="*/ 8196 w 8196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8" name="Title Placeholder 1"/>
          <p:cNvSpPr txBox="1"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fld id="{CB473680-4100-4337-9D39-985E7CDC0C5F}" type="datetime1">
              <a:rPr/>
              <a:pPr>
                <a:defRPr/>
              </a:pPr>
              <a:t>9.6.2014</a:t>
            </a:fld>
            <a:endParaRPr/>
          </a:p>
        </p:txBody>
      </p:sp>
      <p:sp>
        <p:nvSpPr>
          <p:cNvPr id="11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2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000" b="0" i="0" u="none" strike="noStrike" kern="1200" cap="none" spc="0" baseline="0">
                <a:solidFill>
                  <a:srgbClr val="073E87"/>
                </a:solidFill>
                <a:uFillTx/>
                <a:latin typeface="Candara"/>
                <a:cs typeface="+mn-cs"/>
              </a:defRPr>
            </a:lvl1pPr>
          </a:lstStyle>
          <a:p>
            <a:pPr>
              <a:defRPr/>
            </a:pPr>
            <a:fld id="{6317B58C-7B0A-423A-8FD7-9B86CA47C4EC}" type="slidenum">
              <a:rPr/>
              <a:pPr>
                <a:defRPr/>
              </a:pPr>
              <a:t>‹#›</a:t>
            </a:fld>
            <a:endParaRPr/>
          </a:p>
        </p:txBody>
      </p:sp>
      <p:sp>
        <p:nvSpPr>
          <p:cNvPr id="1032" name="Text Placeholder 2"/>
          <p:cNvSpPr txBox="1"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3" r:id="rId2"/>
    <p:sldLayoutId id="2147483689" r:id="rId3"/>
    <p:sldLayoutId id="2147483684" r:id="rId4"/>
    <p:sldLayoutId id="2147483685" r:id="rId5"/>
    <p:sldLayoutId id="2147483686" r:id="rId6"/>
    <p:sldLayoutId id="2147483690" r:id="rId7"/>
    <p:sldLayoutId id="2147483691" r:id="rId8"/>
    <p:sldLayoutId id="2147483692" r:id="rId9"/>
    <p:sldLayoutId id="2147483687" r:id="rId10"/>
    <p:sldLayoutId id="2147483693" r:id="rId11"/>
  </p:sldLayoutIdLst>
  <p:transition spd="slow">
    <p:circl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cs-CZ" sz="4400" kern="1200">
          <a:solidFill>
            <a:srgbClr val="FFFFFF"/>
          </a:solidFill>
          <a:latin typeface="Candar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2400" kern="1200">
          <a:solidFill>
            <a:srgbClr val="073E87"/>
          </a:solidFill>
          <a:latin typeface="Candara"/>
        </a:defRPr>
      </a:lvl1pPr>
      <a:lvl2pPr marL="576263" lvl="1" indent="-273050" algn="l" rtl="0" eaLnBrk="1" fontAlgn="base" hangingPunct="1">
        <a:spcBef>
          <a:spcPts val="5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2200" kern="1200">
          <a:solidFill>
            <a:srgbClr val="073E87"/>
          </a:solidFill>
          <a:latin typeface="Candara"/>
        </a:defRPr>
      </a:lvl2pPr>
      <a:lvl3pPr marL="854075" lvl="2" indent="-228600" algn="l" rtl="0" eaLnBrk="1" fontAlgn="base" hangingPunct="1">
        <a:spcBef>
          <a:spcPts val="5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2000" kern="1200">
          <a:solidFill>
            <a:srgbClr val="073E87"/>
          </a:solidFill>
          <a:latin typeface="Candara"/>
        </a:defRPr>
      </a:lvl3pPr>
      <a:lvl4pPr marL="1143000" lvl="3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kern="1200">
          <a:solidFill>
            <a:srgbClr val="073E87"/>
          </a:solidFill>
          <a:latin typeface="Candara"/>
        </a:defRPr>
      </a:lvl4pPr>
      <a:lvl5pPr marL="1462088" lvl="4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1600" kern="1200">
          <a:solidFill>
            <a:srgbClr val="073E87"/>
          </a:solidFill>
          <a:latin typeface="Candara"/>
        </a:defRPr>
      </a:lvl5pPr>
      <a:lvl6pPr marL="19192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1600" kern="1200">
          <a:solidFill>
            <a:srgbClr val="073E87"/>
          </a:solidFill>
          <a:latin typeface="Candara"/>
        </a:defRPr>
      </a:lvl6pPr>
      <a:lvl7pPr marL="23764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1600" kern="1200">
          <a:solidFill>
            <a:srgbClr val="073E87"/>
          </a:solidFill>
          <a:latin typeface="Candara"/>
        </a:defRPr>
      </a:lvl7pPr>
      <a:lvl8pPr marL="28336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1600" kern="1200">
          <a:solidFill>
            <a:srgbClr val="073E87"/>
          </a:solidFill>
          <a:latin typeface="Candara"/>
        </a:defRPr>
      </a:lvl8pPr>
      <a:lvl9pPr marL="3290888" indent="-228600" algn="l" rtl="0" eaLnBrk="1" fontAlgn="base" hangingPunct="1">
        <a:spcBef>
          <a:spcPts val="400"/>
        </a:spcBef>
        <a:spcAft>
          <a:spcPct val="0"/>
        </a:spcAft>
        <a:buClr>
          <a:srgbClr val="31B6FD"/>
        </a:buClr>
        <a:buSzPct val="100000"/>
        <a:buFont typeface="Symbol" pitchFamily="18" charset="2"/>
        <a:buChar char=""/>
        <a:defRPr lang="cs-CZ" sz="1600" kern="1200">
          <a:solidFill>
            <a:srgbClr val="073E87"/>
          </a:solidFill>
          <a:latin typeface="Candar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 txBox="1">
            <a:spLocks noGrp="1"/>
          </p:cNvSpPr>
          <p:nvPr>
            <p:ph type="ctrTitle"/>
          </p:nvPr>
        </p:nvSpPr>
        <p:spPr>
          <a:xfrm>
            <a:off x="323850" y="260350"/>
            <a:ext cx="8640763" cy="4757738"/>
          </a:xfrm>
        </p:spPr>
        <p:txBody>
          <a:bodyPr/>
          <a:lstStyle/>
          <a:p>
            <a:pPr eaLnBrk="1" hangingPunct="1"/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r>
              <a:rPr sz="4000" dirty="0" smtClean="0">
                <a:latin typeface="Candara" pitchFamily="34" charset="0"/>
              </a:rPr>
              <a:t/>
            </a:r>
            <a:br>
              <a:rPr sz="4000" dirty="0" smtClean="0">
                <a:latin typeface="Candara" pitchFamily="34" charset="0"/>
              </a:rPr>
            </a:br>
            <a:endParaRPr sz="4000" dirty="0" smtClean="0">
              <a:latin typeface="Candara" pitchFamily="34" charset="0"/>
            </a:endParaRPr>
          </a:p>
        </p:txBody>
      </p:sp>
      <p:sp>
        <p:nvSpPr>
          <p:cNvPr id="8195" name="Podnadpis 2"/>
          <p:cNvSpPr txBox="1">
            <a:spLocks noGrp="1"/>
          </p:cNvSpPr>
          <p:nvPr>
            <p:ph type="subTitle" idx="1"/>
          </p:nvPr>
        </p:nvSpPr>
        <p:spPr>
          <a:xfrm>
            <a:off x="395288" y="692150"/>
            <a:ext cx="8353425" cy="5689600"/>
          </a:xfrm>
        </p:spPr>
        <p:txBody>
          <a:bodyPr anchorCtr="0"/>
          <a:lstStyle/>
          <a:p>
            <a:pPr eaLnBrk="1" hangingPunct="1">
              <a:lnSpc>
                <a:spcPct val="80000"/>
              </a:lnSpc>
            </a:pP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Vysoká</a:t>
            </a:r>
            <a:r>
              <a:rPr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škola</a:t>
            </a:r>
            <a:r>
              <a:rPr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technická</a:t>
            </a:r>
            <a:r>
              <a:rPr dirty="0" smtClean="0">
                <a:solidFill>
                  <a:srgbClr val="000000"/>
                </a:solidFill>
                <a:latin typeface="Candara" pitchFamily="34" charset="0"/>
              </a:rPr>
              <a:t> a </a:t>
            </a: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ekonomická</a:t>
            </a:r>
            <a:r>
              <a:rPr dirty="0" smtClean="0">
                <a:solidFill>
                  <a:srgbClr val="000000"/>
                </a:solidFill>
                <a:latin typeface="Candara" pitchFamily="34" charset="0"/>
              </a:rPr>
              <a:t> v </a:t>
            </a: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Českých</a:t>
            </a:r>
            <a:r>
              <a:rPr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dirty="0" err="1" smtClean="0">
                <a:solidFill>
                  <a:srgbClr val="000000"/>
                </a:solidFill>
                <a:latin typeface="Candara" pitchFamily="34" charset="0"/>
              </a:rPr>
              <a:t>Budějovicích</a:t>
            </a:r>
            <a:endParaRPr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solidFill>
                  <a:srgbClr val="000000"/>
                </a:solidFill>
                <a:latin typeface="Candara" pitchFamily="34" charset="0"/>
              </a:rPr>
              <a:t>Ústav </a:t>
            </a:r>
            <a:r>
              <a:rPr lang="cs-CZ" dirty="0" err="1" smtClean="0">
                <a:solidFill>
                  <a:srgbClr val="000000"/>
                </a:solidFill>
                <a:latin typeface="Candara" pitchFamily="34" charset="0"/>
              </a:rPr>
              <a:t>technicko</a:t>
            </a:r>
            <a:r>
              <a:rPr lang="cs-CZ" dirty="0" smtClean="0">
                <a:solidFill>
                  <a:srgbClr val="000000"/>
                </a:solidFill>
                <a:latin typeface="Candara" pitchFamily="34" charset="0"/>
              </a:rPr>
              <a:t> - technologický</a:t>
            </a:r>
            <a:endParaRPr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endParaRPr sz="31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900"/>
              </a:spcBef>
            </a:pPr>
            <a:endParaRPr sz="4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900"/>
              </a:spcBef>
            </a:pP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Racionalizace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skladových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operací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ve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vybraném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skladovém</a:t>
            </a:r>
            <a:r>
              <a:rPr sz="44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4400" dirty="0" err="1" smtClean="0">
                <a:solidFill>
                  <a:srgbClr val="000000"/>
                </a:solidFill>
                <a:latin typeface="Candara" pitchFamily="34" charset="0"/>
              </a:rPr>
              <a:t>objektu</a:t>
            </a:r>
            <a:endParaRPr sz="44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endParaRPr sz="3100" dirty="0" smtClean="0">
              <a:latin typeface="Candara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</a:pPr>
            <a:endParaRPr sz="3100" dirty="0" smtClean="0">
              <a:latin typeface="Candara" pitchFamily="34" charset="0"/>
            </a:endParaRPr>
          </a:p>
          <a:p>
            <a:pPr algn="l" eaLnBrk="1" hangingPunct="1">
              <a:lnSpc>
                <a:spcPct val="80000"/>
              </a:lnSpc>
            </a:pPr>
            <a:endParaRPr sz="19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Autor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práce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František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Káš</a:t>
            </a:r>
            <a:endParaRPr sz="19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Vedoucí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práce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Ing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.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Ondrej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Stopka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, PhD.</a:t>
            </a:r>
          </a:p>
          <a:p>
            <a:pPr algn="l" eaLnBrk="1" hangingPunct="1">
              <a:lnSpc>
                <a:spcPct val="80000"/>
              </a:lnSpc>
            </a:pP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Oponent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práce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Ing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.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Marek</a:t>
            </a:r>
            <a:r>
              <a:rPr sz="190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sz="1900" dirty="0" err="1" smtClean="0">
                <a:solidFill>
                  <a:srgbClr val="000000"/>
                </a:solidFill>
                <a:latin typeface="Candara" pitchFamily="34" charset="0"/>
              </a:rPr>
              <a:t>Kocánek</a:t>
            </a:r>
            <a:endParaRPr sz="19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lang="cs-CZ" sz="1900" dirty="0" smtClean="0">
                <a:solidFill>
                  <a:srgbClr val="000000"/>
                </a:solidFill>
                <a:latin typeface="Candara" pitchFamily="34" charset="0"/>
              </a:rPr>
              <a:t>České Budějovice, červen 2018</a:t>
            </a:r>
            <a:endParaRPr sz="19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400"/>
              </a:spcBef>
            </a:pPr>
            <a:r>
              <a:rPr sz="1700" dirty="0" smtClean="0">
                <a:latin typeface="Candara" pitchFamily="34" charset="0"/>
              </a:rPr>
              <a:t>		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 txBox="1">
            <a:spLocks noGrp="1"/>
          </p:cNvSpPr>
          <p:nvPr>
            <p:ph idx="1"/>
          </p:nvPr>
        </p:nvSpPr>
        <p:spPr>
          <a:xfrm>
            <a:off x="871538" y="404813"/>
            <a:ext cx="7408862" cy="5721350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274320" indent="-274320" eaLnBrk="1" fontAlgn="auto" hangingPunct="1">
              <a:spcAft>
                <a:spcPts val="0"/>
              </a:spcAft>
              <a:buFont typeface="Symbol" pitchFamily="18"/>
              <a:buChar char=""/>
              <a:defRPr/>
            </a:pPr>
            <a:endParaRPr smtClean="0"/>
          </a:p>
          <a:p>
            <a:pPr marL="0" indent="0" algn="ctr" eaLnBrk="1" fontAlgn="auto" hangingPunct="1">
              <a:spcBef>
                <a:spcPts val="1200"/>
              </a:spcBef>
              <a:spcAft>
                <a:spcPts val="0"/>
              </a:spcAft>
              <a:buFont typeface="Symbol" pitchFamily="18"/>
              <a:buNone/>
              <a:defRPr/>
            </a:pPr>
            <a:r>
              <a:rPr sz="4800" smtClean="0"/>
              <a:t>DĚKUJI ZA POZORNOST.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 txBox="1">
            <a:spLocks noGrp="1"/>
          </p:cNvSpPr>
          <p:nvPr>
            <p:ph idx="1"/>
          </p:nvPr>
        </p:nvSpPr>
        <p:spPr>
          <a:xfrm>
            <a:off x="871538" y="1628800"/>
            <a:ext cx="7408862" cy="482438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z="2800" dirty="0" smtClean="0">
                <a:latin typeface="Candara" pitchFamily="34" charset="0"/>
              </a:rPr>
              <a:t>Prosím autora o dodatečné shrnutí nejdůležitějších přínosů plynoucích z provedené analýzy a nastíněných návrhů</a:t>
            </a:r>
          </a:p>
          <a:p>
            <a:pPr eaLnBrk="1" hangingPunct="1">
              <a:buFont typeface="Wingdings" pitchFamily="2" charset="2"/>
              <a:buChar char="§"/>
            </a:pPr>
            <a:endParaRPr lang="cs-CZ" sz="2800" dirty="0" smtClean="0">
              <a:latin typeface="Candara" pitchFamily="34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cs-CZ" sz="2800" dirty="0" smtClean="0">
                <a:latin typeface="Candara" pitchFamily="34" charset="0"/>
              </a:rPr>
              <a:t>Prosím autora o ekonomické zhodnocení navrhovaných doporučení</a:t>
            </a:r>
          </a:p>
          <a:p>
            <a:pPr eaLnBrk="1" hangingPunct="1">
              <a:buNone/>
            </a:pPr>
            <a:endParaRPr dirty="0" smtClean="0">
              <a:latin typeface="Candara" pitchFamily="34" charset="0"/>
            </a:endParaRPr>
          </a:p>
        </p:txBody>
      </p:sp>
      <p:sp>
        <p:nvSpPr>
          <p:cNvPr id="19459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Otázky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vedoucího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práce</a:t>
            </a:r>
            <a:endParaRPr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 txBox="1">
            <a:spLocks noGrp="1"/>
          </p:cNvSpPr>
          <p:nvPr>
            <p:ph idx="1"/>
          </p:nvPr>
        </p:nvSpPr>
        <p:spPr>
          <a:xfrm>
            <a:off x="871538" y="1628800"/>
            <a:ext cx="7408862" cy="482438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cs-CZ" sz="2800" dirty="0" smtClean="0">
                <a:latin typeface="Candara" pitchFamily="34" charset="0"/>
              </a:rPr>
              <a:t>Autor práce uvádí jako jedno z řešení, které povede k efektivnějšímu systému skladování pořízení řadových paletových regálů. Regály mají být umístěny na dvě skladové rampy z celkového počtu 65 ramp. Regály mají být na tyto rampy umístěny v období Vánoc a Velikonoc. Nikde ale není uvedeno, co se bude s těmito regály dít v mezidobí, kde a jak budou skladovány? Jaká bude časová a personální náročnost na montáž a demontáž paletových regálů?</a:t>
            </a:r>
          </a:p>
          <a:p>
            <a:pPr eaLnBrk="1" hangingPunct="1">
              <a:buNone/>
            </a:pPr>
            <a:r>
              <a:rPr lang="cs-CZ" dirty="0" smtClean="0">
                <a:latin typeface="Candara" pitchFamily="34" charset="0"/>
              </a:rPr>
              <a:t> </a:t>
            </a:r>
            <a:endParaRPr lang="cs-CZ" sz="2800" dirty="0" smtClean="0">
              <a:latin typeface="Candara" pitchFamily="34" charset="0"/>
            </a:endParaRPr>
          </a:p>
        </p:txBody>
      </p:sp>
      <p:sp>
        <p:nvSpPr>
          <p:cNvPr id="19459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Otázky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oponenta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práce</a:t>
            </a:r>
            <a:endParaRPr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 txBox="1">
            <a:spLocks noGrp="1"/>
          </p:cNvSpPr>
          <p:nvPr>
            <p:ph idx="1"/>
          </p:nvPr>
        </p:nvSpPr>
        <p:spPr>
          <a:xfrm>
            <a:off x="871538" y="1628800"/>
            <a:ext cx="7408862" cy="4824388"/>
          </a:xfrm>
        </p:spPr>
        <p:txBody>
          <a:bodyPr/>
          <a:lstStyle/>
          <a:p>
            <a:pPr eaLnBrk="1" hangingPunct="1">
              <a:buNone/>
            </a:pPr>
            <a:endParaRPr lang="cs-CZ" dirty="0" smtClean="0">
              <a:latin typeface="Candara" pitchFamily="34" charset="0"/>
            </a:endParaRPr>
          </a:p>
          <a:p>
            <a:pPr eaLnBrk="1" hangingPunct="1">
              <a:buNone/>
            </a:pPr>
            <a:endParaRPr lang="cs-CZ" dirty="0" smtClean="0">
              <a:latin typeface="Candara" pitchFamily="34" charset="0"/>
            </a:endParaRPr>
          </a:p>
          <a:p>
            <a:r>
              <a:rPr lang="cs-CZ" dirty="0" smtClean="0">
                <a:latin typeface="Candara" pitchFamily="34" charset="0"/>
              </a:rPr>
              <a:t>Posuzoval autor i možnost unifikace konceptů prodejen, díky kterému by bylo možné docílit efektivnější skladové logistiky? </a:t>
            </a:r>
            <a:endParaRPr lang="cs-CZ" sz="2800" dirty="0" smtClean="0">
              <a:latin typeface="Candara" pitchFamily="34" charset="0"/>
            </a:endParaRPr>
          </a:p>
        </p:txBody>
      </p:sp>
      <p:sp>
        <p:nvSpPr>
          <p:cNvPr id="19459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Otázky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oponenta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práce</a:t>
            </a:r>
            <a:endParaRPr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772816"/>
            <a:ext cx="7408862" cy="489654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200" dirty="0" smtClean="0"/>
              <a:t>Motivace a důvod k řešení daného problému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Cíl práce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Použité metody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Představení  firmy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Co bylo analyzováno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Návrhy opatření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Závěrečná shrnutí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Otázky vedoucího práce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Otázky oponenta práce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 txBox="1">
            <a:spLocks noGrp="1"/>
          </p:cNvSpPr>
          <p:nvPr>
            <p:ph idx="1"/>
          </p:nvPr>
        </p:nvSpPr>
        <p:spPr>
          <a:xfrm>
            <a:off x="467544" y="2565400"/>
            <a:ext cx="8280920" cy="4032250"/>
          </a:xfrm>
        </p:spPr>
        <p:txBody>
          <a:bodyPr/>
          <a:lstStyle>
            <a:lvl1pPr>
              <a:defRPr sz="2400">
                <a:solidFill>
                  <a:srgbClr val="073E87"/>
                </a:solidFill>
                <a:latin typeface="Candara" pitchFamily="34" charset="0"/>
              </a:defRPr>
            </a:lvl1pPr>
            <a:lvl2pPr marL="742950" indent="-285750">
              <a:defRPr sz="2200">
                <a:solidFill>
                  <a:srgbClr val="073E87"/>
                </a:solidFill>
                <a:latin typeface="Candara" pitchFamily="34" charset="0"/>
              </a:defRPr>
            </a:lvl2pPr>
            <a:lvl3pPr marL="1143000">
              <a:defRPr sz="2000">
                <a:solidFill>
                  <a:srgbClr val="073E87"/>
                </a:solidFill>
                <a:latin typeface="Candara" pitchFamily="34" charset="0"/>
              </a:defRPr>
            </a:lvl3pPr>
            <a:lvl4pPr marL="1600200">
              <a:defRPr>
                <a:solidFill>
                  <a:srgbClr val="073E87"/>
                </a:solidFill>
                <a:latin typeface="Candara" pitchFamily="34" charset="0"/>
              </a:defRPr>
            </a:lvl4pPr>
            <a:lvl5pPr marL="2057400">
              <a:defRPr sz="1600">
                <a:solidFill>
                  <a:srgbClr val="073E87"/>
                </a:solidFill>
                <a:latin typeface="Candara" pitchFamily="34" charset="0"/>
              </a:defRPr>
            </a:lvl5pPr>
            <a:lvl6pPr marL="2514600">
              <a:defRPr sz="1600">
                <a:solidFill>
                  <a:srgbClr val="073E87"/>
                </a:solidFill>
                <a:latin typeface="Candara" pitchFamily="34" charset="0"/>
              </a:defRPr>
            </a:lvl6pPr>
            <a:lvl7pPr marL="2971800">
              <a:defRPr sz="1600">
                <a:solidFill>
                  <a:srgbClr val="073E87"/>
                </a:solidFill>
                <a:latin typeface="Candara" pitchFamily="34" charset="0"/>
              </a:defRPr>
            </a:lvl7pPr>
            <a:lvl8pPr marL="3429000">
              <a:defRPr sz="1600">
                <a:solidFill>
                  <a:srgbClr val="073E87"/>
                </a:solidFill>
                <a:latin typeface="Candara" pitchFamily="34" charset="0"/>
              </a:defRPr>
            </a:lvl8pPr>
            <a:lvl9pPr marL="3886200">
              <a:defRPr sz="1600">
                <a:solidFill>
                  <a:srgbClr val="073E87"/>
                </a:solidFill>
                <a:latin typeface="Candara" pitchFamily="34" charset="0"/>
              </a:defRPr>
            </a:lvl9pPr>
          </a:lstStyle>
          <a:p>
            <a:pPr marL="0" indent="0" eaLnBrk="1" hangingPunct="1">
              <a:buFont typeface="Wingdings" pitchFamily="2" charset="2"/>
              <a:buChar char="§"/>
              <a:defRPr/>
            </a:pPr>
            <a:r>
              <a:rPr lang="cs-CZ" dirty="0" smtClean="0"/>
              <a:t> </a:t>
            </a:r>
            <a:r>
              <a:rPr lang="cs-CZ" sz="3200" dirty="0" smtClean="0"/>
              <a:t>pracovní poměr ve firmě Penny market, s.r.o.</a:t>
            </a:r>
          </a:p>
          <a:p>
            <a:pPr marL="0" indent="0" eaLnBrk="1" hangingPunct="1">
              <a:buFont typeface="Wingdings" pitchFamily="2" charset="2"/>
              <a:buChar char="§"/>
              <a:defRPr/>
            </a:pPr>
            <a:r>
              <a:rPr lang="cs-CZ" sz="3200" dirty="0" smtClean="0"/>
              <a:t> dobré kontakty se zaměstnanci logistiky</a:t>
            </a:r>
          </a:p>
          <a:p>
            <a:pPr marL="0" indent="0" eaLnBrk="1" hangingPunct="1">
              <a:buFont typeface="Wingdings" pitchFamily="2" charset="2"/>
              <a:buChar char="§"/>
              <a:defRPr/>
            </a:pPr>
            <a:r>
              <a:rPr lang="cs-CZ" sz="3200" dirty="0" smtClean="0"/>
              <a:t> atraktivita tématu</a:t>
            </a:r>
          </a:p>
          <a:p>
            <a:pPr marL="0" indent="0" eaLnBrk="1" hangingPunct="1">
              <a:buFont typeface="Wingdings" pitchFamily="2" charset="2"/>
              <a:buChar char="§"/>
              <a:defRPr/>
            </a:pPr>
            <a:endParaRPr dirty="0" smtClean="0"/>
          </a:p>
        </p:txBody>
      </p:sp>
      <p:sp>
        <p:nvSpPr>
          <p:cNvPr id="10243" name="Nadpis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latin typeface="Candara" pitchFamily="34" charset="0"/>
              </a:rPr>
              <a:t>Motivace a důvod k řešení daného problému</a:t>
            </a:r>
            <a:endParaRPr sz="40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 txBox="1">
            <a:spLocks noGrp="1"/>
          </p:cNvSpPr>
          <p:nvPr>
            <p:ph idx="1"/>
          </p:nvPr>
        </p:nvSpPr>
        <p:spPr>
          <a:xfrm>
            <a:off x="871538" y="2674938"/>
            <a:ext cx="7732910" cy="3451225"/>
          </a:xfrm>
        </p:spPr>
        <p:txBody>
          <a:bodyPr/>
          <a:lstStyle/>
          <a:p>
            <a:pPr>
              <a:buNone/>
            </a:pPr>
            <a:r>
              <a:rPr lang="cs-CZ" sz="3200" dirty="0" smtClean="0"/>
              <a:t>   Cílem diplomové práce je provést analýzu skladových operací ve vybraném skladovém objektu a následně navrhnout vhodná doporučení v kontextu racionalizace daných aktivit.</a:t>
            </a:r>
            <a:endParaRPr sz="3200" dirty="0" smtClean="0">
              <a:latin typeface="Candara" pitchFamily="34" charset="0"/>
            </a:endParaRPr>
          </a:p>
        </p:txBody>
      </p:sp>
      <p:sp>
        <p:nvSpPr>
          <p:cNvPr id="9219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Cíl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práce</a:t>
            </a:r>
            <a:endParaRPr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 txBox="1">
            <a:spLocks noGrp="1"/>
          </p:cNvSpPr>
          <p:nvPr>
            <p:ph idx="1"/>
          </p:nvPr>
        </p:nvSpPr>
        <p:spPr>
          <a:xfrm>
            <a:off x="0" y="1700808"/>
            <a:ext cx="8892480" cy="4968552"/>
          </a:xfrm>
        </p:spPr>
        <p:txBody>
          <a:bodyPr/>
          <a:lstStyle/>
          <a:p>
            <a:pPr marL="627058" lvl="2" indent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3200" dirty="0" smtClean="0"/>
              <a:t> sběr dat (internetové zdroje, odborná literatura)</a:t>
            </a:r>
          </a:p>
          <a:p>
            <a:pPr marL="627058" lvl="2" indent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3200" dirty="0" smtClean="0"/>
              <a:t> pozorování a konzultace se zaměstnanci logistiky</a:t>
            </a:r>
          </a:p>
          <a:p>
            <a:pPr marL="627058" lvl="2" indent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3200" dirty="0" smtClean="0"/>
              <a:t> důkladná analýza interních směrnic</a:t>
            </a:r>
          </a:p>
          <a:p>
            <a:pPr marL="627058" lvl="2" indent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3200" dirty="0" smtClean="0"/>
              <a:t> analýza současného stavu</a:t>
            </a:r>
          </a:p>
          <a:p>
            <a:pPr marL="627058" lvl="2" indent="0" fontAlgn="auto">
              <a:spcAft>
                <a:spcPts val="0"/>
              </a:spcAft>
              <a:buNone/>
              <a:defRPr/>
            </a:pPr>
            <a:endParaRPr sz="3200" dirty="0" smtClean="0"/>
          </a:p>
        </p:txBody>
      </p:sp>
      <p:sp>
        <p:nvSpPr>
          <p:cNvPr id="12291" name="Nadpis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Použité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metody</a:t>
            </a:r>
            <a:endParaRPr dirty="0" smtClean="0">
              <a:latin typeface="Candara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/>
          <p:cNvSpPr txBox="1">
            <a:spLocks noGrp="1"/>
          </p:cNvSpPr>
          <p:nvPr>
            <p:ph idx="1"/>
          </p:nvPr>
        </p:nvSpPr>
        <p:spPr>
          <a:xfrm>
            <a:off x="323528" y="2060848"/>
            <a:ext cx="7956872" cy="439248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založení v roce 1996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2008 – převzetí řetězce potravin Plus Diskont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sídlo společnosti: Počernická 257, </a:t>
            </a:r>
            <a:r>
              <a:rPr lang="cs-CZ" dirty="0" err="1" smtClean="0">
                <a:latin typeface="Candara" pitchFamily="34" charset="0"/>
              </a:rPr>
              <a:t>Radonice</a:t>
            </a:r>
            <a:r>
              <a:rPr lang="cs-CZ" dirty="0" smtClean="0">
                <a:latin typeface="Candara" pitchFamily="34" charset="0"/>
              </a:rPr>
              <a:t>, Praha východ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374 prodejen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REWE </a:t>
            </a:r>
            <a:r>
              <a:rPr lang="cs-CZ" dirty="0" err="1" smtClean="0">
                <a:latin typeface="Candara" pitchFamily="34" charset="0"/>
              </a:rPr>
              <a:t>Group</a:t>
            </a:r>
            <a:endParaRPr lang="cs-CZ" dirty="0" smtClean="0">
              <a:latin typeface="Candar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Penny karta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4 logistická centra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Candara" pitchFamily="34" charset="0"/>
              </a:rPr>
              <a:t>Analyzované  logistické centrum - </a:t>
            </a:r>
            <a:r>
              <a:rPr lang="cs-CZ" dirty="0" err="1" smtClean="0">
                <a:latin typeface="Candara" pitchFamily="34" charset="0"/>
              </a:rPr>
              <a:t>Radonice</a:t>
            </a:r>
            <a:endParaRPr lang="cs-CZ" dirty="0" smtClean="0">
              <a:latin typeface="Candara" pitchFamily="34" charset="0"/>
            </a:endParaRPr>
          </a:p>
          <a:p>
            <a:pPr>
              <a:buNone/>
            </a:pPr>
            <a:endParaRPr dirty="0" smtClean="0">
              <a:latin typeface="Candara" pitchFamily="34" charset="0"/>
            </a:endParaRPr>
          </a:p>
        </p:txBody>
      </p:sp>
      <p:sp>
        <p:nvSpPr>
          <p:cNvPr id="13315" name="Nadpis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Candara" pitchFamily="34" charset="0"/>
              </a:rPr>
              <a:t>Představení společnosti Penny market s.r.o.</a:t>
            </a:r>
            <a:endParaRPr dirty="0" smtClean="0">
              <a:latin typeface="Candara" pitchFamily="34" charset="0"/>
            </a:endParaRPr>
          </a:p>
        </p:txBody>
      </p:sp>
      <p:pic>
        <p:nvPicPr>
          <p:cNvPr id="4" name="Obrázek 0" descr="logo penny.png"/>
          <p:cNvPicPr/>
          <p:nvPr/>
        </p:nvPicPr>
        <p:blipFill>
          <a:blip r:embed="rId2" cstate="print"/>
          <a:srcRect l="25045" r="24682"/>
          <a:stretch>
            <a:fillRect/>
          </a:stretch>
        </p:blipFill>
        <p:spPr>
          <a:xfrm>
            <a:off x="6948264" y="4509120"/>
            <a:ext cx="1512168" cy="144016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Nadpis 2"/>
          <p:cNvSpPr txBox="1">
            <a:spLocks noGrp="1"/>
          </p:cNvSpPr>
          <p:nvPr>
            <p:ph type="title"/>
          </p:nvPr>
        </p:nvSpPr>
        <p:spPr>
          <a:xfrm>
            <a:off x="457200" y="338138"/>
            <a:ext cx="8229600" cy="1146646"/>
          </a:xfrm>
        </p:spPr>
        <p:txBody>
          <a:bodyPr/>
          <a:lstStyle/>
          <a:p>
            <a:pPr eaLnBrk="1" hangingPunct="1"/>
            <a:r>
              <a:rPr lang="cs-CZ" dirty="0" smtClean="0">
                <a:latin typeface="Candara" pitchFamily="34" charset="0"/>
              </a:rPr>
              <a:t>Co bylo analyzováno</a:t>
            </a:r>
            <a:endParaRPr dirty="0" smtClean="0">
              <a:latin typeface="Candara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1520" y="1700808"/>
            <a:ext cx="864096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itchFamily="34" charset="0"/>
              </a:rPr>
              <a:t>Návrhy opatření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/>
              <a:t>Příjem zboží na sklad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/>
              <a:t>Výdej zboží ze skladu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/>
              <a:t>Doprava zboží na jednotlivé prodejny</a:t>
            </a:r>
            <a:endParaRPr lang="cs-CZ" sz="32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Nadpis 2"/>
          <p:cNvSpPr txBox="1">
            <a:spLocks noGrp="1"/>
          </p:cNvSpPr>
          <p:nvPr>
            <p:ph type="title"/>
          </p:nvPr>
        </p:nvSpPr>
        <p:spPr>
          <a:xfrm>
            <a:off x="457200" y="338138"/>
            <a:ext cx="8229600" cy="1146646"/>
          </a:xfrm>
        </p:spPr>
        <p:txBody>
          <a:bodyPr/>
          <a:lstStyle/>
          <a:p>
            <a:pPr eaLnBrk="1" hangingPunct="1"/>
            <a:r>
              <a:rPr dirty="0" err="1" smtClean="0">
                <a:latin typeface="Candara" pitchFamily="34" charset="0"/>
              </a:rPr>
              <a:t>Návrhy</a:t>
            </a:r>
            <a:r>
              <a:rPr dirty="0" smtClean="0">
                <a:latin typeface="Candara" pitchFamily="34" charset="0"/>
              </a:rPr>
              <a:t> </a:t>
            </a:r>
            <a:r>
              <a:rPr dirty="0" err="1" smtClean="0">
                <a:latin typeface="Candara" pitchFamily="34" charset="0"/>
              </a:rPr>
              <a:t>opatření</a:t>
            </a:r>
            <a:endParaRPr dirty="0" smtClean="0">
              <a:latin typeface="Candara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1520" y="1700808"/>
            <a:ext cx="864096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ndara" pitchFamily="34" charset="0"/>
              </a:rPr>
              <a:t>Návrhy opatření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/>
              <a:t>Přeuspořádání skladu</a:t>
            </a:r>
          </a:p>
          <a:p>
            <a:pPr>
              <a:buFont typeface="Wingdings" pitchFamily="2" charset="2"/>
              <a:buChar char="§"/>
            </a:pPr>
            <a:r>
              <a:rPr lang="cs-CZ" sz="3200" dirty="0" smtClean="0"/>
              <a:t>Nový regál + test regálu s válečkovými </a:t>
            </a:r>
            <a:r>
              <a:rPr lang="cs-CZ" sz="3200" dirty="0" smtClean="0"/>
              <a:t>dráhami </a:t>
            </a:r>
            <a:endParaRPr lang="cs-CZ" sz="3200" dirty="0" smtClean="0"/>
          </a:p>
          <a:p>
            <a:pPr>
              <a:buFont typeface="Wingdings" pitchFamily="2" charset="2"/>
              <a:buChar char="§"/>
            </a:pPr>
            <a:endParaRPr lang="cs-CZ" sz="3200" dirty="0" smtClean="0"/>
          </a:p>
          <a:p>
            <a:pPr>
              <a:buFont typeface="Wingdings" pitchFamily="2" charset="2"/>
              <a:buChar char="§"/>
            </a:pPr>
            <a:endParaRPr lang="cs-CZ" sz="3200" dirty="0" smtClean="0"/>
          </a:p>
          <a:p>
            <a:pPr>
              <a:buFont typeface="Wingdings" pitchFamily="2" charset="2"/>
              <a:buChar char="§"/>
            </a:pPr>
            <a:r>
              <a:rPr lang="cs-CZ" sz="3200" dirty="0" smtClean="0"/>
              <a:t>Skladový </a:t>
            </a:r>
            <a:r>
              <a:rPr lang="cs-CZ" sz="3200" dirty="0" smtClean="0"/>
              <a:t>software</a:t>
            </a:r>
            <a:endParaRPr lang="cs-CZ" sz="3200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rcRect l="8273" t="52548" r="29064" b="17516"/>
          <a:stretch>
            <a:fillRect/>
          </a:stretch>
        </p:blipFill>
        <p:spPr bwMode="auto">
          <a:xfrm>
            <a:off x="2987824" y="3933056"/>
            <a:ext cx="5149674" cy="1382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988840"/>
            <a:ext cx="7408862" cy="4032448"/>
          </a:xfrm>
        </p:spPr>
        <p:txBody>
          <a:bodyPr/>
          <a:lstStyle/>
          <a:p>
            <a:pPr marL="0" indent="0" hangingPunct="1">
              <a:buFont typeface="Symbol" pitchFamily="18" charset="2"/>
              <a:buNone/>
              <a:defRPr/>
            </a:pPr>
            <a:endParaRPr dirty="0" smtClean="0"/>
          </a:p>
          <a:p>
            <a:pPr hangingPunct="1">
              <a:buFont typeface="Wingdings" pitchFamily="2" charset="2"/>
              <a:buChar char="§"/>
              <a:defRPr/>
            </a:pPr>
            <a:r>
              <a:rPr sz="3200" dirty="0" err="1" smtClean="0"/>
              <a:t>Cíl</a:t>
            </a:r>
            <a:r>
              <a:rPr sz="3200" dirty="0" smtClean="0"/>
              <a:t> </a:t>
            </a:r>
            <a:r>
              <a:rPr sz="3200" dirty="0" err="1" smtClean="0"/>
              <a:t>diplomové</a:t>
            </a:r>
            <a:r>
              <a:rPr sz="3200" dirty="0" smtClean="0"/>
              <a:t> práce byl naplněn. </a:t>
            </a:r>
          </a:p>
          <a:p>
            <a:pPr hangingPunct="1">
              <a:buFont typeface="Wingdings" pitchFamily="2" charset="2"/>
              <a:buChar char="§"/>
              <a:defRPr/>
            </a:pPr>
            <a:endParaRPr sz="32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cs-CZ" sz="3200" dirty="0" smtClean="0"/>
              <a:t>Stanoveny návrhy opatření.</a:t>
            </a:r>
          </a:p>
          <a:p>
            <a:pPr hangingPunct="1">
              <a:buNone/>
              <a:defRPr/>
            </a:pPr>
            <a:endParaRPr sz="3200" dirty="0"/>
          </a:p>
        </p:txBody>
      </p:sp>
      <p:sp>
        <p:nvSpPr>
          <p:cNvPr id="17411" name="Nadpis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hangingPunct="1"/>
            <a:r>
              <a:rPr smtClean="0">
                <a:latin typeface="Candara" pitchFamily="34" charset="0"/>
              </a:rPr>
              <a:t>Závěrečná shrnutí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k_BP_1_fina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Prezentace_k_BP_1_final</Template>
  <TotalTime>232</TotalTime>
  <Words>373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Prezentace_k_BP_1_final</vt:lpstr>
      <vt:lpstr>       </vt:lpstr>
      <vt:lpstr>Obsah</vt:lpstr>
      <vt:lpstr>Motivace a důvod k řešení daného problému</vt:lpstr>
      <vt:lpstr>Cíl práce</vt:lpstr>
      <vt:lpstr>Použité metody</vt:lpstr>
      <vt:lpstr>Představení společnosti Penny market s.r.o.</vt:lpstr>
      <vt:lpstr>Co bylo analyzováno</vt:lpstr>
      <vt:lpstr>Návrhy opatření</vt:lpstr>
      <vt:lpstr>Závěrečná shrnutí</vt:lpstr>
      <vt:lpstr>Snímek 10</vt:lpstr>
      <vt:lpstr>Otázky vedoucího práce</vt:lpstr>
      <vt:lpstr>Otázky oponenta práce</vt:lpstr>
      <vt:lpstr>Otázky oponenta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Fanda</dc:creator>
  <cp:lastModifiedBy>Fanda</cp:lastModifiedBy>
  <cp:revision>8</cp:revision>
  <dcterms:created xsi:type="dcterms:W3CDTF">2015-01-26T20:00:20Z</dcterms:created>
  <dcterms:modified xsi:type="dcterms:W3CDTF">2018-05-28T20:42:09Z</dcterms:modified>
</cp:coreProperties>
</file>