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6" r:id="rId18"/>
    <p:sldId id="275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6F3A-8A80-4E8A-8467-B5B2E0A313B9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9E82A-86B3-4E1A-92FD-A55BAE48C4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03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42924-BCF0-44A7-BFFB-17FCB8975161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0A97-5EEA-4B82-8BF7-6CB3DFE15D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391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0A97-5EEA-4B82-8BF7-6CB3DFE15D2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772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2817CB-BF08-44B3-BE9F-D60268102CC3}" type="datetimeFigureOut">
              <a:rPr lang="cs-CZ" smtClean="0"/>
              <a:pPr/>
              <a:t>26. 5. 2018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041DBF-EDB6-4CA4-9517-A7D832DA7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jpeg"/><Relationship Id="rId7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6.png"/><Relationship Id="rId4" Type="http://schemas.openxmlformats.org/officeDocument/2006/relationships/image" Target="../media/image7.jpe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5661" y="5058000"/>
            <a:ext cx="1800000" cy="180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4838" y="159285"/>
            <a:ext cx="2520000" cy="25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150253"/>
            <a:ext cx="5040000" cy="504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661" y="2679285"/>
            <a:ext cx="3600000" cy="3600000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908720"/>
            <a:ext cx="7772400" cy="2016224"/>
          </a:xfrm>
          <a:solidFill>
            <a:srgbClr val="DDDDDD">
              <a:alpha val="71000"/>
            </a:srgbClr>
          </a:solidFill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Optimalizace procesu skladování ve vybrané firmě v oblasti dodržování metody FIFO</a:t>
            </a:r>
          </a:p>
        </p:txBody>
      </p:sp>
      <p:sp>
        <p:nvSpPr>
          <p:cNvPr id="9" name="Text Box 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755576" y="4066868"/>
            <a:ext cx="7488832" cy="2246769"/>
          </a:xfrm>
          <a:prstGeom prst="rect">
            <a:avLst/>
          </a:prstGeom>
          <a:solidFill>
            <a:srgbClr val="DDDDDD">
              <a:alpha val="71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Autor: Bc. Jana </a:t>
            </a:r>
            <a:r>
              <a:rPr lang="cs-CZ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Linhová</a:t>
            </a:r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práce: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Ing. Ján </a:t>
            </a:r>
            <a:r>
              <a:rPr lang="cs-CZ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Ližbetin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Oponent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práce: Ing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Marcela </a:t>
            </a:r>
            <a:r>
              <a:rPr lang="cs-CZ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Juraszková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Obhajoba diplomové práce v oboru Logistické technologie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Vysoká škola technická a ekonomická v Českých Budějovicích</a:t>
            </a:r>
            <a:endParaRPr lang="en-GB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061177" y="3852002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Úzké místo - přeskladnění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endParaRPr lang="cs-CZ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Každý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pohyb (tedy i přesun z umístění na umístění) sebou nese informaci o datu tohoto pohybu a ztrácí se prvotní informace o stáří tohoto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materiálu. 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Práce dispečerky (nezvolí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přemístění nejstarší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položku). 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026942" y="3933056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Úzké místo - vyskladnění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endParaRPr lang="cs-CZ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Není vychystaný nejstarší uložená položka.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228180" y="3745685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Úzké místo - vratky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endParaRPr lang="cs-CZ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vráceného materiálu již nelze poznat, kdy bylo přijato, jak je staré, tudíž je nutné jej uskladnit dopředu, aby bylo zpracované jako první.</a:t>
            </a:r>
          </a:p>
          <a:p>
            <a:pPr>
              <a:buFont typeface="Courier New" pitchFamily="49" charset="0"/>
              <a:buChar char="o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7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471908" y="4142250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Návrhy řešení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Nejzásadnější problémy:</a:t>
            </a: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lidský faktor – možnosti nedodržení stanovených pravidel uskladnění zboží a následně z toho vyplývá nedodržení metody FIFO</a:t>
            </a:r>
          </a:p>
          <a:p>
            <a:pPr lvl="0"/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systém – nemožnost uhlídání přesného data uskladnění, položka si informaci o stáří nenese s sebou.</a:t>
            </a:r>
          </a:p>
          <a:p>
            <a:pPr>
              <a:buFont typeface="Courier New" pitchFamily="49" charset="0"/>
              <a:buChar char="o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326469" y="4060051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Návrhy řešení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přiřazení šarží všem přijímaným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položkám</a:t>
            </a:r>
          </a:p>
          <a:p>
            <a:pPr lvl="0">
              <a:buFont typeface="Wingdings" pitchFamily="2" charset="2"/>
              <a:buChar char="v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označení všech manipulačních jednotek vlastním čárovým kódem, který ponese i jiné informace než jen identifikační číslo položky (tzn. datum přijetí, množství apod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Font typeface="Wingdings" pitchFamily="2" charset="2"/>
              <a:buChar char="v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astavit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jiné intervaly pro změnu priorit umístění a přijmout jiná organizační a systémová opatření</a:t>
            </a:r>
          </a:p>
        </p:txBody>
      </p:sp>
    </p:spTree>
    <p:extLst>
      <p:ext uri="{BB962C8B-B14F-4D97-AF65-F5344CB8AC3E}">
        <p14:creationId xmlns:p14="http://schemas.microsoft.com/office/powerpoint/2010/main" xmlns="" val="15169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91762" y="4340312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Výběr vhodné varianty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Použití vícekriteriálního hodnocení vah kritérií:</a:t>
            </a:r>
          </a:p>
          <a:p>
            <a:pPr marL="0" lvl="0" indent="0">
              <a:buNone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Bodovací metoda</a:t>
            </a:r>
          </a:p>
          <a:p>
            <a:pPr lvl="0"/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Metoda váženého součtu WSA</a:t>
            </a:r>
          </a:p>
          <a:p>
            <a:pPr lvl="0"/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Metoda TOPSIS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8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06239" y="4337525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Vyhodnocení a závěr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752528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Výsledek: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změna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nastavení intervalů priorit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vyskladnění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ýká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procesu sledování data umístění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položky 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navržen zkrácený interval na 7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dní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utné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přijmout i jiná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opatření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ediným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úzkým místem zůstává nadále lidský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možnost změny intervalu na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nutná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podpora pracovníků informační technologie </a:t>
            </a:r>
            <a:endParaRPr lang="cs-CZ" sz="2000" dirty="0"/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9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74710" y="4341700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Vyhodnocení a závěr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785028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Výsledek: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navržen zkrácený interval na 7 dní. 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Obrázek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2493" y="2308731"/>
            <a:ext cx="2782570" cy="371220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90959"/>
            <a:ext cx="19716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98350"/>
            <a:ext cx="2044630" cy="102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7389" y="1752042"/>
            <a:ext cx="2116980" cy="104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3231307" y="3729068"/>
            <a:ext cx="1440160" cy="72008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53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690140" y="4255326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Doplňující otázky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824" y="1289328"/>
            <a:ext cx="8229600" cy="4731960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práce: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se k Vašemu návrhu vyjádřila společnost? 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Oponent:</a:t>
            </a:r>
          </a:p>
          <a:p>
            <a:pPr marL="457200" indent="-457200">
              <a:buAutoNum type="arabicParenR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Dokázala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byste odhadnout časovou náročnost pro implementaci ”Nastavení intervalů pro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změnu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priorit vyskladnění” ve sledované firmě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jakými úskalími, bariérami jste se při shromažďování dat, popř. jejich zpracováváním musela potýkat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arenR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Jaká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byla konfrontace teorie s praxí, když jste pronikala ”do problému”? </a:t>
            </a:r>
          </a:p>
        </p:txBody>
      </p:sp>
    </p:spTree>
    <p:extLst>
      <p:ext uri="{BB962C8B-B14F-4D97-AF65-F5344CB8AC3E}">
        <p14:creationId xmlns:p14="http://schemas.microsoft.com/office/powerpoint/2010/main" xmlns="" val="30764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690140" y="4255326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824" y="1289328"/>
            <a:ext cx="8229600" cy="4731960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Děkuji za pozornost!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2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472004" y="4257420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Představení firmy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161602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 fontScale="77500" lnSpcReduction="20000"/>
          </a:bodyPr>
          <a:lstStyle/>
          <a:p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součást rodinného koncernu německé firmy se sídlem 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v </a:t>
            </a:r>
            <a:r>
              <a:rPr lang="cs-CZ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Heroldsbergu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(od r. 1855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přesun výroby do ČR (od 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1992) </a:t>
            </a: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výroba dřevěných a plastových psacích potřeb</a:t>
            </a:r>
          </a:p>
          <a:p>
            <a:pPr marL="0" indent="0">
              <a:buNone/>
            </a:pP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významný zaměstnavatel v regionu s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cca 350 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zaměstnanci </a:t>
            </a:r>
          </a:p>
          <a:p>
            <a:pPr marL="0" indent="0">
              <a:buNone/>
            </a:pP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obrat za HR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2016/2017 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864 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mil. Kč</a:t>
            </a:r>
          </a:p>
          <a:p>
            <a:pPr>
              <a:buFontTx/>
              <a:buChar char="-"/>
            </a:pP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dodávky hotových výrobků do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DC  </a:t>
            </a:r>
            <a:r>
              <a:rPr lang="cs-CZ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a ČR</a:t>
            </a:r>
            <a:endParaRPr lang="cs-CZ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0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490651" y="4276075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Motivace a důvody k řešení daného problému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Dlouhouleté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působení ve firmě</a:t>
            </a:r>
          </a:p>
          <a:p>
            <a:pPr>
              <a:buFont typeface="Wingdings" pitchFamily="2" charset="2"/>
              <a:buChar char="Ø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Znalost problematiky</a:t>
            </a:r>
          </a:p>
          <a:p>
            <a:pPr>
              <a:buFont typeface="Wingdings" pitchFamily="2" charset="2"/>
              <a:buChar char="Ø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Dodržování metody FIFO -  nedostatečné</a:t>
            </a:r>
          </a:p>
          <a:p>
            <a:pPr>
              <a:buFont typeface="Wingdings" pitchFamily="2" charset="2"/>
              <a:buChar char="Ø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Vysoké náklady na likvidaci nepoužitelných položek 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3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40475" y="4206487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Cíl práce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Analýza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současného stavu skladování jednotlivých položek ve skladu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podniku.</a:t>
            </a:r>
          </a:p>
          <a:p>
            <a:pPr>
              <a:buFont typeface="Wingdings" pitchFamily="2" charset="2"/>
              <a:buChar char="v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Zaměření se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dodržování metody FIFO u těchto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položek.</a:t>
            </a:r>
          </a:p>
          <a:p>
            <a:pPr>
              <a:buFont typeface="Wingdings" pitchFamily="2" charset="2"/>
              <a:buChar char="v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Následný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návrh optimalizace procesů ve smyslu metody FIFO.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7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33526" y="4206487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 práce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Analýza současného stavu (informační systém, skladové hospodářství, činnosti prováděné ve skladu)</a:t>
            </a: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Řízený rozhovor s vedoucím skladu</a:t>
            </a: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Identifikace úzkých míst</a:t>
            </a: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Návrhy opatření</a:t>
            </a:r>
          </a:p>
          <a:p>
            <a:pPr>
              <a:buFont typeface="Courier New" pitchFamily="49" charset="0"/>
              <a:buChar char="o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4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574710" y="4276075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Analýza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Používaný informační systém </a:t>
            </a:r>
            <a:r>
              <a:rPr lang="cs-CZ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ERP LN 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Centrální sklad</a:t>
            </a:r>
          </a:p>
          <a:p>
            <a:pPr>
              <a:buFont typeface="Courier New" pitchFamily="49" charset="0"/>
              <a:buChar char="o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Umístění skladu  </a:t>
            </a: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Obrázek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3808" y="2204864"/>
            <a:ext cx="5435099" cy="2448272"/>
          </a:xfrm>
          <a:prstGeom prst="rect">
            <a:avLst/>
          </a:prstGeom>
          <a:solidFill>
            <a:schemeClr val="bg1">
              <a:lumMod val="75000"/>
              <a:alpha val="15000"/>
            </a:schemeClr>
          </a:solidFill>
        </p:spPr>
      </p:pic>
      <p:pic>
        <p:nvPicPr>
          <p:cNvPr id="16" name="Obrázek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7584" y="5132716"/>
            <a:ext cx="5939790" cy="62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61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372200" y="4437112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552" y="116632"/>
            <a:ext cx="2088232" cy="12241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Materiálový tok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725552"/>
          </a:xfrm>
          <a:solidFill>
            <a:schemeClr val="bg1">
              <a:lumMod val="85000"/>
              <a:alpha val="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Obrázek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1640" y="1772816"/>
            <a:ext cx="5256584" cy="352839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337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326469" y="3933056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Činnosti prováděné ve skladu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skladu komponent probíhají tyto základní nejdůležitější činnosti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příjem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zboží</a:t>
            </a:r>
          </a:p>
          <a:p>
            <a:pPr lvl="0">
              <a:buFont typeface="Wingdings" pitchFamily="2" charset="2"/>
              <a:buChar char="Ø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uskladnění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zboží</a:t>
            </a:r>
          </a:p>
          <a:p>
            <a:pPr lvl="0">
              <a:buFont typeface="Wingdings" pitchFamily="2" charset="2"/>
              <a:buChar char="Ø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yskladnění</a:t>
            </a:r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vratky.</a:t>
            </a:r>
          </a:p>
          <a:p>
            <a:pPr>
              <a:buFont typeface="Wingdings" pitchFamily="2" charset="2"/>
              <a:buChar char="Ø"/>
            </a:pP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6326469" y="4150070"/>
            <a:ext cx="2088232" cy="1659718"/>
            <a:chOff x="179512" y="150253"/>
            <a:chExt cx="8784416" cy="6590915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23928" y="150253"/>
              <a:ext cx="5040000" cy="5040000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2925344"/>
              <a:ext cx="3600000" cy="3600000"/>
            </a:xfrm>
            <a:prstGeom prst="rect">
              <a:avLst/>
            </a:prstGeom>
          </p:spPr>
        </p:pic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11960" y="4941168"/>
              <a:ext cx="1800000" cy="1800000"/>
            </a:xfrm>
            <a:prstGeom prst="rect">
              <a:avLst/>
            </a:prstGeom>
          </p:spPr>
        </p:pic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7704" y="476672"/>
              <a:ext cx="2520000" cy="2520000"/>
            </a:xfrm>
            <a:prstGeom prst="rect">
              <a:avLst/>
            </a:prstGeom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91677" y="2276872"/>
            <a:ext cx="45365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48872" cy="1224136"/>
          </a:xfrm>
          <a:solidFill>
            <a:schemeClr val="bg1">
              <a:lumMod val="95000"/>
              <a:alpha val="0"/>
            </a:schemeClr>
          </a:solidFill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Úzké místo - příjem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54" y="1412776"/>
            <a:ext cx="8229600" cy="4536505"/>
          </a:xfrm>
          <a:solidFill>
            <a:schemeClr val="bg1">
              <a:lumMod val="85000"/>
              <a:alpha val="15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Lidský faktor </a:t>
            </a:r>
          </a:p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usnadnění si práce</a:t>
            </a:r>
          </a:p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nedodržení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pokynů</a:t>
            </a: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Čárové 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kódy nesou pouze informaci o identifikačním čísle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výrobku</a:t>
            </a:r>
          </a:p>
          <a:p>
            <a:endParaRPr lang="cs-CZ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Přiskladnění</a:t>
            </a:r>
            <a:r>
              <a:rPr lang="cs-CZ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materiálu na 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objemové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261</TotalTime>
  <Words>520</Words>
  <Application>Microsoft Office PowerPoint</Application>
  <PresentationFormat>Předvádění na obrazovce (4:3)</PresentationFormat>
  <Paragraphs>136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Optimalizace procesu skladování ve vybrané firmě v oblasti dodržování metody FIFO</vt:lpstr>
      <vt:lpstr>Představení firmy</vt:lpstr>
      <vt:lpstr>Motivace a důvody k řešení daného problému</vt:lpstr>
      <vt:lpstr>Cíl práce</vt:lpstr>
      <vt:lpstr>Postup práce</vt:lpstr>
      <vt:lpstr>Analýza</vt:lpstr>
      <vt:lpstr>Materiálový tok</vt:lpstr>
      <vt:lpstr>Činnosti prováděné ve skladu</vt:lpstr>
      <vt:lpstr>Úzké místo - příjem</vt:lpstr>
      <vt:lpstr>Úzké místo - přeskladnění</vt:lpstr>
      <vt:lpstr>Úzké místo - vyskladnění</vt:lpstr>
      <vt:lpstr>Úzké místo - vratky</vt:lpstr>
      <vt:lpstr>Návrhy řešení</vt:lpstr>
      <vt:lpstr>Návrhy řešení</vt:lpstr>
      <vt:lpstr>Výběr vhodné varianty</vt:lpstr>
      <vt:lpstr>Vyhodnocení a závěr</vt:lpstr>
      <vt:lpstr>Vyhodnocení a závěr</vt:lpstr>
      <vt:lpstr>Doplňující otázky</vt:lpstr>
      <vt:lpstr>Snímek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procesu skladování ve vybrané firmě v oblasti dodržování metody FIFO</dc:title>
  <dc:creator>linhovaj</dc:creator>
  <cp:lastModifiedBy>Jana Linhová</cp:lastModifiedBy>
  <cp:revision>26</cp:revision>
  <dcterms:created xsi:type="dcterms:W3CDTF">2018-05-23T07:28:24Z</dcterms:created>
  <dcterms:modified xsi:type="dcterms:W3CDTF">2018-05-26T17:19:41Z</dcterms:modified>
</cp:coreProperties>
</file>