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67" r:id="rId3"/>
    <p:sldId id="259" r:id="rId4"/>
    <p:sldId id="272" r:id="rId5"/>
    <p:sldId id="268" r:id="rId6"/>
    <p:sldId id="258" r:id="rId7"/>
    <p:sldId id="264" r:id="rId8"/>
    <p:sldId id="260" r:id="rId9"/>
    <p:sldId id="270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8AB2D-DD3A-4F20-A799-ECE9C164986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3612C65-F1F0-46DD-A054-63F898DFE55F}">
      <dgm:prSet phldrT="[Text]" custT="1"/>
      <dgm:spPr>
        <a:solidFill>
          <a:schemeClr val="bg2">
            <a:lumMod val="75000"/>
          </a:schemeClr>
        </a:solidFill>
        <a:scene3d>
          <a:camera prst="perspectiveLeft"/>
          <a:lightRig rig="threePt" dir="t"/>
        </a:scene3d>
      </dgm:spPr>
      <dgm:t>
        <a:bodyPr/>
        <a:lstStyle/>
        <a:p>
          <a:r>
            <a:rPr lang="cs-CZ" sz="20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OSOBNÍ ŽELEZNIČNÍ</a:t>
          </a:r>
          <a:r>
            <a:rPr lang="cs-CZ" sz="1100" b="1" dirty="0" smtClean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cs-CZ" sz="20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DOPRAVA</a:t>
          </a:r>
        </a:p>
      </dgm:t>
    </dgm:pt>
    <dgm:pt modelId="{A5DFA788-C521-45A2-B5A4-508D55F620B5}" type="parTrans" cxnId="{83680A0E-31D6-47F5-9F80-74F7671C47FB}">
      <dgm:prSet/>
      <dgm:spPr/>
      <dgm:t>
        <a:bodyPr/>
        <a:lstStyle/>
        <a:p>
          <a:endParaRPr lang="cs-CZ"/>
        </a:p>
      </dgm:t>
    </dgm:pt>
    <dgm:pt modelId="{D47EC0BF-480C-487B-8AD4-21F3DA045320}" type="sibTrans" cxnId="{83680A0E-31D6-47F5-9F80-74F7671C47FB}">
      <dgm:prSet/>
      <dgm:spPr/>
      <dgm:t>
        <a:bodyPr/>
        <a:lstStyle/>
        <a:p>
          <a:endParaRPr lang="cs-CZ"/>
        </a:p>
      </dgm:t>
    </dgm:pt>
    <dgm:pt modelId="{7A7FE91F-81F8-4F72-81C9-9D01AD0542D7}">
      <dgm:prSet phldrT="[Text]" custT="1"/>
      <dgm:spPr>
        <a:solidFill>
          <a:schemeClr val="bg2">
            <a:lumMod val="75000"/>
          </a:schemeClr>
        </a:solidFill>
        <a:scene3d>
          <a:camera prst="perspectiveLeft"/>
          <a:lightRig rig="threePt" dir="t"/>
        </a:scene3d>
      </dgm:spPr>
      <dgm:t>
        <a:bodyPr/>
        <a:lstStyle/>
        <a:p>
          <a:r>
            <a:rPr lang="cs-CZ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INTERVALY MEZI SPOJI</a:t>
          </a:r>
          <a:endParaRPr lang="cs-CZ" sz="20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EEC6BD-7174-48ED-AEE8-85CC51B8ED62}" type="parTrans" cxnId="{2362EDDE-E65B-46D7-B4AF-C7A31048A115}">
      <dgm:prSet/>
      <dgm:spPr/>
      <dgm:t>
        <a:bodyPr/>
        <a:lstStyle/>
        <a:p>
          <a:endParaRPr lang="cs-CZ"/>
        </a:p>
      </dgm:t>
    </dgm:pt>
    <dgm:pt modelId="{63E32B63-2354-4F5D-AE3A-24B249FF5A2F}" type="sibTrans" cxnId="{2362EDDE-E65B-46D7-B4AF-C7A31048A115}">
      <dgm:prSet/>
      <dgm:spPr/>
      <dgm:t>
        <a:bodyPr/>
        <a:lstStyle/>
        <a:p>
          <a:endParaRPr lang="cs-CZ"/>
        </a:p>
      </dgm:t>
    </dgm:pt>
    <dgm:pt modelId="{7453CD8D-D455-48AE-8ED0-06C7188B56E2}">
      <dgm:prSet phldrT="[Text]" custT="1"/>
      <dgm:spPr>
        <a:solidFill>
          <a:schemeClr val="bg2">
            <a:lumMod val="75000"/>
          </a:schemeClr>
        </a:solidFill>
        <a:scene3d>
          <a:camera prst="perspectiveLeft"/>
          <a:lightRig rig="threePt" dir="t"/>
        </a:scene3d>
      </dgm:spPr>
      <dgm:t>
        <a:bodyPr/>
        <a:lstStyle/>
        <a:p>
          <a:r>
            <a:rPr lang="cs-CZ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RYCHLOST PŘEPRAVY</a:t>
          </a:r>
          <a:endParaRPr lang="cs-CZ" sz="20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6D7AC7-FC64-4AA8-8830-B415D42849A1}" type="parTrans" cxnId="{01CAFE44-88C8-40C3-BF1E-85D336C3FA1B}">
      <dgm:prSet/>
      <dgm:spPr/>
      <dgm:t>
        <a:bodyPr/>
        <a:lstStyle/>
        <a:p>
          <a:endParaRPr lang="cs-CZ"/>
        </a:p>
      </dgm:t>
    </dgm:pt>
    <dgm:pt modelId="{F8390AA2-8A98-4624-809F-471554BD24AD}" type="sibTrans" cxnId="{01CAFE44-88C8-40C3-BF1E-85D336C3FA1B}">
      <dgm:prSet/>
      <dgm:spPr/>
      <dgm:t>
        <a:bodyPr/>
        <a:lstStyle/>
        <a:p>
          <a:endParaRPr lang="cs-CZ"/>
        </a:p>
      </dgm:t>
    </dgm:pt>
    <dgm:pt modelId="{A9EDA757-A169-4E2A-9E54-57168A2921FD}">
      <dgm:prSet phldrT="[Text]" custT="1"/>
      <dgm:spPr>
        <a:solidFill>
          <a:schemeClr val="bg2">
            <a:lumMod val="75000"/>
          </a:schemeClr>
        </a:solidFill>
        <a:scene3d>
          <a:camera prst="perspectiveLeft"/>
          <a:lightRig rig="threePt" dir="t"/>
        </a:scene3d>
      </dgm:spPr>
      <dgm:t>
        <a:bodyPr/>
        <a:lstStyle/>
        <a:p>
          <a:r>
            <a:rPr lang="cs-CZ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CENA ZA DOPRAVU</a:t>
          </a:r>
          <a:endParaRPr lang="cs-CZ" sz="20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D58672-448C-4722-BC1B-4E7A79C19100}" type="parTrans" cxnId="{F3530ED1-F5E8-4DF7-AF1D-68A95E985924}">
      <dgm:prSet/>
      <dgm:spPr/>
      <dgm:t>
        <a:bodyPr/>
        <a:lstStyle/>
        <a:p>
          <a:endParaRPr lang="cs-CZ"/>
        </a:p>
      </dgm:t>
    </dgm:pt>
    <dgm:pt modelId="{24886BC1-3739-4294-B238-67532876AB9E}" type="sibTrans" cxnId="{F3530ED1-F5E8-4DF7-AF1D-68A95E985924}">
      <dgm:prSet/>
      <dgm:spPr/>
      <dgm:t>
        <a:bodyPr/>
        <a:lstStyle/>
        <a:p>
          <a:endParaRPr lang="cs-CZ"/>
        </a:p>
      </dgm:t>
    </dgm:pt>
    <dgm:pt modelId="{3248AFCD-8669-43E1-865B-77B83B49D14E}">
      <dgm:prSet custT="1"/>
      <dgm:spPr>
        <a:solidFill>
          <a:schemeClr val="bg2">
            <a:lumMod val="75000"/>
          </a:schemeClr>
        </a:solidFill>
        <a:scene3d>
          <a:camera prst="perspectiveLeft"/>
          <a:lightRig rig="threePt" dir="t"/>
        </a:scene3d>
      </dgm:spPr>
      <dgm:t>
        <a:bodyPr/>
        <a:lstStyle/>
        <a:p>
          <a:r>
            <a:rPr lang="cs-CZ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NÁVAZNOST SPOJŮ</a:t>
          </a:r>
          <a:endParaRPr lang="cs-CZ" sz="20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2EBC21-9A32-4DF3-9090-6D7E05280047}" type="parTrans" cxnId="{7BC28949-EC70-4723-B509-0F6B7C36CC32}">
      <dgm:prSet/>
      <dgm:spPr/>
      <dgm:t>
        <a:bodyPr/>
        <a:lstStyle/>
        <a:p>
          <a:endParaRPr lang="cs-CZ"/>
        </a:p>
      </dgm:t>
    </dgm:pt>
    <dgm:pt modelId="{DBE5BD1D-BD6B-43F4-8E16-CA6793A0EDF7}" type="sibTrans" cxnId="{7BC28949-EC70-4723-B509-0F6B7C36CC32}">
      <dgm:prSet/>
      <dgm:spPr/>
      <dgm:t>
        <a:bodyPr/>
        <a:lstStyle/>
        <a:p>
          <a:endParaRPr lang="cs-CZ"/>
        </a:p>
      </dgm:t>
    </dgm:pt>
    <dgm:pt modelId="{1B481E3B-E379-4E93-8918-51FAC03BAC2E}" type="pres">
      <dgm:prSet presAssocID="{A5A8AB2D-DD3A-4F20-A799-ECE9C164986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6EBE788-A344-4BD6-8363-252D175FF444}" type="pres">
      <dgm:prSet presAssocID="{13612C65-F1F0-46DD-A054-63F898DFE55F}" presName="root1" presStyleCnt="0"/>
      <dgm:spPr/>
    </dgm:pt>
    <dgm:pt modelId="{EE7B155F-A578-407A-9E85-885CF4E72E1B}" type="pres">
      <dgm:prSet presAssocID="{13612C65-F1F0-46DD-A054-63F898DFE55F}" presName="LevelOneTextNode" presStyleLbl="node0" presStyleIdx="0" presStyleCnt="1" custScaleX="124367" custScaleY="122473" custLinFactNeighborX="-45281" custLinFactNeighborY="-2356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3523F1-0CED-40B7-A827-A232AA6636F3}" type="pres">
      <dgm:prSet presAssocID="{13612C65-F1F0-46DD-A054-63F898DFE55F}" presName="level2hierChild" presStyleCnt="0"/>
      <dgm:spPr/>
    </dgm:pt>
    <dgm:pt modelId="{DBBF55A0-E970-4236-8484-ED59318DAB2B}" type="pres">
      <dgm:prSet presAssocID="{91EEC6BD-7174-48ED-AEE8-85CC51B8ED62}" presName="conn2-1" presStyleLbl="parChTrans1D2" presStyleIdx="0" presStyleCnt="4"/>
      <dgm:spPr/>
      <dgm:t>
        <a:bodyPr/>
        <a:lstStyle/>
        <a:p>
          <a:endParaRPr lang="cs-CZ"/>
        </a:p>
      </dgm:t>
    </dgm:pt>
    <dgm:pt modelId="{3A60A3F7-7D83-4C86-849C-A6AD09D776C5}" type="pres">
      <dgm:prSet presAssocID="{91EEC6BD-7174-48ED-AEE8-85CC51B8ED62}" presName="connTx" presStyleLbl="parChTrans1D2" presStyleIdx="0" presStyleCnt="4"/>
      <dgm:spPr/>
      <dgm:t>
        <a:bodyPr/>
        <a:lstStyle/>
        <a:p>
          <a:endParaRPr lang="cs-CZ"/>
        </a:p>
      </dgm:t>
    </dgm:pt>
    <dgm:pt modelId="{871B2CC2-3982-4007-9175-6E334BCADEDC}" type="pres">
      <dgm:prSet presAssocID="{7A7FE91F-81F8-4F72-81C9-9D01AD0542D7}" presName="root2" presStyleCnt="0"/>
      <dgm:spPr/>
    </dgm:pt>
    <dgm:pt modelId="{894F0CB8-D657-4050-A40B-7E9BFB3E46D1}" type="pres">
      <dgm:prSet presAssocID="{7A7FE91F-81F8-4F72-81C9-9D01AD0542D7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5817175-5498-4AC0-A706-37BCD158F10B}" type="pres">
      <dgm:prSet presAssocID="{7A7FE91F-81F8-4F72-81C9-9D01AD0542D7}" presName="level3hierChild" presStyleCnt="0"/>
      <dgm:spPr/>
    </dgm:pt>
    <dgm:pt modelId="{BB8808C8-30B9-4A4D-859D-AD850143D8D6}" type="pres">
      <dgm:prSet presAssocID="{3D6D7AC7-FC64-4AA8-8830-B415D42849A1}" presName="conn2-1" presStyleLbl="parChTrans1D2" presStyleIdx="1" presStyleCnt="4"/>
      <dgm:spPr/>
      <dgm:t>
        <a:bodyPr/>
        <a:lstStyle/>
        <a:p>
          <a:endParaRPr lang="cs-CZ"/>
        </a:p>
      </dgm:t>
    </dgm:pt>
    <dgm:pt modelId="{78B33CEC-140F-442E-A05D-22D1FE3121F8}" type="pres">
      <dgm:prSet presAssocID="{3D6D7AC7-FC64-4AA8-8830-B415D42849A1}" presName="connTx" presStyleLbl="parChTrans1D2" presStyleIdx="1" presStyleCnt="4"/>
      <dgm:spPr/>
      <dgm:t>
        <a:bodyPr/>
        <a:lstStyle/>
        <a:p>
          <a:endParaRPr lang="cs-CZ"/>
        </a:p>
      </dgm:t>
    </dgm:pt>
    <dgm:pt modelId="{070A68EA-6D48-49A7-9760-1F166AFB2036}" type="pres">
      <dgm:prSet presAssocID="{7453CD8D-D455-48AE-8ED0-06C7188B56E2}" presName="root2" presStyleCnt="0"/>
      <dgm:spPr/>
    </dgm:pt>
    <dgm:pt modelId="{F66FD30F-A20B-46D2-805A-A166830CB5CF}" type="pres">
      <dgm:prSet presAssocID="{7453CD8D-D455-48AE-8ED0-06C7188B56E2}" presName="LevelTwoTextNode" presStyleLbl="node2" presStyleIdx="1" presStyleCnt="4" custLinFactY="100000" custLinFactNeighborX="4273" custLinFactNeighborY="13010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C3259F1-543F-42D3-9A22-81D130222E5E}" type="pres">
      <dgm:prSet presAssocID="{7453CD8D-D455-48AE-8ED0-06C7188B56E2}" presName="level3hierChild" presStyleCnt="0"/>
      <dgm:spPr/>
    </dgm:pt>
    <dgm:pt modelId="{10901C91-5D13-476C-9916-096D64009C93}" type="pres">
      <dgm:prSet presAssocID="{2FD58672-448C-4722-BC1B-4E7A79C19100}" presName="conn2-1" presStyleLbl="parChTrans1D2" presStyleIdx="2" presStyleCnt="4"/>
      <dgm:spPr/>
      <dgm:t>
        <a:bodyPr/>
        <a:lstStyle/>
        <a:p>
          <a:endParaRPr lang="cs-CZ"/>
        </a:p>
      </dgm:t>
    </dgm:pt>
    <dgm:pt modelId="{D1C0D3C9-5A6A-4B75-8593-F8B95D630466}" type="pres">
      <dgm:prSet presAssocID="{2FD58672-448C-4722-BC1B-4E7A79C19100}" presName="connTx" presStyleLbl="parChTrans1D2" presStyleIdx="2" presStyleCnt="4"/>
      <dgm:spPr/>
      <dgm:t>
        <a:bodyPr/>
        <a:lstStyle/>
        <a:p>
          <a:endParaRPr lang="cs-CZ"/>
        </a:p>
      </dgm:t>
    </dgm:pt>
    <dgm:pt modelId="{C4F51027-29D1-4329-8D76-9E32E956E7AB}" type="pres">
      <dgm:prSet presAssocID="{A9EDA757-A169-4E2A-9E54-57168A2921FD}" presName="root2" presStyleCnt="0"/>
      <dgm:spPr/>
    </dgm:pt>
    <dgm:pt modelId="{6D449AB0-3C6A-47CD-BEF8-B7708AE2DEB4}" type="pres">
      <dgm:prSet presAssocID="{A9EDA757-A169-4E2A-9E54-57168A2921FD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128BEA5-A64F-43A4-B4A7-A79E18015A54}" type="pres">
      <dgm:prSet presAssocID="{A9EDA757-A169-4E2A-9E54-57168A2921FD}" presName="level3hierChild" presStyleCnt="0"/>
      <dgm:spPr/>
    </dgm:pt>
    <dgm:pt modelId="{0D256F02-254D-4319-A904-15EF339E4744}" type="pres">
      <dgm:prSet presAssocID="{D82EBC21-9A32-4DF3-9090-6D7E05280047}" presName="conn2-1" presStyleLbl="parChTrans1D2" presStyleIdx="3" presStyleCnt="4"/>
      <dgm:spPr/>
      <dgm:t>
        <a:bodyPr/>
        <a:lstStyle/>
        <a:p>
          <a:endParaRPr lang="cs-CZ"/>
        </a:p>
      </dgm:t>
    </dgm:pt>
    <dgm:pt modelId="{09CC3D3F-E927-4158-A84F-12B7182BE927}" type="pres">
      <dgm:prSet presAssocID="{D82EBC21-9A32-4DF3-9090-6D7E052800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D78774BE-D03C-4BAA-B1FF-0E94E27A19D4}" type="pres">
      <dgm:prSet presAssocID="{3248AFCD-8669-43E1-865B-77B83B49D14E}" presName="root2" presStyleCnt="0"/>
      <dgm:spPr/>
    </dgm:pt>
    <dgm:pt modelId="{4B2628C7-BF22-45EB-A318-F4942F5B97CD}" type="pres">
      <dgm:prSet presAssocID="{3248AFCD-8669-43E1-865B-77B83B49D14E}" presName="LevelTwoTextNode" presStyleLbl="node2" presStyleIdx="3" presStyleCnt="4" custLinFactY="-100000" custLinFactNeighborX="1235" custLinFactNeighborY="-13573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E13FC6-9AAA-4520-BCBF-2C930F2E05F6}" type="pres">
      <dgm:prSet presAssocID="{3248AFCD-8669-43E1-865B-77B83B49D14E}" presName="level3hierChild" presStyleCnt="0"/>
      <dgm:spPr/>
    </dgm:pt>
  </dgm:ptLst>
  <dgm:cxnLst>
    <dgm:cxn modelId="{E37FE2D8-6CDB-4F08-959B-D2A51068523D}" type="presOf" srcId="{91EEC6BD-7174-48ED-AEE8-85CC51B8ED62}" destId="{3A60A3F7-7D83-4C86-849C-A6AD09D776C5}" srcOrd="1" destOrd="0" presId="urn:microsoft.com/office/officeart/2005/8/layout/hierarchy2"/>
    <dgm:cxn modelId="{7DEBD009-08BE-4F6C-88D9-45238FEFCCCA}" type="presOf" srcId="{2FD58672-448C-4722-BC1B-4E7A79C19100}" destId="{D1C0D3C9-5A6A-4B75-8593-F8B95D630466}" srcOrd="1" destOrd="0" presId="urn:microsoft.com/office/officeart/2005/8/layout/hierarchy2"/>
    <dgm:cxn modelId="{83680A0E-31D6-47F5-9F80-74F7671C47FB}" srcId="{A5A8AB2D-DD3A-4F20-A799-ECE9C1649867}" destId="{13612C65-F1F0-46DD-A054-63F898DFE55F}" srcOrd="0" destOrd="0" parTransId="{A5DFA788-C521-45A2-B5A4-508D55F620B5}" sibTransId="{D47EC0BF-480C-487B-8AD4-21F3DA045320}"/>
    <dgm:cxn modelId="{0071B789-A6E8-4F6C-9B6A-2A53ADE0BD89}" type="presOf" srcId="{7453CD8D-D455-48AE-8ED0-06C7188B56E2}" destId="{F66FD30F-A20B-46D2-805A-A166830CB5CF}" srcOrd="0" destOrd="0" presId="urn:microsoft.com/office/officeart/2005/8/layout/hierarchy2"/>
    <dgm:cxn modelId="{93A7B870-ACC2-4F8C-BCAF-8FCAF42FFA09}" type="presOf" srcId="{D82EBC21-9A32-4DF3-9090-6D7E05280047}" destId="{0D256F02-254D-4319-A904-15EF339E4744}" srcOrd="0" destOrd="0" presId="urn:microsoft.com/office/officeart/2005/8/layout/hierarchy2"/>
    <dgm:cxn modelId="{01CAFE44-88C8-40C3-BF1E-85D336C3FA1B}" srcId="{13612C65-F1F0-46DD-A054-63F898DFE55F}" destId="{7453CD8D-D455-48AE-8ED0-06C7188B56E2}" srcOrd="1" destOrd="0" parTransId="{3D6D7AC7-FC64-4AA8-8830-B415D42849A1}" sibTransId="{F8390AA2-8A98-4624-809F-471554BD24AD}"/>
    <dgm:cxn modelId="{19243ABD-A147-40A6-8D6E-75107017DCDE}" type="presOf" srcId="{13612C65-F1F0-46DD-A054-63F898DFE55F}" destId="{EE7B155F-A578-407A-9E85-885CF4E72E1B}" srcOrd="0" destOrd="0" presId="urn:microsoft.com/office/officeart/2005/8/layout/hierarchy2"/>
    <dgm:cxn modelId="{63C00A95-4A97-4584-A8DA-82E39E485795}" type="presOf" srcId="{A9EDA757-A169-4E2A-9E54-57168A2921FD}" destId="{6D449AB0-3C6A-47CD-BEF8-B7708AE2DEB4}" srcOrd="0" destOrd="0" presId="urn:microsoft.com/office/officeart/2005/8/layout/hierarchy2"/>
    <dgm:cxn modelId="{7BC28949-EC70-4723-B509-0F6B7C36CC32}" srcId="{13612C65-F1F0-46DD-A054-63F898DFE55F}" destId="{3248AFCD-8669-43E1-865B-77B83B49D14E}" srcOrd="3" destOrd="0" parTransId="{D82EBC21-9A32-4DF3-9090-6D7E05280047}" sibTransId="{DBE5BD1D-BD6B-43F4-8E16-CA6793A0EDF7}"/>
    <dgm:cxn modelId="{BC8742AC-B429-40F5-9459-F2B1459014A1}" type="presOf" srcId="{3248AFCD-8669-43E1-865B-77B83B49D14E}" destId="{4B2628C7-BF22-45EB-A318-F4942F5B97CD}" srcOrd="0" destOrd="0" presId="urn:microsoft.com/office/officeart/2005/8/layout/hierarchy2"/>
    <dgm:cxn modelId="{363446AB-963A-4F3E-A968-B724C964F07E}" type="presOf" srcId="{D82EBC21-9A32-4DF3-9090-6D7E05280047}" destId="{09CC3D3F-E927-4158-A84F-12B7182BE927}" srcOrd="1" destOrd="0" presId="urn:microsoft.com/office/officeart/2005/8/layout/hierarchy2"/>
    <dgm:cxn modelId="{54AB777B-3BB9-44D4-A7D8-DC9241286AB3}" type="presOf" srcId="{2FD58672-448C-4722-BC1B-4E7A79C19100}" destId="{10901C91-5D13-476C-9916-096D64009C93}" srcOrd="0" destOrd="0" presId="urn:microsoft.com/office/officeart/2005/8/layout/hierarchy2"/>
    <dgm:cxn modelId="{7746C339-0570-4753-B063-E37E89B7C2C6}" type="presOf" srcId="{7A7FE91F-81F8-4F72-81C9-9D01AD0542D7}" destId="{894F0CB8-D657-4050-A40B-7E9BFB3E46D1}" srcOrd="0" destOrd="0" presId="urn:microsoft.com/office/officeart/2005/8/layout/hierarchy2"/>
    <dgm:cxn modelId="{C1510E48-EE94-4120-9CEB-87FE7E663257}" type="presOf" srcId="{3D6D7AC7-FC64-4AA8-8830-B415D42849A1}" destId="{78B33CEC-140F-442E-A05D-22D1FE3121F8}" srcOrd="1" destOrd="0" presId="urn:microsoft.com/office/officeart/2005/8/layout/hierarchy2"/>
    <dgm:cxn modelId="{0C14422F-083A-4DDC-ACC5-959331DAC39C}" type="presOf" srcId="{91EEC6BD-7174-48ED-AEE8-85CC51B8ED62}" destId="{DBBF55A0-E970-4236-8484-ED59318DAB2B}" srcOrd="0" destOrd="0" presId="urn:microsoft.com/office/officeart/2005/8/layout/hierarchy2"/>
    <dgm:cxn modelId="{F69CE79E-657E-4144-B0FE-5AECD2A0CB40}" type="presOf" srcId="{A5A8AB2D-DD3A-4F20-A799-ECE9C1649867}" destId="{1B481E3B-E379-4E93-8918-51FAC03BAC2E}" srcOrd="0" destOrd="0" presId="urn:microsoft.com/office/officeart/2005/8/layout/hierarchy2"/>
    <dgm:cxn modelId="{F3530ED1-F5E8-4DF7-AF1D-68A95E985924}" srcId="{13612C65-F1F0-46DD-A054-63F898DFE55F}" destId="{A9EDA757-A169-4E2A-9E54-57168A2921FD}" srcOrd="2" destOrd="0" parTransId="{2FD58672-448C-4722-BC1B-4E7A79C19100}" sibTransId="{24886BC1-3739-4294-B238-67532876AB9E}"/>
    <dgm:cxn modelId="{2362EDDE-E65B-46D7-B4AF-C7A31048A115}" srcId="{13612C65-F1F0-46DD-A054-63F898DFE55F}" destId="{7A7FE91F-81F8-4F72-81C9-9D01AD0542D7}" srcOrd="0" destOrd="0" parTransId="{91EEC6BD-7174-48ED-AEE8-85CC51B8ED62}" sibTransId="{63E32B63-2354-4F5D-AE3A-24B249FF5A2F}"/>
    <dgm:cxn modelId="{8A31460B-96A7-4092-8E36-38370CD9C5A7}" type="presOf" srcId="{3D6D7AC7-FC64-4AA8-8830-B415D42849A1}" destId="{BB8808C8-30B9-4A4D-859D-AD850143D8D6}" srcOrd="0" destOrd="0" presId="urn:microsoft.com/office/officeart/2005/8/layout/hierarchy2"/>
    <dgm:cxn modelId="{C63993F8-20C8-4368-A2CA-F57E9A44DCD2}" type="presParOf" srcId="{1B481E3B-E379-4E93-8918-51FAC03BAC2E}" destId="{A6EBE788-A344-4BD6-8363-252D175FF444}" srcOrd="0" destOrd="0" presId="urn:microsoft.com/office/officeart/2005/8/layout/hierarchy2"/>
    <dgm:cxn modelId="{1533D1C5-343A-4C15-B092-932F4197244E}" type="presParOf" srcId="{A6EBE788-A344-4BD6-8363-252D175FF444}" destId="{EE7B155F-A578-407A-9E85-885CF4E72E1B}" srcOrd="0" destOrd="0" presId="urn:microsoft.com/office/officeart/2005/8/layout/hierarchy2"/>
    <dgm:cxn modelId="{F8286DDA-0714-4191-B431-4CB82EDDB8C8}" type="presParOf" srcId="{A6EBE788-A344-4BD6-8363-252D175FF444}" destId="{D73523F1-0CED-40B7-A827-A232AA6636F3}" srcOrd="1" destOrd="0" presId="urn:microsoft.com/office/officeart/2005/8/layout/hierarchy2"/>
    <dgm:cxn modelId="{F4DA7ABE-AB68-40F5-ACED-5C3D5653FFE0}" type="presParOf" srcId="{D73523F1-0CED-40B7-A827-A232AA6636F3}" destId="{DBBF55A0-E970-4236-8484-ED59318DAB2B}" srcOrd="0" destOrd="0" presId="urn:microsoft.com/office/officeart/2005/8/layout/hierarchy2"/>
    <dgm:cxn modelId="{D547EA61-9A56-48BB-97FB-F14DFEFF16AA}" type="presParOf" srcId="{DBBF55A0-E970-4236-8484-ED59318DAB2B}" destId="{3A60A3F7-7D83-4C86-849C-A6AD09D776C5}" srcOrd="0" destOrd="0" presId="urn:microsoft.com/office/officeart/2005/8/layout/hierarchy2"/>
    <dgm:cxn modelId="{0ACBF28E-D634-4233-943D-C1B3F644C0FC}" type="presParOf" srcId="{D73523F1-0CED-40B7-A827-A232AA6636F3}" destId="{871B2CC2-3982-4007-9175-6E334BCADEDC}" srcOrd="1" destOrd="0" presId="urn:microsoft.com/office/officeart/2005/8/layout/hierarchy2"/>
    <dgm:cxn modelId="{F6F8F8B4-2C85-4455-8A0B-DA61A8CE2C7D}" type="presParOf" srcId="{871B2CC2-3982-4007-9175-6E334BCADEDC}" destId="{894F0CB8-D657-4050-A40B-7E9BFB3E46D1}" srcOrd="0" destOrd="0" presId="urn:microsoft.com/office/officeart/2005/8/layout/hierarchy2"/>
    <dgm:cxn modelId="{C9B07057-8304-48BF-B2F0-C2F2EFFCBFF2}" type="presParOf" srcId="{871B2CC2-3982-4007-9175-6E334BCADEDC}" destId="{D5817175-5498-4AC0-A706-37BCD158F10B}" srcOrd="1" destOrd="0" presId="urn:microsoft.com/office/officeart/2005/8/layout/hierarchy2"/>
    <dgm:cxn modelId="{ADE26AA3-46B2-4DF5-892A-6876C768E1F7}" type="presParOf" srcId="{D73523F1-0CED-40B7-A827-A232AA6636F3}" destId="{BB8808C8-30B9-4A4D-859D-AD850143D8D6}" srcOrd="2" destOrd="0" presId="urn:microsoft.com/office/officeart/2005/8/layout/hierarchy2"/>
    <dgm:cxn modelId="{FDD8309D-4AC6-425E-A4C9-EDA32DDF717B}" type="presParOf" srcId="{BB8808C8-30B9-4A4D-859D-AD850143D8D6}" destId="{78B33CEC-140F-442E-A05D-22D1FE3121F8}" srcOrd="0" destOrd="0" presId="urn:microsoft.com/office/officeart/2005/8/layout/hierarchy2"/>
    <dgm:cxn modelId="{82A5ABC1-793F-4A24-9151-30EF93C18CB5}" type="presParOf" srcId="{D73523F1-0CED-40B7-A827-A232AA6636F3}" destId="{070A68EA-6D48-49A7-9760-1F166AFB2036}" srcOrd="3" destOrd="0" presId="urn:microsoft.com/office/officeart/2005/8/layout/hierarchy2"/>
    <dgm:cxn modelId="{EEB7117E-2BA6-4693-9049-4124942EEE28}" type="presParOf" srcId="{070A68EA-6D48-49A7-9760-1F166AFB2036}" destId="{F66FD30F-A20B-46D2-805A-A166830CB5CF}" srcOrd="0" destOrd="0" presId="urn:microsoft.com/office/officeart/2005/8/layout/hierarchy2"/>
    <dgm:cxn modelId="{E8FFB092-9822-49B7-95C8-18D8FE753A1B}" type="presParOf" srcId="{070A68EA-6D48-49A7-9760-1F166AFB2036}" destId="{2C3259F1-543F-42D3-9A22-81D130222E5E}" srcOrd="1" destOrd="0" presId="urn:microsoft.com/office/officeart/2005/8/layout/hierarchy2"/>
    <dgm:cxn modelId="{65D6E424-A2FC-4B65-B0FB-0C18BC0C080A}" type="presParOf" srcId="{D73523F1-0CED-40B7-A827-A232AA6636F3}" destId="{10901C91-5D13-476C-9916-096D64009C93}" srcOrd="4" destOrd="0" presId="urn:microsoft.com/office/officeart/2005/8/layout/hierarchy2"/>
    <dgm:cxn modelId="{1C4A93C5-2273-4689-85AE-37D104DD781F}" type="presParOf" srcId="{10901C91-5D13-476C-9916-096D64009C93}" destId="{D1C0D3C9-5A6A-4B75-8593-F8B95D630466}" srcOrd="0" destOrd="0" presId="urn:microsoft.com/office/officeart/2005/8/layout/hierarchy2"/>
    <dgm:cxn modelId="{5A70D7C2-EA08-497B-8EB0-2572BFEF3BE7}" type="presParOf" srcId="{D73523F1-0CED-40B7-A827-A232AA6636F3}" destId="{C4F51027-29D1-4329-8D76-9E32E956E7AB}" srcOrd="5" destOrd="0" presId="urn:microsoft.com/office/officeart/2005/8/layout/hierarchy2"/>
    <dgm:cxn modelId="{9D6EED66-02D4-420A-B217-3672CC1366F3}" type="presParOf" srcId="{C4F51027-29D1-4329-8D76-9E32E956E7AB}" destId="{6D449AB0-3C6A-47CD-BEF8-B7708AE2DEB4}" srcOrd="0" destOrd="0" presId="urn:microsoft.com/office/officeart/2005/8/layout/hierarchy2"/>
    <dgm:cxn modelId="{3B043933-AC27-4499-88D3-4D2F4C2C7324}" type="presParOf" srcId="{C4F51027-29D1-4329-8D76-9E32E956E7AB}" destId="{C128BEA5-A64F-43A4-B4A7-A79E18015A54}" srcOrd="1" destOrd="0" presId="urn:microsoft.com/office/officeart/2005/8/layout/hierarchy2"/>
    <dgm:cxn modelId="{0162605F-1B9D-428A-A1C4-AEABDB86079E}" type="presParOf" srcId="{D73523F1-0CED-40B7-A827-A232AA6636F3}" destId="{0D256F02-254D-4319-A904-15EF339E4744}" srcOrd="6" destOrd="0" presId="urn:microsoft.com/office/officeart/2005/8/layout/hierarchy2"/>
    <dgm:cxn modelId="{68078378-4ED1-47AA-945F-D65A84C71151}" type="presParOf" srcId="{0D256F02-254D-4319-A904-15EF339E4744}" destId="{09CC3D3F-E927-4158-A84F-12B7182BE927}" srcOrd="0" destOrd="0" presId="urn:microsoft.com/office/officeart/2005/8/layout/hierarchy2"/>
    <dgm:cxn modelId="{9A30B5E4-3884-4B60-A04E-D5589CF0A4EE}" type="presParOf" srcId="{D73523F1-0CED-40B7-A827-A232AA6636F3}" destId="{D78774BE-D03C-4BAA-B1FF-0E94E27A19D4}" srcOrd="7" destOrd="0" presId="urn:microsoft.com/office/officeart/2005/8/layout/hierarchy2"/>
    <dgm:cxn modelId="{2DB2A92E-AB3B-45BA-A215-CEA0BB6E333C}" type="presParOf" srcId="{D78774BE-D03C-4BAA-B1FF-0E94E27A19D4}" destId="{4B2628C7-BF22-45EB-A318-F4942F5B97CD}" srcOrd="0" destOrd="0" presId="urn:microsoft.com/office/officeart/2005/8/layout/hierarchy2"/>
    <dgm:cxn modelId="{2205F074-1EE0-4A48-A366-A3750C0DD201}" type="presParOf" srcId="{D78774BE-D03C-4BAA-B1FF-0E94E27A19D4}" destId="{F8E13FC6-9AAA-4520-BCBF-2C930F2E05F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B155F-A578-407A-9E85-885CF4E72E1B}">
      <dsp:nvSpPr>
        <dsp:cNvPr id="0" name=""/>
        <dsp:cNvSpPr/>
      </dsp:nvSpPr>
      <dsp:spPr>
        <a:xfrm>
          <a:off x="0" y="1633198"/>
          <a:ext cx="2947763" cy="145143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OSOBNÍ ŽELEZNIČNÍ</a:t>
          </a:r>
          <a:r>
            <a:rPr lang="cs-CZ" sz="1100" b="1" kern="1200" dirty="0" smtClean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cs-CZ" sz="2000" b="1" kern="12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DOPRAVA</a:t>
          </a:r>
        </a:p>
      </dsp:txBody>
      <dsp:txXfrm>
        <a:off x="42511" y="1675709"/>
        <a:ext cx="2862741" cy="1366413"/>
      </dsp:txXfrm>
    </dsp:sp>
    <dsp:sp modelId="{DBBF55A0-E970-4236-8484-ED59318DAB2B}">
      <dsp:nvSpPr>
        <dsp:cNvPr id="0" name=""/>
        <dsp:cNvSpPr/>
      </dsp:nvSpPr>
      <dsp:spPr>
        <a:xfrm rot="19053209">
          <a:off x="2605037" y="1456164"/>
          <a:ext cx="26153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615305" y="2021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3847308" y="1410996"/>
        <a:ext cx="130765" cy="130765"/>
      </dsp:txXfrm>
    </dsp:sp>
    <dsp:sp modelId="{894F0CB8-D657-4050-A40B-7E9BFB3E46D1}">
      <dsp:nvSpPr>
        <dsp:cNvPr id="0" name=""/>
        <dsp:cNvSpPr/>
      </dsp:nvSpPr>
      <dsp:spPr>
        <a:xfrm>
          <a:off x="4877617" y="1288"/>
          <a:ext cx="2370213" cy="1185106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INTERVALY MEZI SPOJI</a:t>
          </a:r>
          <a:endParaRPr lang="cs-CZ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12328" y="35999"/>
        <a:ext cx="2300791" cy="1115684"/>
      </dsp:txXfrm>
    </dsp:sp>
    <dsp:sp modelId="{BB8808C8-30B9-4A4D-859D-AD850143D8D6}">
      <dsp:nvSpPr>
        <dsp:cNvPr id="0" name=""/>
        <dsp:cNvSpPr/>
      </dsp:nvSpPr>
      <dsp:spPr>
        <a:xfrm rot="2931438">
          <a:off x="2419767" y="3501117"/>
          <a:ext cx="308712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087126" y="2021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886152" y="3444154"/>
        <a:ext cx="154356" cy="154356"/>
      </dsp:txXfrm>
    </dsp:sp>
    <dsp:sp modelId="{F66FD30F-A20B-46D2-805A-A166830CB5CF}">
      <dsp:nvSpPr>
        <dsp:cNvPr id="0" name=""/>
        <dsp:cNvSpPr/>
      </dsp:nvSpPr>
      <dsp:spPr>
        <a:xfrm>
          <a:off x="4978896" y="4091195"/>
          <a:ext cx="2370213" cy="1185106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RYCHLOST PŘEPRAVY</a:t>
          </a:r>
          <a:endParaRPr lang="cs-CZ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13607" y="4125906"/>
        <a:ext cx="2300791" cy="1115684"/>
      </dsp:txXfrm>
    </dsp:sp>
    <dsp:sp modelId="{10901C91-5D13-476C-9916-096D64009C93}">
      <dsp:nvSpPr>
        <dsp:cNvPr id="0" name=""/>
        <dsp:cNvSpPr/>
      </dsp:nvSpPr>
      <dsp:spPr>
        <a:xfrm rot="1587833">
          <a:off x="2834819" y="2819036"/>
          <a:ext cx="215574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155742" y="2021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858797" y="2785358"/>
        <a:ext cx="107787" cy="107787"/>
      </dsp:txXfrm>
    </dsp:sp>
    <dsp:sp modelId="{6D449AB0-3C6A-47CD-BEF8-B7708AE2DEB4}">
      <dsp:nvSpPr>
        <dsp:cNvPr id="0" name=""/>
        <dsp:cNvSpPr/>
      </dsp:nvSpPr>
      <dsp:spPr>
        <a:xfrm>
          <a:off x="4877617" y="2727034"/>
          <a:ext cx="2370213" cy="1185106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CENA ZA DOPRAVU</a:t>
          </a:r>
          <a:endParaRPr lang="cs-CZ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12328" y="2761745"/>
        <a:ext cx="2300791" cy="1115684"/>
      </dsp:txXfrm>
    </dsp:sp>
    <dsp:sp modelId="{0D256F02-254D-4319-A904-15EF339E4744}">
      <dsp:nvSpPr>
        <dsp:cNvPr id="0" name=""/>
        <dsp:cNvSpPr/>
      </dsp:nvSpPr>
      <dsp:spPr>
        <a:xfrm rot="20790215">
          <a:off x="2919944" y="2103593"/>
          <a:ext cx="20147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014764" y="2021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876957" y="2073439"/>
        <a:ext cx="100738" cy="100738"/>
      </dsp:txXfrm>
    </dsp:sp>
    <dsp:sp modelId="{4B2628C7-BF22-45EB-A318-F4942F5B97CD}">
      <dsp:nvSpPr>
        <dsp:cNvPr id="0" name=""/>
        <dsp:cNvSpPr/>
      </dsp:nvSpPr>
      <dsp:spPr>
        <a:xfrm>
          <a:off x="4906889" y="1296147"/>
          <a:ext cx="2370213" cy="1185106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NÁVAZNOST SPOJŮ</a:t>
          </a:r>
          <a:endParaRPr lang="cs-CZ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1600" y="1330858"/>
        <a:ext cx="2300791" cy="1115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76D1D-D6C2-411C-BB03-0E44AF5CC3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13ECE-855D-42AA-B944-5B0D42B0C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738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dirty="0" smtClean="0">
                <a:solidFill>
                  <a:srgbClr val="333333"/>
                </a:solidFill>
                <a:effectLst/>
                <a:latin typeface="Open Sans"/>
              </a:rPr>
              <a:t>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13ECE-855D-42AA-B944-5B0D42B0C28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606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3CDC46-4C85-46A1-B899-73487B30AD0C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CD2923-B201-46B3-B3AB-1BDD0ABAEA6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4"/>
          <p:cNvSpPr txBox="1">
            <a:spLocks noGrp="1"/>
          </p:cNvSpPr>
          <p:nvPr>
            <p:ph type="ctrTitle"/>
          </p:nvPr>
        </p:nvSpPr>
        <p:spPr>
          <a:xfrm>
            <a:off x="683568" y="805934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A8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Vysoká škola technická a </a:t>
            </a: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8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ekonomická 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A8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Ústav </a:t>
            </a:r>
            <a:r>
              <a:rPr lang="cs-CZ" sz="2000" dirty="0" err="1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technicko-technologický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A8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subTitle" idx="1"/>
          </p:nvPr>
        </p:nvSpPr>
        <p:spPr>
          <a:xfrm>
            <a:off x="1515615" y="2636912"/>
            <a:ext cx="6400800" cy="1752600"/>
          </a:xfrm>
          <a:prstGeom prst="rect">
            <a:avLst/>
          </a:prstGeom>
        </p:spPr>
        <p:txBody>
          <a:bodyPr vert="horz" anchor="b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Návrh koordinace jízdních řádů osobních vlaků v přestupním uzlu Horažďovice předměstí</a:t>
            </a:r>
            <a:endParaRPr lang="cs-CZ" sz="4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778" y="1772816"/>
            <a:ext cx="752475" cy="757237"/>
          </a:xfrm>
          <a:prstGeom prst="rect">
            <a:avLst/>
          </a:prstGeom>
        </p:spPr>
      </p:pic>
      <p:sp>
        <p:nvSpPr>
          <p:cNvPr id="9" name="Podnadpis 2"/>
          <p:cNvSpPr>
            <a:spLocks noGrp="1"/>
          </p:cNvSpPr>
          <p:nvPr/>
        </p:nvSpPr>
        <p:spPr>
          <a:xfrm>
            <a:off x="1419246" y="5661248"/>
            <a:ext cx="6969178" cy="1484784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Autor 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diplomové 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práce: 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Bc. Vendula Vintrová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Vedoucí 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diplomové práce:	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Ing</a:t>
            </a: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Vladimír </a:t>
            </a:r>
            <a:r>
              <a:rPr lang="cs-CZ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Ĺupták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Ph.D.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České Budějovice, 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červen  2018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7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1043608" y="2357438"/>
            <a:ext cx="756084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solidFill>
                <a:srgbClr val="A8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715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7787" y="2204864"/>
            <a:ext cx="8229600" cy="259574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Důvody pro výběr regionu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Aplikace teoretických znalostí v praxi</a:t>
            </a:r>
          </a:p>
          <a:p>
            <a:pPr marL="109728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Možnost využití výsledků v praxi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MOTIVACE A DŮVODY K PRÁCI </a:t>
            </a:r>
            <a:endParaRPr lang="cs-CZ" sz="4000" b="1" dirty="0">
              <a:solidFill>
                <a:srgbClr val="A8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1176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49923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400" dirty="0" smtClean="0">
                <a:latin typeface="Times New Roman"/>
                <a:ea typeface="Calibri"/>
              </a:rPr>
              <a:t>Cílem práce je vypracování návrhu nového jízdního řádu respektujícího potřeby obyvatel, analýza </a:t>
            </a:r>
            <a:r>
              <a:rPr lang="cs-CZ" sz="2400" dirty="0">
                <a:latin typeface="Times New Roman"/>
                <a:ea typeface="Calibri"/>
              </a:rPr>
              <a:t>vybraného regionu z hlediska dopravní obslužnosti, definování zdrojů a cílů </a:t>
            </a:r>
            <a:r>
              <a:rPr lang="cs-CZ" sz="2400" dirty="0" smtClean="0">
                <a:latin typeface="Times New Roman"/>
                <a:ea typeface="Calibri"/>
              </a:rPr>
              <a:t>cest. </a:t>
            </a:r>
            <a:endParaRPr lang="cs-CZ" sz="2400" dirty="0">
              <a:effectLst/>
              <a:latin typeface="Times New Roman"/>
              <a:ea typeface="Calibri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CÍL PRÁCE</a:t>
            </a:r>
            <a:endParaRPr lang="cs-CZ" sz="4000" b="1" dirty="0">
              <a:solidFill>
                <a:srgbClr val="A8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27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842123"/>
              </p:ext>
            </p:extLst>
          </p:nvPr>
        </p:nvGraphicFramePr>
        <p:xfrm>
          <a:off x="457200" y="1124744"/>
          <a:ext cx="8229600" cy="5276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ZKOUMANÁ OBLAST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45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5779" y="1484784"/>
            <a:ext cx="5598389" cy="28522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/>
              <a:t>Významný železniční uzel</a:t>
            </a:r>
          </a:p>
          <a:p>
            <a:r>
              <a:rPr lang="cs-CZ" dirty="0" smtClean="0"/>
              <a:t>Spojnice tratí č. 185 a 190</a:t>
            </a:r>
          </a:p>
          <a:p>
            <a:r>
              <a:rPr lang="cs-CZ" dirty="0" smtClean="0"/>
              <a:t>Různorodost zabezpečovacího zařízení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ŽST HORAŽĎOVICE PŘEDMĚSTÍ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43" r="15665" b="29311"/>
          <a:stretch/>
        </p:blipFill>
        <p:spPr bwMode="auto">
          <a:xfrm>
            <a:off x="2938116" y="3717032"/>
            <a:ext cx="5728292" cy="2684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307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07912"/>
          </a:xfrm>
        </p:spPr>
        <p:txBody>
          <a:bodyPr/>
          <a:lstStyle/>
          <a:p>
            <a:r>
              <a:rPr lang="cs-CZ" dirty="0" smtClean="0"/>
              <a:t>SWOT analýza </a:t>
            </a:r>
          </a:p>
          <a:p>
            <a:endParaRPr lang="cs-CZ" dirty="0"/>
          </a:p>
          <a:p>
            <a:r>
              <a:rPr lang="cs-CZ" dirty="0" smtClean="0"/>
              <a:t>Analýza jízdního řádu a přestupních vazeb</a:t>
            </a:r>
          </a:p>
          <a:p>
            <a:endParaRPr lang="cs-CZ" dirty="0"/>
          </a:p>
          <a:p>
            <a:r>
              <a:rPr lang="cs-CZ" dirty="0" smtClean="0"/>
              <a:t>Stanovení zjištěných nedostatků</a:t>
            </a:r>
          </a:p>
          <a:p>
            <a:endParaRPr lang="cs-CZ" dirty="0"/>
          </a:p>
          <a:p>
            <a:r>
              <a:rPr lang="cs-CZ" dirty="0" smtClean="0"/>
              <a:t>Navržení opatřeních pro odstranění nedostatků ve formě nového jízdního řádu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DOSAŽENÉ VÝSLEDKY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339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b="1" dirty="0">
              <a:solidFill>
                <a:srgbClr val="A8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0220" y="1916832"/>
            <a:ext cx="8229600" cy="3603856"/>
          </a:xfrm>
        </p:spPr>
        <p:txBody>
          <a:bodyPr>
            <a:normAutofit/>
          </a:bodyPr>
          <a:lstStyle/>
          <a:p>
            <a:pPr marL="109728" lvl="0" indent="0">
              <a:buClr>
                <a:srgbClr val="94B6D2"/>
              </a:buClr>
              <a:buNone/>
            </a:pPr>
            <a:r>
              <a:rPr lang="cs-CZ" sz="2400" b="1" dirty="0" smtClean="0">
                <a:solidFill>
                  <a:srgbClr val="209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Vytvoření  optimalizovaného jízdního řádu</a:t>
            </a:r>
          </a:p>
          <a:p>
            <a:pPr marL="109728" lvl="0" indent="0">
              <a:buClr>
                <a:srgbClr val="94B6D2"/>
              </a:buClr>
              <a:buNone/>
            </a:pPr>
            <a:endParaRPr lang="cs-CZ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Clr>
                <a:srgbClr val="94B6D2"/>
              </a:buClr>
              <a:buNone/>
            </a:pPr>
            <a:r>
              <a:rPr lang="cs-CZ" sz="2400" b="1" dirty="0">
                <a:solidFill>
                  <a:srgbClr val="209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400" b="1" dirty="0" smtClean="0">
                <a:solidFill>
                  <a:srgbClr val="209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Dostatečná kapacita spojů</a:t>
            </a:r>
          </a:p>
          <a:p>
            <a:pPr marL="109728" indent="0">
              <a:buClr>
                <a:srgbClr val="94B6D2"/>
              </a:buClr>
              <a:buNone/>
            </a:pPr>
            <a:endParaRPr lang="cs-CZ" sz="2400" b="1" dirty="0">
              <a:solidFill>
                <a:srgbClr val="2096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Clr>
                <a:srgbClr val="94B6D2"/>
              </a:buClr>
              <a:buNone/>
            </a:pPr>
            <a:r>
              <a:rPr lang="cs-CZ" sz="2400" b="1" dirty="0" smtClean="0">
                <a:solidFill>
                  <a:srgbClr val="209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Přestupní vazby</a:t>
            </a:r>
          </a:p>
          <a:p>
            <a:pPr marL="109728" indent="0">
              <a:buClr>
                <a:srgbClr val="94B6D2"/>
              </a:buClr>
              <a:buNone/>
            </a:pPr>
            <a:endParaRPr lang="cs-CZ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0" indent="0">
              <a:buClr>
                <a:srgbClr val="94B6D2"/>
              </a:buClr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Absence elektrifikace na trati č. 185</a:t>
            </a:r>
          </a:p>
          <a:p>
            <a:pPr marL="109728" lvl="0" indent="0">
              <a:buClr>
                <a:srgbClr val="94B6D2"/>
              </a:buClr>
              <a:buNone/>
            </a:pPr>
            <a:endParaRPr lang="cs-CZ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5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5779" y="1916832"/>
            <a:ext cx="8229600" cy="2955783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„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Vysvetlite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aký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je to symetrický grafikon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vlakovej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dopravy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.“</a:t>
            </a:r>
          </a:p>
          <a:p>
            <a:pPr marL="109728" indent="0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„Aplikovali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ste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symetrický grafikon vlakové dopravy do vašich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návrhov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?“</a:t>
            </a:r>
          </a:p>
          <a:p>
            <a:pPr marL="109728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OTÁZKY </a:t>
            </a:r>
            <a:r>
              <a:rPr lang="cs-CZ" sz="4000" dirty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VEDOUCÍHO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64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5779" y="1772816"/>
            <a:ext cx="8229600" cy="2235703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základe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čoho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stanovili ideálny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prestupový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čas 20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potreby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riešenia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Vašej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DP?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Aký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primárny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cieľ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Vami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vykonanej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SWOT analýzy,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respektíve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odporúčania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vyplývajú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výsledkov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vzhľadom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k stanovenému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cieľu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SWOT analýzy?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základe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akých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údajov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výskum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štúdia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alebo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odborná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literatúra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stanovili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dopravnú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špičku 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dopravné sedlo?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zmenia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náklady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dopravcu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aplikovaním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Vašich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návrhov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bude to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rentabilné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A80000"/>
                </a:solidFill>
                <a:latin typeface="Arial" pitchFamily="34" charset="0"/>
                <a:cs typeface="Arial" pitchFamily="34" charset="0"/>
              </a:rPr>
              <a:t>OTÁZKY OPONENTA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468519" cy="4714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220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1566</TotalTime>
  <Words>246</Words>
  <Application>Microsoft Office PowerPoint</Application>
  <PresentationFormat>Předvádění na obrazovce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Vysoká škola technická a ekonomická  Ústav technicko-technologický</vt:lpstr>
      <vt:lpstr>MOTIVACE A DŮVODY K PRÁCI </vt:lpstr>
      <vt:lpstr>CÍL PRÁCE</vt:lpstr>
      <vt:lpstr>ZKOUMANÁ OBLAST</vt:lpstr>
      <vt:lpstr>ŽST HORAŽĎOVICE PŘEDMĚSTÍ</vt:lpstr>
      <vt:lpstr>DOSAŽENÉ VÝSLEDKY </vt:lpstr>
      <vt:lpstr>ZÁVĚREČNÉ SHRNUTÍ</vt:lpstr>
      <vt:lpstr>OTÁZKY VEDOUCÍHO PRÁCE</vt:lpstr>
      <vt:lpstr>OTÁZKY OPONENTA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Vendula Vintrová</dc:creator>
  <cp:lastModifiedBy>Vendula Vintrová</cp:lastModifiedBy>
  <cp:revision>68</cp:revision>
  <dcterms:created xsi:type="dcterms:W3CDTF">2016-01-22T18:14:13Z</dcterms:created>
  <dcterms:modified xsi:type="dcterms:W3CDTF">2018-05-30T19:55:28Z</dcterms:modified>
</cp:coreProperties>
</file>