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2" r:id="rId3"/>
    <p:sldId id="260" r:id="rId4"/>
    <p:sldId id="261" r:id="rId5"/>
    <p:sldId id="268" r:id="rId6"/>
    <p:sldId id="273" r:id="rId7"/>
    <p:sldId id="274" r:id="rId8"/>
    <p:sldId id="270" r:id="rId9"/>
    <p:sldId id="269" r:id="rId10"/>
    <p:sldId id="271" r:id="rId11"/>
    <p:sldId id="267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kola\Skola%20Ing\DP\Se&#353;i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4241150382691"/>
          <c:y val="6.2780983786754618E-2"/>
          <c:w val="0.77924815581387419"/>
          <c:h val="0.70650499221397822"/>
        </c:manualLayout>
      </c:layout>
      <c:lineChart>
        <c:grouping val="standard"/>
        <c:varyColors val="0"/>
        <c:ser>
          <c:idx val="0"/>
          <c:order val="0"/>
          <c:tx>
            <c:strRef>
              <c:f>'náklady na zaměstnance'!$K$30</c:f>
              <c:strCache>
                <c:ptCount val="1"/>
                <c:pt idx="0">
                  <c:v>současný stav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'náklady na zaměstnance'!$L$29:$P$29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'náklady na zaměstnance'!$L$30:$P$30</c:f>
              <c:numCache>
                <c:formatCode>_-* #,##0\ [$€-1]_-;\-* #,##0\ [$€-1]_-;_-* "-"??\ [$€-1]_-;_-@_-</c:formatCode>
                <c:ptCount val="5"/>
                <c:pt idx="0">
                  <c:v>112560</c:v>
                </c:pt>
                <c:pt idx="1">
                  <c:v>226560</c:v>
                </c:pt>
                <c:pt idx="2">
                  <c:v>342000</c:v>
                </c:pt>
                <c:pt idx="3">
                  <c:v>458880</c:v>
                </c:pt>
                <c:pt idx="4">
                  <c:v>577200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B-4EA4-8332-7E4CEE69BB82}"/>
            </c:ext>
          </c:extLst>
        </c:ser>
        <c:ser>
          <c:idx val="1"/>
          <c:order val="1"/>
          <c:tx>
            <c:strRef>
              <c:f>'náklady na zaměstnance'!$K$31</c:f>
              <c:strCache>
                <c:ptCount val="1"/>
                <c:pt idx="0">
                  <c:v>autonomní technologie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'náklady na zaměstnance'!$L$29:$P$29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'náklady na zaměstnance'!$L$31:$P$31</c:f>
              <c:numCache>
                <c:formatCode>_-* #,##0\ [$€-1]_-;\-* #,##0\ [$€-1]_-;_-* "-"??\ [$€-1]_-;_-@_-</c:formatCode>
                <c:ptCount val="5"/>
                <c:pt idx="0">
                  <c:v>296370</c:v>
                </c:pt>
                <c:pt idx="1">
                  <c:v>296370</c:v>
                </c:pt>
                <c:pt idx="2">
                  <c:v>296370</c:v>
                </c:pt>
                <c:pt idx="3">
                  <c:v>296370</c:v>
                </c:pt>
                <c:pt idx="4">
                  <c:v>296370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9B-4EA4-8332-7E4CEE69B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197376"/>
        <c:axId val="448199680"/>
      </c:lineChart>
      <c:catAx>
        <c:axId val="448197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cs-CZ"/>
                  <a:t>roky</a:t>
                </a:r>
              </a:p>
            </c:rich>
          </c:tx>
          <c:layout>
            <c:manualLayout>
              <c:xMode val="edge"/>
              <c:yMode val="edge"/>
              <c:x val="0.92077425421385595"/>
              <c:y val="0.811386950123899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cs-CZ"/>
          </a:p>
        </c:txPr>
        <c:crossAx val="448199680"/>
        <c:crosses val="autoZero"/>
        <c:auto val="1"/>
        <c:lblAlgn val="ctr"/>
        <c:lblOffset val="100"/>
        <c:noMultiLvlLbl val="0"/>
      </c:catAx>
      <c:valAx>
        <c:axId val="44819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/>
                  <a:t>náklady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\ [$€-1]_-;\-* #,##0\ [$€-1]_-;_-* &quot;-&quot;??\ [$€-1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cs-CZ"/>
          </a:p>
        </c:txPr>
        <c:crossAx val="4481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517620939231964E-2"/>
          <c:y val="0.87878784661543652"/>
          <c:w val="0.84732136244121026"/>
          <c:h val="9.9796189429330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BD597-5AE0-4C18-A1F5-F9F639431027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20D832D2-C6EC-4AD4-9A41-0DA58B2E81FA}">
      <dgm:prSet phldrT="[Text]"/>
      <dgm:spPr/>
      <dgm:t>
        <a:bodyPr/>
        <a:lstStyle/>
        <a:p>
          <a:r>
            <a:rPr lang="cs-CZ" dirty="0"/>
            <a:t>Řídící výbor</a:t>
          </a:r>
        </a:p>
      </dgm:t>
    </dgm:pt>
    <dgm:pt modelId="{405D35AF-6CE9-4C1B-AF37-ADF709F58918}" type="parTrans" cxnId="{4A1A6DEE-506C-4601-8281-49EB60EEF270}">
      <dgm:prSet/>
      <dgm:spPr/>
      <dgm:t>
        <a:bodyPr/>
        <a:lstStyle/>
        <a:p>
          <a:endParaRPr lang="cs-CZ"/>
        </a:p>
      </dgm:t>
    </dgm:pt>
    <dgm:pt modelId="{59DD3502-1FE0-4AB5-BCC6-BD4ABAA40F9D}" type="sibTrans" cxnId="{4A1A6DEE-506C-4601-8281-49EB60EEF270}">
      <dgm:prSet/>
      <dgm:spPr/>
      <dgm:t>
        <a:bodyPr/>
        <a:lstStyle/>
        <a:p>
          <a:endParaRPr lang="cs-CZ"/>
        </a:p>
      </dgm:t>
    </dgm:pt>
    <dgm:pt modelId="{34C265EE-828D-4641-A1A1-C8263CEA656B}">
      <dgm:prSet phldrT="[Text]"/>
      <dgm:spPr/>
      <dgm:t>
        <a:bodyPr/>
        <a:lstStyle/>
        <a:p>
          <a:r>
            <a:rPr lang="cs-CZ"/>
            <a:t>Projektový manažer zákazníka</a:t>
          </a:r>
        </a:p>
      </dgm:t>
    </dgm:pt>
    <dgm:pt modelId="{39D62072-7899-42D2-935A-4A7EDEB3FB10}" type="parTrans" cxnId="{7CFFC600-2DFE-4C43-B75A-61F90FD063C2}">
      <dgm:prSet/>
      <dgm:spPr/>
      <dgm:t>
        <a:bodyPr/>
        <a:lstStyle/>
        <a:p>
          <a:endParaRPr lang="cs-CZ"/>
        </a:p>
      </dgm:t>
    </dgm:pt>
    <dgm:pt modelId="{6D347968-0B30-4A30-8E5E-32B8295E79AC}" type="sibTrans" cxnId="{7CFFC600-2DFE-4C43-B75A-61F90FD063C2}">
      <dgm:prSet/>
      <dgm:spPr/>
      <dgm:t>
        <a:bodyPr/>
        <a:lstStyle/>
        <a:p>
          <a:endParaRPr lang="cs-CZ"/>
        </a:p>
      </dgm:t>
    </dgm:pt>
    <dgm:pt modelId="{138ED93F-7ADA-4627-9228-66D8BE2CFE8F}">
      <dgm:prSet phldrT="[Text]"/>
      <dgm:spPr/>
      <dgm:t>
        <a:bodyPr/>
        <a:lstStyle/>
        <a:p>
          <a:r>
            <a:rPr lang="cs-CZ" dirty="0"/>
            <a:t>Technický projektový manažer</a:t>
          </a:r>
        </a:p>
      </dgm:t>
    </dgm:pt>
    <dgm:pt modelId="{C880EB55-C312-4F32-ADD3-E0DC3F996A45}" type="parTrans" cxnId="{64A6D3A8-4088-40B9-B402-1F9E61641C05}">
      <dgm:prSet/>
      <dgm:spPr/>
      <dgm:t>
        <a:bodyPr/>
        <a:lstStyle/>
        <a:p>
          <a:endParaRPr lang="cs-CZ"/>
        </a:p>
      </dgm:t>
    </dgm:pt>
    <dgm:pt modelId="{7BF42D5D-85C4-4CFB-9217-6F7238BEB7F9}" type="sibTrans" cxnId="{64A6D3A8-4088-40B9-B402-1F9E61641C05}">
      <dgm:prSet/>
      <dgm:spPr/>
      <dgm:t>
        <a:bodyPr/>
        <a:lstStyle/>
        <a:p>
          <a:endParaRPr lang="cs-CZ"/>
        </a:p>
      </dgm:t>
    </dgm:pt>
    <dgm:pt modelId="{8FC34681-7663-4D46-B592-4641B708F0FC}">
      <dgm:prSet phldrT="[Text]"/>
      <dgm:spPr/>
      <dgm:t>
        <a:bodyPr/>
        <a:lstStyle/>
        <a:p>
          <a:r>
            <a:rPr lang="cs-CZ"/>
            <a:t>Podpora feet managementu </a:t>
          </a:r>
        </a:p>
      </dgm:t>
    </dgm:pt>
    <dgm:pt modelId="{4B79B6D3-00E0-47C2-A012-308E5F9C6331}" type="parTrans" cxnId="{D3E72301-3118-49CC-8787-2375EC0C8634}">
      <dgm:prSet/>
      <dgm:spPr/>
      <dgm:t>
        <a:bodyPr/>
        <a:lstStyle/>
        <a:p>
          <a:endParaRPr lang="cs-CZ"/>
        </a:p>
      </dgm:t>
    </dgm:pt>
    <dgm:pt modelId="{24104C9D-76D5-4EB3-A30A-6F16FEDA4981}" type="sibTrans" cxnId="{D3E72301-3118-49CC-8787-2375EC0C8634}">
      <dgm:prSet/>
      <dgm:spPr/>
      <dgm:t>
        <a:bodyPr/>
        <a:lstStyle/>
        <a:p>
          <a:endParaRPr lang="cs-CZ"/>
        </a:p>
      </dgm:t>
    </dgm:pt>
    <dgm:pt modelId="{CB9300F8-46E9-4D65-86AC-154AA67240C8}">
      <dgm:prSet phldrT="[Text]"/>
      <dgm:spPr/>
      <dgm:t>
        <a:bodyPr/>
        <a:lstStyle/>
        <a:p>
          <a:r>
            <a:rPr lang="cs-CZ"/>
            <a:t>Systémové řešení</a:t>
          </a:r>
        </a:p>
      </dgm:t>
    </dgm:pt>
    <dgm:pt modelId="{6E7873AF-17BB-4D13-944F-27857093769F}" type="parTrans" cxnId="{A4D4A791-8FF6-4072-B330-59929DA47D30}">
      <dgm:prSet/>
      <dgm:spPr/>
      <dgm:t>
        <a:bodyPr/>
        <a:lstStyle/>
        <a:p>
          <a:endParaRPr lang="cs-CZ"/>
        </a:p>
      </dgm:t>
    </dgm:pt>
    <dgm:pt modelId="{CA8F20B7-8B42-43DF-8757-527300DC57E6}" type="sibTrans" cxnId="{A4D4A791-8FF6-4072-B330-59929DA47D30}">
      <dgm:prSet/>
      <dgm:spPr/>
      <dgm:t>
        <a:bodyPr/>
        <a:lstStyle/>
        <a:p>
          <a:endParaRPr lang="cs-CZ"/>
        </a:p>
      </dgm:t>
    </dgm:pt>
    <dgm:pt modelId="{1705DEB3-69B4-48B7-A30C-FA1B3F80A57D}">
      <dgm:prSet phldrT="[Text]"/>
      <dgm:spPr/>
      <dgm:t>
        <a:bodyPr/>
        <a:lstStyle/>
        <a:p>
          <a:r>
            <a:rPr lang="cs-CZ"/>
            <a:t>Aplikace systému</a:t>
          </a:r>
        </a:p>
      </dgm:t>
    </dgm:pt>
    <dgm:pt modelId="{90EB75F1-BE4A-4420-9DC3-4AC4FABAC62A}" type="parTrans" cxnId="{81373688-E1A0-4811-BD78-22271FF92ADA}">
      <dgm:prSet/>
      <dgm:spPr/>
      <dgm:t>
        <a:bodyPr/>
        <a:lstStyle/>
        <a:p>
          <a:endParaRPr lang="cs-CZ"/>
        </a:p>
      </dgm:t>
    </dgm:pt>
    <dgm:pt modelId="{AFD4F1A1-FCA2-4ED4-ABEB-F8DBDAD3E17F}" type="sibTrans" cxnId="{81373688-E1A0-4811-BD78-22271FF92ADA}">
      <dgm:prSet/>
      <dgm:spPr/>
      <dgm:t>
        <a:bodyPr/>
        <a:lstStyle/>
        <a:p>
          <a:endParaRPr lang="cs-CZ"/>
        </a:p>
      </dgm:t>
    </dgm:pt>
    <dgm:pt modelId="{BAE66B09-E936-4093-82DE-756917CE7D73}">
      <dgm:prSet phldrT="[Text]"/>
      <dgm:spPr/>
      <dgm:t>
        <a:bodyPr/>
        <a:lstStyle/>
        <a:p>
          <a:pPr algn="l"/>
          <a:r>
            <a:rPr lang="cs-CZ" dirty="0"/>
            <a:t>Dodání vozidel</a:t>
          </a:r>
        </a:p>
      </dgm:t>
    </dgm:pt>
    <dgm:pt modelId="{5B475328-447D-4736-BE24-C846C37A376B}" type="parTrans" cxnId="{9E017C4E-C1E6-4326-9136-6C4FA6F3A390}">
      <dgm:prSet/>
      <dgm:spPr/>
      <dgm:t>
        <a:bodyPr/>
        <a:lstStyle/>
        <a:p>
          <a:endParaRPr lang="cs-CZ"/>
        </a:p>
      </dgm:t>
    </dgm:pt>
    <dgm:pt modelId="{6B7E0C09-4904-433C-8DA8-424751041CD3}" type="sibTrans" cxnId="{9E017C4E-C1E6-4326-9136-6C4FA6F3A390}">
      <dgm:prSet/>
      <dgm:spPr/>
      <dgm:t>
        <a:bodyPr/>
        <a:lstStyle/>
        <a:p>
          <a:endParaRPr lang="cs-CZ"/>
        </a:p>
      </dgm:t>
    </dgm:pt>
    <dgm:pt modelId="{AC1D117B-EA32-4862-B2EE-938169CFB7C8}">
      <dgm:prSet phldrT="[Text]"/>
      <dgm:spPr/>
      <dgm:t>
        <a:bodyPr/>
        <a:lstStyle/>
        <a:p>
          <a:r>
            <a:rPr lang="cs-CZ" dirty="0"/>
            <a:t>Webový portál</a:t>
          </a:r>
        </a:p>
      </dgm:t>
    </dgm:pt>
    <dgm:pt modelId="{F06357C2-395D-4F9C-B1BC-242CDD0CFF31}" type="parTrans" cxnId="{ED530848-8C05-4F38-A19C-1F8BB936515F}">
      <dgm:prSet/>
      <dgm:spPr/>
      <dgm:t>
        <a:bodyPr/>
        <a:lstStyle/>
        <a:p>
          <a:endParaRPr lang="cs-CZ"/>
        </a:p>
      </dgm:t>
    </dgm:pt>
    <dgm:pt modelId="{FE843078-30C4-4E8C-B9DF-027A82F869E7}" type="sibTrans" cxnId="{ED530848-8C05-4F38-A19C-1F8BB936515F}">
      <dgm:prSet/>
      <dgm:spPr/>
      <dgm:t>
        <a:bodyPr/>
        <a:lstStyle/>
        <a:p>
          <a:endParaRPr lang="cs-CZ"/>
        </a:p>
      </dgm:t>
    </dgm:pt>
    <dgm:pt modelId="{53FAA011-A203-4057-8FBC-FE2E90333BC5}">
      <dgm:prSet phldrT="[Text]"/>
      <dgm:spPr/>
      <dgm:t>
        <a:bodyPr/>
        <a:lstStyle/>
        <a:p>
          <a:r>
            <a:rPr lang="cs-CZ"/>
            <a:t>Systémová integrace</a:t>
          </a:r>
        </a:p>
      </dgm:t>
    </dgm:pt>
    <dgm:pt modelId="{DC9E0859-DDF0-4D8B-BDBA-F3185D65EFFA}" type="parTrans" cxnId="{5EB624B1-614C-4FC9-8D9A-7E00B1284847}">
      <dgm:prSet/>
      <dgm:spPr/>
      <dgm:t>
        <a:bodyPr/>
        <a:lstStyle/>
        <a:p>
          <a:endParaRPr lang="cs-CZ"/>
        </a:p>
      </dgm:t>
    </dgm:pt>
    <dgm:pt modelId="{08CF0D23-5600-4B18-B802-CF40740A90D1}" type="sibTrans" cxnId="{5EB624B1-614C-4FC9-8D9A-7E00B1284847}">
      <dgm:prSet/>
      <dgm:spPr/>
      <dgm:t>
        <a:bodyPr/>
        <a:lstStyle/>
        <a:p>
          <a:endParaRPr lang="cs-CZ"/>
        </a:p>
      </dgm:t>
    </dgm:pt>
    <dgm:pt modelId="{220C3BCE-3C55-47D8-B8B4-A28B3D236750}">
      <dgm:prSet phldrT="[Text]"/>
      <dgm:spPr/>
      <dgm:t>
        <a:bodyPr/>
        <a:lstStyle/>
        <a:p>
          <a:r>
            <a:rPr lang="cs-CZ"/>
            <a:t>Manažer zakázky</a:t>
          </a:r>
        </a:p>
      </dgm:t>
    </dgm:pt>
    <dgm:pt modelId="{97984BD7-441B-4F3C-848E-912AB24F5D9E}" type="parTrans" cxnId="{A667991B-E3D5-4F17-9E5B-78C0C6D12BE7}">
      <dgm:prSet/>
      <dgm:spPr/>
      <dgm:t>
        <a:bodyPr/>
        <a:lstStyle/>
        <a:p>
          <a:endParaRPr lang="cs-CZ"/>
        </a:p>
      </dgm:t>
    </dgm:pt>
    <dgm:pt modelId="{420C6B4C-A5B0-4D1E-8369-C0623C9A2B92}" type="sibTrans" cxnId="{A667991B-E3D5-4F17-9E5B-78C0C6D12BE7}">
      <dgm:prSet/>
      <dgm:spPr/>
      <dgm:t>
        <a:bodyPr/>
        <a:lstStyle/>
        <a:p>
          <a:endParaRPr lang="cs-CZ"/>
        </a:p>
      </dgm:t>
    </dgm:pt>
    <dgm:pt modelId="{3C4A2E89-40FB-44D2-B55D-E98F05B73F34}">
      <dgm:prSet phldrT="[Text]"/>
      <dgm:spPr/>
      <dgm:t>
        <a:bodyPr/>
        <a:lstStyle/>
        <a:p>
          <a:r>
            <a:rPr lang="cs-CZ" dirty="0"/>
            <a:t>Doprava a rozdělení</a:t>
          </a:r>
        </a:p>
      </dgm:t>
    </dgm:pt>
    <dgm:pt modelId="{EBD83532-E3B6-4ADB-BC11-D4EC2479F41A}" type="parTrans" cxnId="{85D6C3B4-0851-48F8-8321-8195104843DE}">
      <dgm:prSet/>
      <dgm:spPr/>
      <dgm:t>
        <a:bodyPr/>
        <a:lstStyle/>
        <a:p>
          <a:endParaRPr lang="cs-CZ"/>
        </a:p>
      </dgm:t>
    </dgm:pt>
    <dgm:pt modelId="{93E30CD9-71C4-40F3-A605-30725678DDDE}" type="sibTrans" cxnId="{85D6C3B4-0851-48F8-8321-8195104843DE}">
      <dgm:prSet/>
      <dgm:spPr/>
      <dgm:t>
        <a:bodyPr/>
        <a:lstStyle/>
        <a:p>
          <a:endParaRPr lang="cs-CZ"/>
        </a:p>
      </dgm:t>
    </dgm:pt>
    <dgm:pt modelId="{368375CD-15C1-4BDF-BA7E-B656F87323BD}">
      <dgm:prSet phldrT="[Text]"/>
      <dgm:spPr/>
      <dgm:t>
        <a:bodyPr/>
        <a:lstStyle/>
        <a:p>
          <a:r>
            <a:rPr lang="cs-CZ"/>
            <a:t>Správce systému</a:t>
          </a:r>
        </a:p>
      </dgm:t>
    </dgm:pt>
    <dgm:pt modelId="{A4522219-0893-4F92-A28E-7920BE68A465}" type="parTrans" cxnId="{3DC0FC4D-8CF4-4A90-9FB9-446E0083E071}">
      <dgm:prSet/>
      <dgm:spPr/>
      <dgm:t>
        <a:bodyPr/>
        <a:lstStyle/>
        <a:p>
          <a:endParaRPr lang="cs-CZ"/>
        </a:p>
      </dgm:t>
    </dgm:pt>
    <dgm:pt modelId="{CC653A87-E458-4839-BCE1-37D85851D555}" type="sibTrans" cxnId="{3DC0FC4D-8CF4-4A90-9FB9-446E0083E071}">
      <dgm:prSet/>
      <dgm:spPr/>
      <dgm:t>
        <a:bodyPr/>
        <a:lstStyle/>
        <a:p>
          <a:endParaRPr lang="cs-CZ"/>
        </a:p>
      </dgm:t>
    </dgm:pt>
    <dgm:pt modelId="{55042EFF-9B9A-411A-B1E3-4FE9A3429466}">
      <dgm:prSet phldrT="[Text]"/>
      <dgm:spPr/>
      <dgm:t>
        <a:bodyPr/>
        <a:lstStyle/>
        <a:p>
          <a:r>
            <a:rPr lang="cs-CZ" dirty="0"/>
            <a:t>Dodávka vozidel</a:t>
          </a:r>
        </a:p>
      </dgm:t>
    </dgm:pt>
    <dgm:pt modelId="{7F87DF2B-6B7A-4659-9F5A-EE4C20C95B8D}" type="parTrans" cxnId="{04868353-1D6D-46D7-B901-33F599C12972}">
      <dgm:prSet/>
      <dgm:spPr/>
      <dgm:t>
        <a:bodyPr/>
        <a:lstStyle/>
        <a:p>
          <a:endParaRPr lang="cs-CZ"/>
        </a:p>
      </dgm:t>
    </dgm:pt>
    <dgm:pt modelId="{C812BB11-48CD-474E-A9BB-AA01462738F7}" type="sibTrans" cxnId="{04868353-1D6D-46D7-B901-33F599C12972}">
      <dgm:prSet/>
      <dgm:spPr/>
      <dgm:t>
        <a:bodyPr/>
        <a:lstStyle/>
        <a:p>
          <a:endParaRPr lang="cs-CZ"/>
        </a:p>
      </dgm:t>
    </dgm:pt>
    <dgm:pt modelId="{231D2AD0-A4D1-4ED9-A209-7528B2DFEEF4}">
      <dgm:prSet phldrT="[Text]"/>
      <dgm:spPr/>
      <dgm:t>
        <a:bodyPr/>
        <a:lstStyle/>
        <a:p>
          <a:r>
            <a:rPr lang="cs-CZ"/>
            <a:t>Aplikace vozidel</a:t>
          </a:r>
        </a:p>
      </dgm:t>
    </dgm:pt>
    <dgm:pt modelId="{420940BE-D187-4F6F-82CB-6B1CB06003F1}" type="parTrans" cxnId="{B0FA6E9C-7300-47A8-A321-6D652D433540}">
      <dgm:prSet/>
      <dgm:spPr/>
      <dgm:t>
        <a:bodyPr/>
        <a:lstStyle/>
        <a:p>
          <a:endParaRPr lang="cs-CZ"/>
        </a:p>
      </dgm:t>
    </dgm:pt>
    <dgm:pt modelId="{5F4B178D-E76D-4B05-BCB1-0976A9920659}" type="sibTrans" cxnId="{B0FA6E9C-7300-47A8-A321-6D652D433540}">
      <dgm:prSet/>
      <dgm:spPr/>
      <dgm:t>
        <a:bodyPr/>
        <a:lstStyle/>
        <a:p>
          <a:endParaRPr lang="cs-CZ"/>
        </a:p>
      </dgm:t>
    </dgm:pt>
    <dgm:pt modelId="{8E8C0EB7-35E6-4F0D-BAB7-18446D6EC28C}">
      <dgm:prSet phldrT="[Text]"/>
      <dgm:spPr/>
      <dgm:t>
        <a:bodyPr/>
        <a:lstStyle/>
        <a:p>
          <a:r>
            <a:rPr lang="cs-CZ"/>
            <a:t>Servis vozidel</a:t>
          </a:r>
        </a:p>
      </dgm:t>
    </dgm:pt>
    <dgm:pt modelId="{9CB34292-248A-4ECA-83B7-6FCDECCB8B28}" type="parTrans" cxnId="{FF7515BF-C751-46DD-987E-C04ABF9FC256}">
      <dgm:prSet/>
      <dgm:spPr/>
      <dgm:t>
        <a:bodyPr/>
        <a:lstStyle/>
        <a:p>
          <a:endParaRPr lang="cs-CZ"/>
        </a:p>
      </dgm:t>
    </dgm:pt>
    <dgm:pt modelId="{CBE2E315-90D5-48F5-B969-F9D7483AED47}" type="sibTrans" cxnId="{FF7515BF-C751-46DD-987E-C04ABF9FC256}">
      <dgm:prSet/>
      <dgm:spPr/>
      <dgm:t>
        <a:bodyPr/>
        <a:lstStyle/>
        <a:p>
          <a:endParaRPr lang="cs-CZ"/>
        </a:p>
      </dgm:t>
    </dgm:pt>
    <dgm:pt modelId="{32E391CC-4C44-4751-A616-41027F3D24E8}">
      <dgm:prSet phldrT="[Text]"/>
      <dgm:spPr/>
      <dgm:t>
        <a:bodyPr/>
        <a:lstStyle/>
        <a:p>
          <a:r>
            <a:rPr lang="cs-CZ"/>
            <a:t>Instalace</a:t>
          </a:r>
        </a:p>
      </dgm:t>
    </dgm:pt>
    <dgm:pt modelId="{8F9F3050-67B5-45D1-AF87-78C888E58D24}" type="parTrans" cxnId="{FB48C0C1-59C7-4D31-B0AC-284EEB11E837}">
      <dgm:prSet/>
      <dgm:spPr/>
      <dgm:t>
        <a:bodyPr/>
        <a:lstStyle/>
        <a:p>
          <a:endParaRPr lang="cs-CZ"/>
        </a:p>
      </dgm:t>
    </dgm:pt>
    <dgm:pt modelId="{5D7494E3-875C-463C-9A64-F359F8F86754}" type="sibTrans" cxnId="{FB48C0C1-59C7-4D31-B0AC-284EEB11E837}">
      <dgm:prSet/>
      <dgm:spPr/>
      <dgm:t>
        <a:bodyPr/>
        <a:lstStyle/>
        <a:p>
          <a:endParaRPr lang="cs-CZ"/>
        </a:p>
      </dgm:t>
    </dgm:pt>
    <dgm:pt modelId="{FB9FE60C-FA5E-45B7-AD0E-477DDD751506}" type="pres">
      <dgm:prSet presAssocID="{EF2BD597-5AE0-4C18-A1F5-F9F6394310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421604-B8A0-4481-8981-3C37907621FA}" type="pres">
      <dgm:prSet presAssocID="{20D832D2-C6EC-4AD4-9A41-0DA58B2E81FA}" presName="hierRoot1" presStyleCnt="0">
        <dgm:presLayoutVars>
          <dgm:hierBranch val="init"/>
        </dgm:presLayoutVars>
      </dgm:prSet>
      <dgm:spPr/>
    </dgm:pt>
    <dgm:pt modelId="{EF1A1DA0-A49D-419B-8AC2-B849C157A8FF}" type="pres">
      <dgm:prSet presAssocID="{20D832D2-C6EC-4AD4-9A41-0DA58B2E81FA}" presName="rootComposite1" presStyleCnt="0"/>
      <dgm:spPr/>
    </dgm:pt>
    <dgm:pt modelId="{7BBB030A-3B66-4919-80E3-DAB2F72DC720}" type="pres">
      <dgm:prSet presAssocID="{20D832D2-C6EC-4AD4-9A41-0DA58B2E81FA}" presName="rootText1" presStyleLbl="node0" presStyleIdx="0" presStyleCnt="1">
        <dgm:presLayoutVars>
          <dgm:chPref val="3"/>
        </dgm:presLayoutVars>
      </dgm:prSet>
      <dgm:spPr/>
    </dgm:pt>
    <dgm:pt modelId="{04D50DA8-C1C2-486A-8D76-DA719D541E2C}" type="pres">
      <dgm:prSet presAssocID="{20D832D2-C6EC-4AD4-9A41-0DA58B2E81FA}" presName="rootConnector1" presStyleLbl="node1" presStyleIdx="0" presStyleCnt="0"/>
      <dgm:spPr/>
    </dgm:pt>
    <dgm:pt modelId="{7F33CB1F-81C4-4373-8CD0-EBE569D4A52A}" type="pres">
      <dgm:prSet presAssocID="{20D832D2-C6EC-4AD4-9A41-0DA58B2E81FA}" presName="hierChild2" presStyleCnt="0"/>
      <dgm:spPr/>
    </dgm:pt>
    <dgm:pt modelId="{B4714DF8-0DDC-45BE-A42E-1DD1C117D7E0}" type="pres">
      <dgm:prSet presAssocID="{39D62072-7899-42D2-935A-4A7EDEB3FB10}" presName="Name37" presStyleLbl="parChTrans1D2" presStyleIdx="0" presStyleCnt="3"/>
      <dgm:spPr/>
    </dgm:pt>
    <dgm:pt modelId="{91DD590A-74A3-4EDC-AA16-91477BAA6D6A}" type="pres">
      <dgm:prSet presAssocID="{34C265EE-828D-4641-A1A1-C8263CEA656B}" presName="hierRoot2" presStyleCnt="0">
        <dgm:presLayoutVars>
          <dgm:hierBranch val="init"/>
        </dgm:presLayoutVars>
      </dgm:prSet>
      <dgm:spPr/>
    </dgm:pt>
    <dgm:pt modelId="{119D6518-43EC-4DCA-95D8-642D119E3E35}" type="pres">
      <dgm:prSet presAssocID="{34C265EE-828D-4641-A1A1-C8263CEA656B}" presName="rootComposite" presStyleCnt="0"/>
      <dgm:spPr/>
    </dgm:pt>
    <dgm:pt modelId="{8ECA197B-934B-4C25-ABEA-B87864941C9F}" type="pres">
      <dgm:prSet presAssocID="{34C265EE-828D-4641-A1A1-C8263CEA656B}" presName="rootText" presStyleLbl="node2" presStyleIdx="0" presStyleCnt="3">
        <dgm:presLayoutVars>
          <dgm:chPref val="3"/>
        </dgm:presLayoutVars>
      </dgm:prSet>
      <dgm:spPr/>
    </dgm:pt>
    <dgm:pt modelId="{DB3F8DC8-7D4F-4FBC-9192-7BDCA75C0B3E}" type="pres">
      <dgm:prSet presAssocID="{34C265EE-828D-4641-A1A1-C8263CEA656B}" presName="rootConnector" presStyleLbl="node2" presStyleIdx="0" presStyleCnt="3"/>
      <dgm:spPr/>
    </dgm:pt>
    <dgm:pt modelId="{7D5B582F-7653-4B26-B73A-FA3EA0FE6772}" type="pres">
      <dgm:prSet presAssocID="{34C265EE-828D-4641-A1A1-C8263CEA656B}" presName="hierChild4" presStyleCnt="0"/>
      <dgm:spPr/>
    </dgm:pt>
    <dgm:pt modelId="{2D4EBD75-DCE4-4FB2-9B6D-455CFB87A2E4}" type="pres">
      <dgm:prSet presAssocID="{34C265EE-828D-4641-A1A1-C8263CEA656B}" presName="hierChild5" presStyleCnt="0"/>
      <dgm:spPr/>
    </dgm:pt>
    <dgm:pt modelId="{8C2958E7-4F31-4C2E-8D22-EEDB60BF95E2}" type="pres">
      <dgm:prSet presAssocID="{C880EB55-C312-4F32-ADD3-E0DC3F996A45}" presName="Name37" presStyleLbl="parChTrans1D2" presStyleIdx="1" presStyleCnt="3"/>
      <dgm:spPr/>
    </dgm:pt>
    <dgm:pt modelId="{E878B6B5-5144-4CB0-8AC4-8AA50EAD74A3}" type="pres">
      <dgm:prSet presAssocID="{138ED93F-7ADA-4627-9228-66D8BE2CFE8F}" presName="hierRoot2" presStyleCnt="0">
        <dgm:presLayoutVars>
          <dgm:hierBranch val="init"/>
        </dgm:presLayoutVars>
      </dgm:prSet>
      <dgm:spPr/>
    </dgm:pt>
    <dgm:pt modelId="{ECF81F85-DF32-4974-98BB-ED68B7C24623}" type="pres">
      <dgm:prSet presAssocID="{138ED93F-7ADA-4627-9228-66D8BE2CFE8F}" presName="rootComposite" presStyleCnt="0"/>
      <dgm:spPr/>
    </dgm:pt>
    <dgm:pt modelId="{649D5BAB-190A-4ED7-98AC-6156902834C4}" type="pres">
      <dgm:prSet presAssocID="{138ED93F-7ADA-4627-9228-66D8BE2CFE8F}" presName="rootText" presStyleLbl="node2" presStyleIdx="1" presStyleCnt="3">
        <dgm:presLayoutVars>
          <dgm:chPref val="3"/>
        </dgm:presLayoutVars>
      </dgm:prSet>
      <dgm:spPr/>
    </dgm:pt>
    <dgm:pt modelId="{3CD2737B-961C-4040-8C0A-F6F7514EE48E}" type="pres">
      <dgm:prSet presAssocID="{138ED93F-7ADA-4627-9228-66D8BE2CFE8F}" presName="rootConnector" presStyleLbl="node2" presStyleIdx="1" presStyleCnt="3"/>
      <dgm:spPr/>
    </dgm:pt>
    <dgm:pt modelId="{EBA95A24-7372-4B98-BD61-82C03EC06E7A}" type="pres">
      <dgm:prSet presAssocID="{138ED93F-7ADA-4627-9228-66D8BE2CFE8F}" presName="hierChild4" presStyleCnt="0"/>
      <dgm:spPr/>
    </dgm:pt>
    <dgm:pt modelId="{5D21A8ED-B69A-4AB4-AD6A-05A989C8B2CD}" type="pres">
      <dgm:prSet presAssocID="{90EB75F1-BE4A-4420-9DC3-4AC4FABAC62A}" presName="Name37" presStyleLbl="parChTrans1D3" presStyleIdx="0" presStyleCnt="4"/>
      <dgm:spPr/>
    </dgm:pt>
    <dgm:pt modelId="{DB05C971-91F4-4BDF-8817-7D79D52461AB}" type="pres">
      <dgm:prSet presAssocID="{1705DEB3-69B4-48B7-A30C-FA1B3F80A57D}" presName="hierRoot2" presStyleCnt="0">
        <dgm:presLayoutVars>
          <dgm:hierBranch val="init"/>
        </dgm:presLayoutVars>
      </dgm:prSet>
      <dgm:spPr/>
    </dgm:pt>
    <dgm:pt modelId="{03728991-00A3-4FA9-AFD1-DD92D5957066}" type="pres">
      <dgm:prSet presAssocID="{1705DEB3-69B4-48B7-A30C-FA1B3F80A57D}" presName="rootComposite" presStyleCnt="0"/>
      <dgm:spPr/>
    </dgm:pt>
    <dgm:pt modelId="{0C59A01C-99D1-4E56-9BAE-B4FA84770475}" type="pres">
      <dgm:prSet presAssocID="{1705DEB3-69B4-48B7-A30C-FA1B3F80A57D}" presName="rootText" presStyleLbl="node3" presStyleIdx="0" presStyleCnt="4">
        <dgm:presLayoutVars>
          <dgm:chPref val="3"/>
        </dgm:presLayoutVars>
      </dgm:prSet>
      <dgm:spPr/>
    </dgm:pt>
    <dgm:pt modelId="{98A86535-43F6-418A-9792-A6C986404970}" type="pres">
      <dgm:prSet presAssocID="{1705DEB3-69B4-48B7-A30C-FA1B3F80A57D}" presName="rootConnector" presStyleLbl="node3" presStyleIdx="0" presStyleCnt="4"/>
      <dgm:spPr/>
    </dgm:pt>
    <dgm:pt modelId="{C110D908-19AE-4E9B-BED7-B4F2EB4A62AF}" type="pres">
      <dgm:prSet presAssocID="{1705DEB3-69B4-48B7-A30C-FA1B3F80A57D}" presName="hierChild4" presStyleCnt="0"/>
      <dgm:spPr/>
    </dgm:pt>
    <dgm:pt modelId="{436F0A03-3F66-417B-B947-A347C09D1306}" type="pres">
      <dgm:prSet presAssocID="{DC9E0859-DDF0-4D8B-BDBA-F3185D65EFFA}" presName="Name37" presStyleLbl="parChTrans1D4" presStyleIdx="0" presStyleCnt="8"/>
      <dgm:spPr/>
    </dgm:pt>
    <dgm:pt modelId="{4286538E-ECFB-4840-BAB0-44C3A673DC7E}" type="pres">
      <dgm:prSet presAssocID="{53FAA011-A203-4057-8FBC-FE2E90333BC5}" presName="hierRoot2" presStyleCnt="0">
        <dgm:presLayoutVars>
          <dgm:hierBranch val="init"/>
        </dgm:presLayoutVars>
      </dgm:prSet>
      <dgm:spPr/>
    </dgm:pt>
    <dgm:pt modelId="{2B1E304E-1A64-442F-A7FA-018D38C91EF6}" type="pres">
      <dgm:prSet presAssocID="{53FAA011-A203-4057-8FBC-FE2E90333BC5}" presName="rootComposite" presStyleCnt="0"/>
      <dgm:spPr/>
    </dgm:pt>
    <dgm:pt modelId="{A72393AB-77E3-408C-B609-40CD3A50E98C}" type="pres">
      <dgm:prSet presAssocID="{53FAA011-A203-4057-8FBC-FE2E90333BC5}" presName="rootText" presStyleLbl="node4" presStyleIdx="0" presStyleCnt="8">
        <dgm:presLayoutVars>
          <dgm:chPref val="3"/>
        </dgm:presLayoutVars>
      </dgm:prSet>
      <dgm:spPr/>
    </dgm:pt>
    <dgm:pt modelId="{C306CB6F-B4EA-4B37-B906-DFD9AC28A7AC}" type="pres">
      <dgm:prSet presAssocID="{53FAA011-A203-4057-8FBC-FE2E90333BC5}" presName="rootConnector" presStyleLbl="node4" presStyleIdx="0" presStyleCnt="8"/>
      <dgm:spPr/>
    </dgm:pt>
    <dgm:pt modelId="{8AF0F82B-BA46-424F-8168-9C2F66ECB437}" type="pres">
      <dgm:prSet presAssocID="{53FAA011-A203-4057-8FBC-FE2E90333BC5}" presName="hierChild4" presStyleCnt="0"/>
      <dgm:spPr/>
    </dgm:pt>
    <dgm:pt modelId="{9B464F2A-FAFA-4300-82A1-222EB4F1B21A}" type="pres">
      <dgm:prSet presAssocID="{53FAA011-A203-4057-8FBC-FE2E90333BC5}" presName="hierChild5" presStyleCnt="0"/>
      <dgm:spPr/>
    </dgm:pt>
    <dgm:pt modelId="{E876D5F7-762B-4328-836E-3A48E6D0149D}" type="pres">
      <dgm:prSet presAssocID="{97984BD7-441B-4F3C-848E-912AB24F5D9E}" presName="Name37" presStyleLbl="parChTrans1D4" presStyleIdx="1" presStyleCnt="8"/>
      <dgm:spPr/>
    </dgm:pt>
    <dgm:pt modelId="{CBE069E9-25C7-4324-8B48-7E439FA87A18}" type="pres">
      <dgm:prSet presAssocID="{220C3BCE-3C55-47D8-B8B4-A28B3D236750}" presName="hierRoot2" presStyleCnt="0">
        <dgm:presLayoutVars>
          <dgm:hierBranch val="init"/>
        </dgm:presLayoutVars>
      </dgm:prSet>
      <dgm:spPr/>
    </dgm:pt>
    <dgm:pt modelId="{EE9D37B7-C66C-4741-A485-B6D8EBDC0498}" type="pres">
      <dgm:prSet presAssocID="{220C3BCE-3C55-47D8-B8B4-A28B3D236750}" presName="rootComposite" presStyleCnt="0"/>
      <dgm:spPr/>
    </dgm:pt>
    <dgm:pt modelId="{C32D7080-7845-48C8-B42F-33FA6C764AFF}" type="pres">
      <dgm:prSet presAssocID="{220C3BCE-3C55-47D8-B8B4-A28B3D236750}" presName="rootText" presStyleLbl="node4" presStyleIdx="1" presStyleCnt="8">
        <dgm:presLayoutVars>
          <dgm:chPref val="3"/>
        </dgm:presLayoutVars>
      </dgm:prSet>
      <dgm:spPr/>
    </dgm:pt>
    <dgm:pt modelId="{52AC6AD1-490A-4CCF-8AA0-A505769EA5FF}" type="pres">
      <dgm:prSet presAssocID="{220C3BCE-3C55-47D8-B8B4-A28B3D236750}" presName="rootConnector" presStyleLbl="node4" presStyleIdx="1" presStyleCnt="8"/>
      <dgm:spPr/>
    </dgm:pt>
    <dgm:pt modelId="{64480F58-3A67-484B-8A24-76A805EE8AD8}" type="pres">
      <dgm:prSet presAssocID="{220C3BCE-3C55-47D8-B8B4-A28B3D236750}" presName="hierChild4" presStyleCnt="0"/>
      <dgm:spPr/>
    </dgm:pt>
    <dgm:pt modelId="{09016C82-CE94-4424-8BE2-065E68B70C25}" type="pres">
      <dgm:prSet presAssocID="{220C3BCE-3C55-47D8-B8B4-A28B3D236750}" presName="hierChild5" presStyleCnt="0"/>
      <dgm:spPr/>
    </dgm:pt>
    <dgm:pt modelId="{29C5CCAC-7148-4092-B620-8D93D967307E}" type="pres">
      <dgm:prSet presAssocID="{1705DEB3-69B4-48B7-A30C-FA1B3F80A57D}" presName="hierChild5" presStyleCnt="0"/>
      <dgm:spPr/>
    </dgm:pt>
    <dgm:pt modelId="{EF6EDB29-0374-4AAC-8615-C69D5BFFEB9E}" type="pres">
      <dgm:prSet presAssocID="{6E7873AF-17BB-4D13-944F-27857093769F}" presName="Name37" presStyleLbl="parChTrans1D3" presStyleIdx="1" presStyleCnt="4"/>
      <dgm:spPr/>
    </dgm:pt>
    <dgm:pt modelId="{755A4889-1E50-4186-9BF0-82316C65F496}" type="pres">
      <dgm:prSet presAssocID="{CB9300F8-46E9-4D65-86AC-154AA67240C8}" presName="hierRoot2" presStyleCnt="0">
        <dgm:presLayoutVars>
          <dgm:hierBranch val="init"/>
        </dgm:presLayoutVars>
      </dgm:prSet>
      <dgm:spPr/>
    </dgm:pt>
    <dgm:pt modelId="{E5964F84-3386-42F0-8C24-69E7C46ACF34}" type="pres">
      <dgm:prSet presAssocID="{CB9300F8-46E9-4D65-86AC-154AA67240C8}" presName="rootComposite" presStyleCnt="0"/>
      <dgm:spPr/>
    </dgm:pt>
    <dgm:pt modelId="{9535A726-5893-43AF-982A-42F96672961F}" type="pres">
      <dgm:prSet presAssocID="{CB9300F8-46E9-4D65-86AC-154AA67240C8}" presName="rootText" presStyleLbl="node3" presStyleIdx="1" presStyleCnt="4">
        <dgm:presLayoutVars>
          <dgm:chPref val="3"/>
        </dgm:presLayoutVars>
      </dgm:prSet>
      <dgm:spPr/>
    </dgm:pt>
    <dgm:pt modelId="{0B08542D-D0FE-4815-8CB3-B1A5EBDCDE9D}" type="pres">
      <dgm:prSet presAssocID="{CB9300F8-46E9-4D65-86AC-154AA67240C8}" presName="rootConnector" presStyleLbl="node3" presStyleIdx="1" presStyleCnt="4"/>
      <dgm:spPr/>
    </dgm:pt>
    <dgm:pt modelId="{79E89091-FCF1-47AC-9849-493F08598CA2}" type="pres">
      <dgm:prSet presAssocID="{CB9300F8-46E9-4D65-86AC-154AA67240C8}" presName="hierChild4" presStyleCnt="0"/>
      <dgm:spPr/>
    </dgm:pt>
    <dgm:pt modelId="{0130AD0A-29F7-483D-A348-4C52B92CE57E}" type="pres">
      <dgm:prSet presAssocID="{EBD83532-E3B6-4ADB-BC11-D4EC2479F41A}" presName="Name37" presStyleLbl="parChTrans1D4" presStyleIdx="2" presStyleCnt="8"/>
      <dgm:spPr/>
    </dgm:pt>
    <dgm:pt modelId="{F3EA3618-69BE-4CF9-A8D4-23D1902C1087}" type="pres">
      <dgm:prSet presAssocID="{3C4A2E89-40FB-44D2-B55D-E98F05B73F34}" presName="hierRoot2" presStyleCnt="0">
        <dgm:presLayoutVars>
          <dgm:hierBranch val="init"/>
        </dgm:presLayoutVars>
      </dgm:prSet>
      <dgm:spPr/>
    </dgm:pt>
    <dgm:pt modelId="{C21E466A-2662-4B99-9934-6E74B757033E}" type="pres">
      <dgm:prSet presAssocID="{3C4A2E89-40FB-44D2-B55D-E98F05B73F34}" presName="rootComposite" presStyleCnt="0"/>
      <dgm:spPr/>
    </dgm:pt>
    <dgm:pt modelId="{6D6245FB-DE47-4572-8AEC-FA1B34DE1908}" type="pres">
      <dgm:prSet presAssocID="{3C4A2E89-40FB-44D2-B55D-E98F05B73F34}" presName="rootText" presStyleLbl="node4" presStyleIdx="2" presStyleCnt="8">
        <dgm:presLayoutVars>
          <dgm:chPref val="3"/>
        </dgm:presLayoutVars>
      </dgm:prSet>
      <dgm:spPr/>
    </dgm:pt>
    <dgm:pt modelId="{8F3ADBB7-6A71-4E1A-9468-0CB6A1237524}" type="pres">
      <dgm:prSet presAssocID="{3C4A2E89-40FB-44D2-B55D-E98F05B73F34}" presName="rootConnector" presStyleLbl="node4" presStyleIdx="2" presStyleCnt="8"/>
      <dgm:spPr/>
    </dgm:pt>
    <dgm:pt modelId="{EE4E6A31-BEFF-4E02-9DDE-9DAE9BF605A7}" type="pres">
      <dgm:prSet presAssocID="{3C4A2E89-40FB-44D2-B55D-E98F05B73F34}" presName="hierChild4" presStyleCnt="0"/>
      <dgm:spPr/>
    </dgm:pt>
    <dgm:pt modelId="{5AB212D2-7C87-4902-973B-85E056D46D2A}" type="pres">
      <dgm:prSet presAssocID="{3C4A2E89-40FB-44D2-B55D-E98F05B73F34}" presName="hierChild5" presStyleCnt="0"/>
      <dgm:spPr/>
    </dgm:pt>
    <dgm:pt modelId="{8F548F4D-98AD-4E7D-BAF9-EB2C70D56A01}" type="pres">
      <dgm:prSet presAssocID="{A4522219-0893-4F92-A28E-7920BE68A465}" presName="Name37" presStyleLbl="parChTrans1D4" presStyleIdx="3" presStyleCnt="8"/>
      <dgm:spPr/>
    </dgm:pt>
    <dgm:pt modelId="{7DFE791B-A297-494F-BC72-072037C253B1}" type="pres">
      <dgm:prSet presAssocID="{368375CD-15C1-4BDF-BA7E-B656F87323BD}" presName="hierRoot2" presStyleCnt="0">
        <dgm:presLayoutVars>
          <dgm:hierBranch val="init"/>
        </dgm:presLayoutVars>
      </dgm:prSet>
      <dgm:spPr/>
    </dgm:pt>
    <dgm:pt modelId="{1F0BD729-3076-4A9B-BB5D-EC2C8F8FFE2F}" type="pres">
      <dgm:prSet presAssocID="{368375CD-15C1-4BDF-BA7E-B656F87323BD}" presName="rootComposite" presStyleCnt="0"/>
      <dgm:spPr/>
    </dgm:pt>
    <dgm:pt modelId="{7ACD859A-6EC9-4054-8E23-6001A0E32512}" type="pres">
      <dgm:prSet presAssocID="{368375CD-15C1-4BDF-BA7E-B656F87323BD}" presName="rootText" presStyleLbl="node4" presStyleIdx="3" presStyleCnt="8">
        <dgm:presLayoutVars>
          <dgm:chPref val="3"/>
        </dgm:presLayoutVars>
      </dgm:prSet>
      <dgm:spPr/>
    </dgm:pt>
    <dgm:pt modelId="{619F0D3E-5298-4F5B-9994-A32B728A8E65}" type="pres">
      <dgm:prSet presAssocID="{368375CD-15C1-4BDF-BA7E-B656F87323BD}" presName="rootConnector" presStyleLbl="node4" presStyleIdx="3" presStyleCnt="8"/>
      <dgm:spPr/>
    </dgm:pt>
    <dgm:pt modelId="{E370E69F-484E-467B-A574-BE31486A5E6E}" type="pres">
      <dgm:prSet presAssocID="{368375CD-15C1-4BDF-BA7E-B656F87323BD}" presName="hierChild4" presStyleCnt="0"/>
      <dgm:spPr/>
    </dgm:pt>
    <dgm:pt modelId="{A4450224-DD8F-4C7B-AA5A-93FBC119C9FE}" type="pres">
      <dgm:prSet presAssocID="{368375CD-15C1-4BDF-BA7E-B656F87323BD}" presName="hierChild5" presStyleCnt="0"/>
      <dgm:spPr/>
    </dgm:pt>
    <dgm:pt modelId="{F5C34E89-F179-4444-8D97-5D9FFADBE014}" type="pres">
      <dgm:prSet presAssocID="{CB9300F8-46E9-4D65-86AC-154AA67240C8}" presName="hierChild5" presStyleCnt="0"/>
      <dgm:spPr/>
    </dgm:pt>
    <dgm:pt modelId="{DDA87A44-ADDD-44FD-B278-B41A38F30F33}" type="pres">
      <dgm:prSet presAssocID="{5B475328-447D-4736-BE24-C846C37A376B}" presName="Name37" presStyleLbl="parChTrans1D3" presStyleIdx="2" presStyleCnt="4"/>
      <dgm:spPr/>
    </dgm:pt>
    <dgm:pt modelId="{D71FCBFA-3E50-4AD8-BBD0-645732A678BF}" type="pres">
      <dgm:prSet presAssocID="{BAE66B09-E936-4093-82DE-756917CE7D73}" presName="hierRoot2" presStyleCnt="0">
        <dgm:presLayoutVars>
          <dgm:hierBranch val="init"/>
        </dgm:presLayoutVars>
      </dgm:prSet>
      <dgm:spPr/>
    </dgm:pt>
    <dgm:pt modelId="{91E15F74-1724-434D-8206-45BB98ECF290}" type="pres">
      <dgm:prSet presAssocID="{BAE66B09-E936-4093-82DE-756917CE7D73}" presName="rootComposite" presStyleCnt="0"/>
      <dgm:spPr/>
    </dgm:pt>
    <dgm:pt modelId="{C9FBE856-A26A-4BDA-A88A-DDFD22DF7E78}" type="pres">
      <dgm:prSet presAssocID="{BAE66B09-E936-4093-82DE-756917CE7D73}" presName="rootText" presStyleLbl="node3" presStyleIdx="2" presStyleCnt="4">
        <dgm:presLayoutVars>
          <dgm:chPref val="3"/>
        </dgm:presLayoutVars>
      </dgm:prSet>
      <dgm:spPr/>
    </dgm:pt>
    <dgm:pt modelId="{5C1E0475-26A0-43C9-8499-D2CA91494F3E}" type="pres">
      <dgm:prSet presAssocID="{BAE66B09-E936-4093-82DE-756917CE7D73}" presName="rootConnector" presStyleLbl="node3" presStyleIdx="2" presStyleCnt="4"/>
      <dgm:spPr/>
    </dgm:pt>
    <dgm:pt modelId="{2496D471-EA43-4618-96E8-8E9FFD0F98ED}" type="pres">
      <dgm:prSet presAssocID="{BAE66B09-E936-4093-82DE-756917CE7D73}" presName="hierChild4" presStyleCnt="0"/>
      <dgm:spPr/>
    </dgm:pt>
    <dgm:pt modelId="{96DBCB21-43F9-4176-A688-049A233CAF17}" type="pres">
      <dgm:prSet presAssocID="{7F87DF2B-6B7A-4659-9F5A-EE4C20C95B8D}" presName="Name37" presStyleLbl="parChTrans1D4" presStyleIdx="4" presStyleCnt="8"/>
      <dgm:spPr/>
    </dgm:pt>
    <dgm:pt modelId="{BA2FA127-D21C-4468-AF3A-AD201A97E3CC}" type="pres">
      <dgm:prSet presAssocID="{55042EFF-9B9A-411A-B1E3-4FE9A3429466}" presName="hierRoot2" presStyleCnt="0">
        <dgm:presLayoutVars>
          <dgm:hierBranch val="init"/>
        </dgm:presLayoutVars>
      </dgm:prSet>
      <dgm:spPr/>
    </dgm:pt>
    <dgm:pt modelId="{68A962D0-F788-4675-8A3A-F5C463F25909}" type="pres">
      <dgm:prSet presAssocID="{55042EFF-9B9A-411A-B1E3-4FE9A3429466}" presName="rootComposite" presStyleCnt="0"/>
      <dgm:spPr/>
    </dgm:pt>
    <dgm:pt modelId="{D2489185-812E-4A00-BBAF-DB9FFF83BFCA}" type="pres">
      <dgm:prSet presAssocID="{55042EFF-9B9A-411A-B1E3-4FE9A3429466}" presName="rootText" presStyleLbl="node4" presStyleIdx="4" presStyleCnt="8">
        <dgm:presLayoutVars>
          <dgm:chPref val="3"/>
        </dgm:presLayoutVars>
      </dgm:prSet>
      <dgm:spPr/>
    </dgm:pt>
    <dgm:pt modelId="{2B9E60C3-EEF5-4F17-87A2-D9A680E137ED}" type="pres">
      <dgm:prSet presAssocID="{55042EFF-9B9A-411A-B1E3-4FE9A3429466}" presName="rootConnector" presStyleLbl="node4" presStyleIdx="4" presStyleCnt="8"/>
      <dgm:spPr/>
    </dgm:pt>
    <dgm:pt modelId="{F86A81A9-CD1C-41DA-9A34-1DD7F39E2B67}" type="pres">
      <dgm:prSet presAssocID="{55042EFF-9B9A-411A-B1E3-4FE9A3429466}" presName="hierChild4" presStyleCnt="0"/>
      <dgm:spPr/>
    </dgm:pt>
    <dgm:pt modelId="{1DC8903C-CC3E-4F9B-AC69-EDDC1C0B77BD}" type="pres">
      <dgm:prSet presAssocID="{55042EFF-9B9A-411A-B1E3-4FE9A3429466}" presName="hierChild5" presStyleCnt="0"/>
      <dgm:spPr/>
    </dgm:pt>
    <dgm:pt modelId="{59C3BED2-C7AD-46E3-84B9-5C63543840A6}" type="pres">
      <dgm:prSet presAssocID="{420940BE-D187-4F6F-82CB-6B1CB06003F1}" presName="Name37" presStyleLbl="parChTrans1D4" presStyleIdx="5" presStyleCnt="8"/>
      <dgm:spPr/>
    </dgm:pt>
    <dgm:pt modelId="{F69A8989-5EC2-4517-A27F-F153454B1208}" type="pres">
      <dgm:prSet presAssocID="{231D2AD0-A4D1-4ED9-A209-7528B2DFEEF4}" presName="hierRoot2" presStyleCnt="0">
        <dgm:presLayoutVars>
          <dgm:hierBranch val="init"/>
        </dgm:presLayoutVars>
      </dgm:prSet>
      <dgm:spPr/>
    </dgm:pt>
    <dgm:pt modelId="{5C94C578-853E-4B44-AB10-E91F74A21811}" type="pres">
      <dgm:prSet presAssocID="{231D2AD0-A4D1-4ED9-A209-7528B2DFEEF4}" presName="rootComposite" presStyleCnt="0"/>
      <dgm:spPr/>
    </dgm:pt>
    <dgm:pt modelId="{3490CF50-561E-4C11-838D-B5081F627872}" type="pres">
      <dgm:prSet presAssocID="{231D2AD0-A4D1-4ED9-A209-7528B2DFEEF4}" presName="rootText" presStyleLbl="node4" presStyleIdx="5" presStyleCnt="8">
        <dgm:presLayoutVars>
          <dgm:chPref val="3"/>
        </dgm:presLayoutVars>
      </dgm:prSet>
      <dgm:spPr/>
    </dgm:pt>
    <dgm:pt modelId="{D494D585-5860-4A6F-818A-A1E0153A3C6F}" type="pres">
      <dgm:prSet presAssocID="{231D2AD0-A4D1-4ED9-A209-7528B2DFEEF4}" presName="rootConnector" presStyleLbl="node4" presStyleIdx="5" presStyleCnt="8"/>
      <dgm:spPr/>
    </dgm:pt>
    <dgm:pt modelId="{13F98CEB-CA92-4881-91BB-02B7E26EA2CA}" type="pres">
      <dgm:prSet presAssocID="{231D2AD0-A4D1-4ED9-A209-7528B2DFEEF4}" presName="hierChild4" presStyleCnt="0"/>
      <dgm:spPr/>
    </dgm:pt>
    <dgm:pt modelId="{3AA8E04B-A27E-48F4-864A-61EA5E7ACAB3}" type="pres">
      <dgm:prSet presAssocID="{231D2AD0-A4D1-4ED9-A209-7528B2DFEEF4}" presName="hierChild5" presStyleCnt="0"/>
      <dgm:spPr/>
    </dgm:pt>
    <dgm:pt modelId="{10E1F26F-2939-48A0-A6F8-0BB44194D2E7}" type="pres">
      <dgm:prSet presAssocID="{BAE66B09-E936-4093-82DE-756917CE7D73}" presName="hierChild5" presStyleCnt="0"/>
      <dgm:spPr/>
    </dgm:pt>
    <dgm:pt modelId="{3F24F2E5-040E-4152-A619-2D06EC19C1F7}" type="pres">
      <dgm:prSet presAssocID="{F06357C2-395D-4F9C-B1BC-242CDD0CFF31}" presName="Name37" presStyleLbl="parChTrans1D3" presStyleIdx="3" presStyleCnt="4"/>
      <dgm:spPr/>
    </dgm:pt>
    <dgm:pt modelId="{319C2415-57D9-497A-A31C-160BA3588853}" type="pres">
      <dgm:prSet presAssocID="{AC1D117B-EA32-4862-B2EE-938169CFB7C8}" presName="hierRoot2" presStyleCnt="0">
        <dgm:presLayoutVars>
          <dgm:hierBranch val="init"/>
        </dgm:presLayoutVars>
      </dgm:prSet>
      <dgm:spPr/>
    </dgm:pt>
    <dgm:pt modelId="{AF3844D9-2033-4898-B29C-15A1C7AC30E4}" type="pres">
      <dgm:prSet presAssocID="{AC1D117B-EA32-4862-B2EE-938169CFB7C8}" presName="rootComposite" presStyleCnt="0"/>
      <dgm:spPr/>
    </dgm:pt>
    <dgm:pt modelId="{9EFEE4D0-02C0-4C51-872A-C5D6B09749F2}" type="pres">
      <dgm:prSet presAssocID="{AC1D117B-EA32-4862-B2EE-938169CFB7C8}" presName="rootText" presStyleLbl="node3" presStyleIdx="3" presStyleCnt="4">
        <dgm:presLayoutVars>
          <dgm:chPref val="3"/>
        </dgm:presLayoutVars>
      </dgm:prSet>
      <dgm:spPr/>
    </dgm:pt>
    <dgm:pt modelId="{FBEC44FF-01FC-49B8-93C1-DEFE969B3317}" type="pres">
      <dgm:prSet presAssocID="{AC1D117B-EA32-4862-B2EE-938169CFB7C8}" presName="rootConnector" presStyleLbl="node3" presStyleIdx="3" presStyleCnt="4"/>
      <dgm:spPr/>
    </dgm:pt>
    <dgm:pt modelId="{80646FE2-4316-40AF-AF16-BDF51E997640}" type="pres">
      <dgm:prSet presAssocID="{AC1D117B-EA32-4862-B2EE-938169CFB7C8}" presName="hierChild4" presStyleCnt="0"/>
      <dgm:spPr/>
    </dgm:pt>
    <dgm:pt modelId="{971631FD-3CD4-4EC6-A4F9-877EFFC1771F}" type="pres">
      <dgm:prSet presAssocID="{9CB34292-248A-4ECA-83B7-6FCDECCB8B28}" presName="Name37" presStyleLbl="parChTrans1D4" presStyleIdx="6" presStyleCnt="8"/>
      <dgm:spPr/>
    </dgm:pt>
    <dgm:pt modelId="{88CC6C3D-6F5A-428C-8045-1F0EB1FBEC67}" type="pres">
      <dgm:prSet presAssocID="{8E8C0EB7-35E6-4F0D-BAB7-18446D6EC28C}" presName="hierRoot2" presStyleCnt="0">
        <dgm:presLayoutVars>
          <dgm:hierBranch val="init"/>
        </dgm:presLayoutVars>
      </dgm:prSet>
      <dgm:spPr/>
    </dgm:pt>
    <dgm:pt modelId="{757099C2-2ACF-4BF1-A812-72826AC4A90F}" type="pres">
      <dgm:prSet presAssocID="{8E8C0EB7-35E6-4F0D-BAB7-18446D6EC28C}" presName="rootComposite" presStyleCnt="0"/>
      <dgm:spPr/>
    </dgm:pt>
    <dgm:pt modelId="{517B39E0-BB92-4C60-AADF-B5A80C1A2CA1}" type="pres">
      <dgm:prSet presAssocID="{8E8C0EB7-35E6-4F0D-BAB7-18446D6EC28C}" presName="rootText" presStyleLbl="node4" presStyleIdx="6" presStyleCnt="8">
        <dgm:presLayoutVars>
          <dgm:chPref val="3"/>
        </dgm:presLayoutVars>
      </dgm:prSet>
      <dgm:spPr/>
    </dgm:pt>
    <dgm:pt modelId="{2B7B27B0-F782-4C6E-80EA-73A9D19539F9}" type="pres">
      <dgm:prSet presAssocID="{8E8C0EB7-35E6-4F0D-BAB7-18446D6EC28C}" presName="rootConnector" presStyleLbl="node4" presStyleIdx="6" presStyleCnt="8"/>
      <dgm:spPr/>
    </dgm:pt>
    <dgm:pt modelId="{8266A1D6-4FBA-4B5C-A4A5-A4C1549DE35C}" type="pres">
      <dgm:prSet presAssocID="{8E8C0EB7-35E6-4F0D-BAB7-18446D6EC28C}" presName="hierChild4" presStyleCnt="0"/>
      <dgm:spPr/>
    </dgm:pt>
    <dgm:pt modelId="{2EC36218-C172-462F-9FB8-6C81FD8AD0BF}" type="pres">
      <dgm:prSet presAssocID="{8E8C0EB7-35E6-4F0D-BAB7-18446D6EC28C}" presName="hierChild5" presStyleCnt="0"/>
      <dgm:spPr/>
    </dgm:pt>
    <dgm:pt modelId="{2808184D-62F6-448D-AB2E-6B58A82FB459}" type="pres">
      <dgm:prSet presAssocID="{8F9F3050-67B5-45D1-AF87-78C888E58D24}" presName="Name37" presStyleLbl="parChTrans1D4" presStyleIdx="7" presStyleCnt="8"/>
      <dgm:spPr/>
    </dgm:pt>
    <dgm:pt modelId="{CAC3182F-161A-490D-A90F-CF2FFF4B103B}" type="pres">
      <dgm:prSet presAssocID="{32E391CC-4C44-4751-A616-41027F3D24E8}" presName="hierRoot2" presStyleCnt="0">
        <dgm:presLayoutVars>
          <dgm:hierBranch val="init"/>
        </dgm:presLayoutVars>
      </dgm:prSet>
      <dgm:spPr/>
    </dgm:pt>
    <dgm:pt modelId="{2088D220-A32F-4C99-B6EA-2AC832728848}" type="pres">
      <dgm:prSet presAssocID="{32E391CC-4C44-4751-A616-41027F3D24E8}" presName="rootComposite" presStyleCnt="0"/>
      <dgm:spPr/>
    </dgm:pt>
    <dgm:pt modelId="{B9DF9B8C-7743-41F0-A19F-93A014093331}" type="pres">
      <dgm:prSet presAssocID="{32E391CC-4C44-4751-A616-41027F3D24E8}" presName="rootText" presStyleLbl="node4" presStyleIdx="7" presStyleCnt="8">
        <dgm:presLayoutVars>
          <dgm:chPref val="3"/>
        </dgm:presLayoutVars>
      </dgm:prSet>
      <dgm:spPr/>
    </dgm:pt>
    <dgm:pt modelId="{6C6AE82E-2E41-4C51-B321-E186A97FD617}" type="pres">
      <dgm:prSet presAssocID="{32E391CC-4C44-4751-A616-41027F3D24E8}" presName="rootConnector" presStyleLbl="node4" presStyleIdx="7" presStyleCnt="8"/>
      <dgm:spPr/>
    </dgm:pt>
    <dgm:pt modelId="{C4FEE583-1094-4D03-BDE3-1F7C991C2015}" type="pres">
      <dgm:prSet presAssocID="{32E391CC-4C44-4751-A616-41027F3D24E8}" presName="hierChild4" presStyleCnt="0"/>
      <dgm:spPr/>
    </dgm:pt>
    <dgm:pt modelId="{21BF5779-3856-4FBD-ABD8-CC31D45125FD}" type="pres">
      <dgm:prSet presAssocID="{32E391CC-4C44-4751-A616-41027F3D24E8}" presName="hierChild5" presStyleCnt="0"/>
      <dgm:spPr/>
    </dgm:pt>
    <dgm:pt modelId="{18749F04-A0B7-497D-9E9F-5A946077A287}" type="pres">
      <dgm:prSet presAssocID="{AC1D117B-EA32-4862-B2EE-938169CFB7C8}" presName="hierChild5" presStyleCnt="0"/>
      <dgm:spPr/>
    </dgm:pt>
    <dgm:pt modelId="{274D7DCC-383F-4606-8E59-F602E2E940E4}" type="pres">
      <dgm:prSet presAssocID="{138ED93F-7ADA-4627-9228-66D8BE2CFE8F}" presName="hierChild5" presStyleCnt="0"/>
      <dgm:spPr/>
    </dgm:pt>
    <dgm:pt modelId="{2DD58E7F-E134-481D-BFE3-47096ED8588E}" type="pres">
      <dgm:prSet presAssocID="{4B79B6D3-00E0-47C2-A012-308E5F9C6331}" presName="Name37" presStyleLbl="parChTrans1D2" presStyleIdx="2" presStyleCnt="3"/>
      <dgm:spPr/>
    </dgm:pt>
    <dgm:pt modelId="{23129BD8-AD75-481F-80AF-A2535B5398C6}" type="pres">
      <dgm:prSet presAssocID="{8FC34681-7663-4D46-B592-4641B708F0FC}" presName="hierRoot2" presStyleCnt="0">
        <dgm:presLayoutVars>
          <dgm:hierBranch val="init"/>
        </dgm:presLayoutVars>
      </dgm:prSet>
      <dgm:spPr/>
    </dgm:pt>
    <dgm:pt modelId="{BC04AF54-FFA5-4B0D-BA1A-2D26B9960899}" type="pres">
      <dgm:prSet presAssocID="{8FC34681-7663-4D46-B592-4641B708F0FC}" presName="rootComposite" presStyleCnt="0"/>
      <dgm:spPr/>
    </dgm:pt>
    <dgm:pt modelId="{8851F259-BC47-4176-9225-5068B368ED6D}" type="pres">
      <dgm:prSet presAssocID="{8FC34681-7663-4D46-B592-4641B708F0FC}" presName="rootText" presStyleLbl="node2" presStyleIdx="2" presStyleCnt="3">
        <dgm:presLayoutVars>
          <dgm:chPref val="3"/>
        </dgm:presLayoutVars>
      </dgm:prSet>
      <dgm:spPr/>
    </dgm:pt>
    <dgm:pt modelId="{89484ACB-D8D0-4C51-93FE-B444108669FE}" type="pres">
      <dgm:prSet presAssocID="{8FC34681-7663-4D46-B592-4641B708F0FC}" presName="rootConnector" presStyleLbl="node2" presStyleIdx="2" presStyleCnt="3"/>
      <dgm:spPr/>
    </dgm:pt>
    <dgm:pt modelId="{73D1CCE0-C024-4D03-9641-51CCD1F8079B}" type="pres">
      <dgm:prSet presAssocID="{8FC34681-7663-4D46-B592-4641B708F0FC}" presName="hierChild4" presStyleCnt="0"/>
      <dgm:spPr/>
    </dgm:pt>
    <dgm:pt modelId="{BBC056EC-AE36-4DCB-94C7-D8A70FB57BD9}" type="pres">
      <dgm:prSet presAssocID="{8FC34681-7663-4D46-B592-4641B708F0FC}" presName="hierChild5" presStyleCnt="0"/>
      <dgm:spPr/>
    </dgm:pt>
    <dgm:pt modelId="{6A7C2427-CCB7-4EA3-8367-B991B6F0BC5F}" type="pres">
      <dgm:prSet presAssocID="{20D832D2-C6EC-4AD4-9A41-0DA58B2E81FA}" presName="hierChild3" presStyleCnt="0"/>
      <dgm:spPr/>
    </dgm:pt>
  </dgm:ptLst>
  <dgm:cxnLst>
    <dgm:cxn modelId="{7CFFC600-2DFE-4C43-B75A-61F90FD063C2}" srcId="{20D832D2-C6EC-4AD4-9A41-0DA58B2E81FA}" destId="{34C265EE-828D-4641-A1A1-C8263CEA656B}" srcOrd="0" destOrd="0" parTransId="{39D62072-7899-42D2-935A-4A7EDEB3FB10}" sibTransId="{6D347968-0B30-4A30-8E5E-32B8295E79AC}"/>
    <dgm:cxn modelId="{D3E72301-3118-49CC-8787-2375EC0C8634}" srcId="{20D832D2-C6EC-4AD4-9A41-0DA58B2E81FA}" destId="{8FC34681-7663-4D46-B592-4641B708F0FC}" srcOrd="2" destOrd="0" parTransId="{4B79B6D3-00E0-47C2-A012-308E5F9C6331}" sibTransId="{24104C9D-76D5-4EB3-A30A-6F16FEDA4981}"/>
    <dgm:cxn modelId="{4CFE9202-7795-4102-AAC9-C75CF2CA8607}" type="presOf" srcId="{4B79B6D3-00E0-47C2-A012-308E5F9C6331}" destId="{2DD58E7F-E134-481D-BFE3-47096ED8588E}" srcOrd="0" destOrd="0" presId="urn:microsoft.com/office/officeart/2005/8/layout/orgChart1"/>
    <dgm:cxn modelId="{BCF8AC02-D50F-4DCC-8E84-858B534383CD}" type="presOf" srcId="{55042EFF-9B9A-411A-B1E3-4FE9A3429466}" destId="{2B9E60C3-EEF5-4F17-87A2-D9A680E137ED}" srcOrd="1" destOrd="0" presId="urn:microsoft.com/office/officeart/2005/8/layout/orgChart1"/>
    <dgm:cxn modelId="{C531F609-FF03-4365-85DE-16F0957D6D86}" type="presOf" srcId="{20D832D2-C6EC-4AD4-9A41-0DA58B2E81FA}" destId="{04D50DA8-C1C2-486A-8D76-DA719D541E2C}" srcOrd="1" destOrd="0" presId="urn:microsoft.com/office/officeart/2005/8/layout/orgChart1"/>
    <dgm:cxn modelId="{DBF9770A-BFFC-4186-93C1-BDEB27429DB4}" type="presOf" srcId="{97984BD7-441B-4F3C-848E-912AB24F5D9E}" destId="{E876D5F7-762B-4328-836E-3A48E6D0149D}" srcOrd="0" destOrd="0" presId="urn:microsoft.com/office/officeart/2005/8/layout/orgChart1"/>
    <dgm:cxn modelId="{47EE780B-71B7-48C6-AC9D-7D8AE55FD3DC}" type="presOf" srcId="{AC1D117B-EA32-4862-B2EE-938169CFB7C8}" destId="{FBEC44FF-01FC-49B8-93C1-DEFE969B3317}" srcOrd="1" destOrd="0" presId="urn:microsoft.com/office/officeart/2005/8/layout/orgChart1"/>
    <dgm:cxn modelId="{E0070D14-9969-46EF-A39F-B2B139FE803C}" type="presOf" srcId="{CB9300F8-46E9-4D65-86AC-154AA67240C8}" destId="{9535A726-5893-43AF-982A-42F96672961F}" srcOrd="0" destOrd="0" presId="urn:microsoft.com/office/officeart/2005/8/layout/orgChart1"/>
    <dgm:cxn modelId="{75942619-01A4-4EAA-8A21-C49145F9114F}" type="presOf" srcId="{368375CD-15C1-4BDF-BA7E-B656F87323BD}" destId="{7ACD859A-6EC9-4054-8E23-6001A0E32512}" srcOrd="0" destOrd="0" presId="urn:microsoft.com/office/officeart/2005/8/layout/orgChart1"/>
    <dgm:cxn modelId="{A667991B-E3D5-4F17-9E5B-78C0C6D12BE7}" srcId="{1705DEB3-69B4-48B7-A30C-FA1B3F80A57D}" destId="{220C3BCE-3C55-47D8-B8B4-A28B3D236750}" srcOrd="1" destOrd="0" parTransId="{97984BD7-441B-4F3C-848E-912AB24F5D9E}" sibTransId="{420C6B4C-A5B0-4D1E-8369-C0623C9A2B92}"/>
    <dgm:cxn modelId="{367D851C-75F5-41E2-96E4-B71CB6BD2266}" type="presOf" srcId="{DC9E0859-DDF0-4D8B-BDBA-F3185D65EFFA}" destId="{436F0A03-3F66-417B-B947-A347C09D1306}" srcOrd="0" destOrd="0" presId="urn:microsoft.com/office/officeart/2005/8/layout/orgChart1"/>
    <dgm:cxn modelId="{F3BD131D-3B17-4D81-AF23-7EBF29AF13D1}" type="presOf" srcId="{220C3BCE-3C55-47D8-B8B4-A28B3D236750}" destId="{C32D7080-7845-48C8-B42F-33FA6C764AFF}" srcOrd="0" destOrd="0" presId="urn:microsoft.com/office/officeart/2005/8/layout/orgChart1"/>
    <dgm:cxn modelId="{229CB037-C188-4258-8150-47B74F3E0A42}" type="presOf" srcId="{231D2AD0-A4D1-4ED9-A209-7528B2DFEEF4}" destId="{D494D585-5860-4A6F-818A-A1E0153A3C6F}" srcOrd="1" destOrd="0" presId="urn:microsoft.com/office/officeart/2005/8/layout/orgChart1"/>
    <dgm:cxn modelId="{7914503D-E083-4C68-92E3-CE7021C37444}" type="presOf" srcId="{8FC34681-7663-4D46-B592-4641B708F0FC}" destId="{8851F259-BC47-4176-9225-5068B368ED6D}" srcOrd="0" destOrd="0" presId="urn:microsoft.com/office/officeart/2005/8/layout/orgChart1"/>
    <dgm:cxn modelId="{9899B33D-A5F0-464E-BF36-173127F762B5}" type="presOf" srcId="{A4522219-0893-4F92-A28E-7920BE68A465}" destId="{8F548F4D-98AD-4E7D-BAF9-EB2C70D56A01}" srcOrd="0" destOrd="0" presId="urn:microsoft.com/office/officeart/2005/8/layout/orgChart1"/>
    <dgm:cxn modelId="{282EF642-221A-4F79-AE64-9AFED033DB67}" type="presOf" srcId="{8E8C0EB7-35E6-4F0D-BAB7-18446D6EC28C}" destId="{2B7B27B0-F782-4C6E-80EA-73A9D19539F9}" srcOrd="1" destOrd="0" presId="urn:microsoft.com/office/officeart/2005/8/layout/orgChart1"/>
    <dgm:cxn modelId="{95860444-1E2F-4A05-A2B0-4986D6C52BBD}" type="presOf" srcId="{368375CD-15C1-4BDF-BA7E-B656F87323BD}" destId="{619F0D3E-5298-4F5B-9994-A32B728A8E65}" srcOrd="1" destOrd="0" presId="urn:microsoft.com/office/officeart/2005/8/layout/orgChart1"/>
    <dgm:cxn modelId="{2F2CD044-A390-454F-B4E5-D9E8D858CD1B}" type="presOf" srcId="{34C265EE-828D-4641-A1A1-C8263CEA656B}" destId="{8ECA197B-934B-4C25-ABEA-B87864941C9F}" srcOrd="0" destOrd="0" presId="urn:microsoft.com/office/officeart/2005/8/layout/orgChart1"/>
    <dgm:cxn modelId="{58FD9667-0BA3-43CE-976D-AC2CC0D631A7}" type="presOf" srcId="{3C4A2E89-40FB-44D2-B55D-E98F05B73F34}" destId="{6D6245FB-DE47-4572-8AEC-FA1B34DE1908}" srcOrd="0" destOrd="0" presId="urn:microsoft.com/office/officeart/2005/8/layout/orgChart1"/>
    <dgm:cxn modelId="{ED530848-8C05-4F38-A19C-1F8BB936515F}" srcId="{138ED93F-7ADA-4627-9228-66D8BE2CFE8F}" destId="{AC1D117B-EA32-4862-B2EE-938169CFB7C8}" srcOrd="3" destOrd="0" parTransId="{F06357C2-395D-4F9C-B1BC-242CDD0CFF31}" sibTransId="{FE843078-30C4-4E8C-B9DF-027A82F869E7}"/>
    <dgm:cxn modelId="{4B871868-1E9A-4FFB-BA69-FB9EE189BD82}" type="presOf" srcId="{8E8C0EB7-35E6-4F0D-BAB7-18446D6EC28C}" destId="{517B39E0-BB92-4C60-AADF-B5A80C1A2CA1}" srcOrd="0" destOrd="0" presId="urn:microsoft.com/office/officeart/2005/8/layout/orgChart1"/>
    <dgm:cxn modelId="{46795268-A025-4FE1-AC52-775004AE004F}" type="presOf" srcId="{9CB34292-248A-4ECA-83B7-6FCDECCB8B28}" destId="{971631FD-3CD4-4EC6-A4F9-877EFFC1771F}" srcOrd="0" destOrd="0" presId="urn:microsoft.com/office/officeart/2005/8/layout/orgChart1"/>
    <dgm:cxn modelId="{3DC0FC4D-8CF4-4A90-9FB9-446E0083E071}" srcId="{CB9300F8-46E9-4D65-86AC-154AA67240C8}" destId="{368375CD-15C1-4BDF-BA7E-B656F87323BD}" srcOrd="1" destOrd="0" parTransId="{A4522219-0893-4F92-A28E-7920BE68A465}" sibTransId="{CC653A87-E458-4839-BCE1-37D85851D555}"/>
    <dgm:cxn modelId="{8A04204E-801B-4464-B0E5-09063B58CEFF}" type="presOf" srcId="{CB9300F8-46E9-4D65-86AC-154AA67240C8}" destId="{0B08542D-D0FE-4815-8CB3-B1A5EBDCDE9D}" srcOrd="1" destOrd="0" presId="urn:microsoft.com/office/officeart/2005/8/layout/orgChart1"/>
    <dgm:cxn modelId="{9E017C4E-C1E6-4326-9136-6C4FA6F3A390}" srcId="{138ED93F-7ADA-4627-9228-66D8BE2CFE8F}" destId="{BAE66B09-E936-4093-82DE-756917CE7D73}" srcOrd="2" destOrd="0" parTransId="{5B475328-447D-4736-BE24-C846C37A376B}" sibTransId="{6B7E0C09-4904-433C-8DA8-424751041CD3}"/>
    <dgm:cxn modelId="{04868353-1D6D-46D7-B901-33F599C12972}" srcId="{BAE66B09-E936-4093-82DE-756917CE7D73}" destId="{55042EFF-9B9A-411A-B1E3-4FE9A3429466}" srcOrd="0" destOrd="0" parTransId="{7F87DF2B-6B7A-4659-9F5A-EE4C20C95B8D}" sibTransId="{C812BB11-48CD-474E-A9BB-AA01462738F7}"/>
    <dgm:cxn modelId="{4359A555-CEBA-4186-A896-F19263E19093}" type="presOf" srcId="{220C3BCE-3C55-47D8-B8B4-A28B3D236750}" destId="{52AC6AD1-490A-4CCF-8AA0-A505769EA5FF}" srcOrd="1" destOrd="0" presId="urn:microsoft.com/office/officeart/2005/8/layout/orgChart1"/>
    <dgm:cxn modelId="{6B5B3876-26C4-4FA0-AEB6-2C686A94C3FA}" type="presOf" srcId="{6E7873AF-17BB-4D13-944F-27857093769F}" destId="{EF6EDB29-0374-4AAC-8615-C69D5BFFEB9E}" srcOrd="0" destOrd="0" presId="urn:microsoft.com/office/officeart/2005/8/layout/orgChart1"/>
    <dgm:cxn modelId="{03316277-8D2D-4CDB-A3B2-8836E53C67A6}" type="presOf" srcId="{39D62072-7899-42D2-935A-4A7EDEB3FB10}" destId="{B4714DF8-0DDC-45BE-A42E-1DD1C117D7E0}" srcOrd="0" destOrd="0" presId="urn:microsoft.com/office/officeart/2005/8/layout/orgChart1"/>
    <dgm:cxn modelId="{5E07867B-72AD-4FB3-AA42-4300C3F911AC}" type="presOf" srcId="{8FC34681-7663-4D46-B592-4641B708F0FC}" destId="{89484ACB-D8D0-4C51-93FE-B444108669FE}" srcOrd="1" destOrd="0" presId="urn:microsoft.com/office/officeart/2005/8/layout/orgChart1"/>
    <dgm:cxn modelId="{8263E97C-0CEE-4435-86BF-16188A510791}" type="presOf" srcId="{420940BE-D187-4F6F-82CB-6B1CB06003F1}" destId="{59C3BED2-C7AD-46E3-84B9-5C63543840A6}" srcOrd="0" destOrd="0" presId="urn:microsoft.com/office/officeart/2005/8/layout/orgChart1"/>
    <dgm:cxn modelId="{6E435A87-E574-4975-9CE2-0ED4D6EB08D8}" type="presOf" srcId="{BAE66B09-E936-4093-82DE-756917CE7D73}" destId="{5C1E0475-26A0-43C9-8499-D2CA91494F3E}" srcOrd="1" destOrd="0" presId="urn:microsoft.com/office/officeart/2005/8/layout/orgChart1"/>
    <dgm:cxn modelId="{81373688-E1A0-4811-BD78-22271FF92ADA}" srcId="{138ED93F-7ADA-4627-9228-66D8BE2CFE8F}" destId="{1705DEB3-69B4-48B7-A30C-FA1B3F80A57D}" srcOrd="0" destOrd="0" parTransId="{90EB75F1-BE4A-4420-9DC3-4AC4FABAC62A}" sibTransId="{AFD4F1A1-FCA2-4ED4-ABEB-F8DBDAD3E17F}"/>
    <dgm:cxn modelId="{F118FD8B-FFB5-45E0-BD1E-B97B82C11BED}" type="presOf" srcId="{8F9F3050-67B5-45D1-AF87-78C888E58D24}" destId="{2808184D-62F6-448D-AB2E-6B58A82FB459}" srcOrd="0" destOrd="0" presId="urn:microsoft.com/office/officeart/2005/8/layout/orgChart1"/>
    <dgm:cxn modelId="{8FFB868F-35AC-41E9-AD41-7D327AF8D3AE}" type="presOf" srcId="{32E391CC-4C44-4751-A616-41027F3D24E8}" destId="{B9DF9B8C-7743-41F0-A19F-93A014093331}" srcOrd="0" destOrd="0" presId="urn:microsoft.com/office/officeart/2005/8/layout/orgChart1"/>
    <dgm:cxn modelId="{5A2B1490-297D-413B-8EE6-CD7C9E27A43B}" type="presOf" srcId="{32E391CC-4C44-4751-A616-41027F3D24E8}" destId="{6C6AE82E-2E41-4C51-B321-E186A97FD617}" srcOrd="1" destOrd="0" presId="urn:microsoft.com/office/officeart/2005/8/layout/orgChart1"/>
    <dgm:cxn modelId="{A4D4A791-8FF6-4072-B330-59929DA47D30}" srcId="{138ED93F-7ADA-4627-9228-66D8BE2CFE8F}" destId="{CB9300F8-46E9-4D65-86AC-154AA67240C8}" srcOrd="1" destOrd="0" parTransId="{6E7873AF-17BB-4D13-944F-27857093769F}" sibTransId="{CA8F20B7-8B42-43DF-8757-527300DC57E6}"/>
    <dgm:cxn modelId="{5C377C99-9809-4A1A-A33D-2602832E04A2}" type="presOf" srcId="{C880EB55-C312-4F32-ADD3-E0DC3F996A45}" destId="{8C2958E7-4F31-4C2E-8D22-EEDB60BF95E2}" srcOrd="0" destOrd="0" presId="urn:microsoft.com/office/officeart/2005/8/layout/orgChart1"/>
    <dgm:cxn modelId="{B0FA6E9C-7300-47A8-A321-6D652D433540}" srcId="{BAE66B09-E936-4093-82DE-756917CE7D73}" destId="{231D2AD0-A4D1-4ED9-A209-7528B2DFEEF4}" srcOrd="1" destOrd="0" parTransId="{420940BE-D187-4F6F-82CB-6B1CB06003F1}" sibTransId="{5F4B178D-E76D-4B05-BCB1-0976A9920659}"/>
    <dgm:cxn modelId="{A64CDDA6-F5FD-474A-998E-76A09BF084FF}" type="presOf" srcId="{90EB75F1-BE4A-4420-9DC3-4AC4FABAC62A}" destId="{5D21A8ED-B69A-4AB4-AD6A-05A989C8B2CD}" srcOrd="0" destOrd="0" presId="urn:microsoft.com/office/officeart/2005/8/layout/orgChart1"/>
    <dgm:cxn modelId="{64A6D3A8-4088-40B9-B402-1F9E61641C05}" srcId="{20D832D2-C6EC-4AD4-9A41-0DA58B2E81FA}" destId="{138ED93F-7ADA-4627-9228-66D8BE2CFE8F}" srcOrd="1" destOrd="0" parTransId="{C880EB55-C312-4F32-ADD3-E0DC3F996A45}" sibTransId="{7BF42D5D-85C4-4CFB-9217-6F7238BEB7F9}"/>
    <dgm:cxn modelId="{A41F70AE-AFA8-4CA1-8AC7-0960E765D514}" type="presOf" srcId="{20D832D2-C6EC-4AD4-9A41-0DA58B2E81FA}" destId="{7BBB030A-3B66-4919-80E3-DAB2F72DC720}" srcOrd="0" destOrd="0" presId="urn:microsoft.com/office/officeart/2005/8/layout/orgChart1"/>
    <dgm:cxn modelId="{5EB624B1-614C-4FC9-8D9A-7E00B1284847}" srcId="{1705DEB3-69B4-48B7-A30C-FA1B3F80A57D}" destId="{53FAA011-A203-4057-8FBC-FE2E90333BC5}" srcOrd="0" destOrd="0" parTransId="{DC9E0859-DDF0-4D8B-BDBA-F3185D65EFFA}" sibTransId="{08CF0D23-5600-4B18-B802-CF40740A90D1}"/>
    <dgm:cxn modelId="{D3A4A7B1-2C46-412C-8C1C-0D2426C63B05}" type="presOf" srcId="{1705DEB3-69B4-48B7-A30C-FA1B3F80A57D}" destId="{0C59A01C-99D1-4E56-9BAE-B4FA84770475}" srcOrd="0" destOrd="0" presId="urn:microsoft.com/office/officeart/2005/8/layout/orgChart1"/>
    <dgm:cxn modelId="{4A13FDB1-053B-45A0-8060-8B86C2CCB966}" type="presOf" srcId="{F06357C2-395D-4F9C-B1BC-242CDD0CFF31}" destId="{3F24F2E5-040E-4152-A619-2D06EC19C1F7}" srcOrd="0" destOrd="0" presId="urn:microsoft.com/office/officeart/2005/8/layout/orgChart1"/>
    <dgm:cxn modelId="{85D6C3B4-0851-48F8-8321-8195104843DE}" srcId="{CB9300F8-46E9-4D65-86AC-154AA67240C8}" destId="{3C4A2E89-40FB-44D2-B55D-E98F05B73F34}" srcOrd="0" destOrd="0" parTransId="{EBD83532-E3B6-4ADB-BC11-D4EC2479F41A}" sibTransId="{93E30CD9-71C4-40F3-A605-30725678DDDE}"/>
    <dgm:cxn modelId="{7D0AEAB6-BC22-434F-A3BC-78EFF647D43C}" type="presOf" srcId="{EF2BD597-5AE0-4C18-A1F5-F9F639431027}" destId="{FB9FE60C-FA5E-45B7-AD0E-477DDD751506}" srcOrd="0" destOrd="0" presId="urn:microsoft.com/office/officeart/2005/8/layout/orgChart1"/>
    <dgm:cxn modelId="{120936BB-E4E8-4DA3-BB50-6D7F13E8AD2D}" type="presOf" srcId="{138ED93F-7ADA-4627-9228-66D8BE2CFE8F}" destId="{3CD2737B-961C-4040-8C0A-F6F7514EE48E}" srcOrd="1" destOrd="0" presId="urn:microsoft.com/office/officeart/2005/8/layout/orgChart1"/>
    <dgm:cxn modelId="{A1843FBE-410E-433E-8FB5-4B6C460BBAF8}" type="presOf" srcId="{EBD83532-E3B6-4ADB-BC11-D4EC2479F41A}" destId="{0130AD0A-29F7-483D-A348-4C52B92CE57E}" srcOrd="0" destOrd="0" presId="urn:microsoft.com/office/officeart/2005/8/layout/orgChart1"/>
    <dgm:cxn modelId="{BF23E8BE-6929-43F1-903A-D2D26DBB9C44}" type="presOf" srcId="{AC1D117B-EA32-4862-B2EE-938169CFB7C8}" destId="{9EFEE4D0-02C0-4C51-872A-C5D6B09749F2}" srcOrd="0" destOrd="0" presId="urn:microsoft.com/office/officeart/2005/8/layout/orgChart1"/>
    <dgm:cxn modelId="{FF7515BF-C751-46DD-987E-C04ABF9FC256}" srcId="{AC1D117B-EA32-4862-B2EE-938169CFB7C8}" destId="{8E8C0EB7-35E6-4F0D-BAB7-18446D6EC28C}" srcOrd="0" destOrd="0" parTransId="{9CB34292-248A-4ECA-83B7-6FCDECCB8B28}" sibTransId="{CBE2E315-90D5-48F5-B969-F9D7483AED47}"/>
    <dgm:cxn modelId="{FB48C0C1-59C7-4D31-B0AC-284EEB11E837}" srcId="{AC1D117B-EA32-4862-B2EE-938169CFB7C8}" destId="{32E391CC-4C44-4751-A616-41027F3D24E8}" srcOrd="1" destOrd="0" parTransId="{8F9F3050-67B5-45D1-AF87-78C888E58D24}" sibTransId="{5D7494E3-875C-463C-9A64-F359F8F86754}"/>
    <dgm:cxn modelId="{6217F7C7-5169-4778-BF5B-5E656D15A454}" type="presOf" srcId="{5B475328-447D-4736-BE24-C846C37A376B}" destId="{DDA87A44-ADDD-44FD-B278-B41A38F30F33}" srcOrd="0" destOrd="0" presId="urn:microsoft.com/office/officeart/2005/8/layout/orgChart1"/>
    <dgm:cxn modelId="{64C2C0CA-D7DC-4C22-8A5A-0833B787D048}" type="presOf" srcId="{55042EFF-9B9A-411A-B1E3-4FE9A3429466}" destId="{D2489185-812E-4A00-BBAF-DB9FFF83BFCA}" srcOrd="0" destOrd="0" presId="urn:microsoft.com/office/officeart/2005/8/layout/orgChart1"/>
    <dgm:cxn modelId="{521951D1-EFA9-4D0D-B937-A9904A7D7C8A}" type="presOf" srcId="{53FAA011-A203-4057-8FBC-FE2E90333BC5}" destId="{C306CB6F-B4EA-4B37-B906-DFD9AC28A7AC}" srcOrd="1" destOrd="0" presId="urn:microsoft.com/office/officeart/2005/8/layout/orgChart1"/>
    <dgm:cxn modelId="{F708FDDB-1047-4E0F-8D8E-AF0AD31C0350}" type="presOf" srcId="{34C265EE-828D-4641-A1A1-C8263CEA656B}" destId="{DB3F8DC8-7D4F-4FBC-9192-7BDCA75C0B3E}" srcOrd="1" destOrd="0" presId="urn:microsoft.com/office/officeart/2005/8/layout/orgChart1"/>
    <dgm:cxn modelId="{4A1A6DEE-506C-4601-8281-49EB60EEF270}" srcId="{EF2BD597-5AE0-4C18-A1F5-F9F639431027}" destId="{20D832D2-C6EC-4AD4-9A41-0DA58B2E81FA}" srcOrd="0" destOrd="0" parTransId="{405D35AF-6CE9-4C1B-AF37-ADF709F58918}" sibTransId="{59DD3502-1FE0-4AB5-BCC6-BD4ABAA40F9D}"/>
    <dgm:cxn modelId="{383045F0-2995-4A35-B062-BB4D209EF287}" type="presOf" srcId="{BAE66B09-E936-4093-82DE-756917CE7D73}" destId="{C9FBE856-A26A-4BDA-A88A-DDFD22DF7E78}" srcOrd="0" destOrd="0" presId="urn:microsoft.com/office/officeart/2005/8/layout/orgChart1"/>
    <dgm:cxn modelId="{E6E023F2-DCF5-48CC-8523-44423AF357EC}" type="presOf" srcId="{231D2AD0-A4D1-4ED9-A209-7528B2DFEEF4}" destId="{3490CF50-561E-4C11-838D-B5081F627872}" srcOrd="0" destOrd="0" presId="urn:microsoft.com/office/officeart/2005/8/layout/orgChart1"/>
    <dgm:cxn modelId="{F74263F3-9442-47FC-9056-C4E7A076CB80}" type="presOf" srcId="{7F87DF2B-6B7A-4659-9F5A-EE4C20C95B8D}" destId="{96DBCB21-43F9-4176-A688-049A233CAF17}" srcOrd="0" destOrd="0" presId="urn:microsoft.com/office/officeart/2005/8/layout/orgChart1"/>
    <dgm:cxn modelId="{A70D79F3-A702-4589-A47C-9F0061CB4F75}" type="presOf" srcId="{3C4A2E89-40FB-44D2-B55D-E98F05B73F34}" destId="{8F3ADBB7-6A71-4E1A-9468-0CB6A1237524}" srcOrd="1" destOrd="0" presId="urn:microsoft.com/office/officeart/2005/8/layout/orgChart1"/>
    <dgm:cxn modelId="{966B90F4-6DA1-48C0-BE64-3396582F3412}" type="presOf" srcId="{53FAA011-A203-4057-8FBC-FE2E90333BC5}" destId="{A72393AB-77E3-408C-B609-40CD3A50E98C}" srcOrd="0" destOrd="0" presId="urn:microsoft.com/office/officeart/2005/8/layout/orgChart1"/>
    <dgm:cxn modelId="{C7D0D4F6-3FE3-44E8-8D6A-FB30D9FCC36A}" type="presOf" srcId="{138ED93F-7ADA-4627-9228-66D8BE2CFE8F}" destId="{649D5BAB-190A-4ED7-98AC-6156902834C4}" srcOrd="0" destOrd="0" presId="urn:microsoft.com/office/officeart/2005/8/layout/orgChart1"/>
    <dgm:cxn modelId="{ABA52AF9-65AA-426A-A422-9725C9468C0E}" type="presOf" srcId="{1705DEB3-69B4-48B7-A30C-FA1B3F80A57D}" destId="{98A86535-43F6-418A-9792-A6C986404970}" srcOrd="1" destOrd="0" presId="urn:microsoft.com/office/officeart/2005/8/layout/orgChart1"/>
    <dgm:cxn modelId="{8497A63F-C5EB-4618-9BB4-8CB30F8FDD6F}" type="presParOf" srcId="{FB9FE60C-FA5E-45B7-AD0E-477DDD751506}" destId="{E9421604-B8A0-4481-8981-3C37907621FA}" srcOrd="0" destOrd="0" presId="urn:microsoft.com/office/officeart/2005/8/layout/orgChart1"/>
    <dgm:cxn modelId="{47F5F70F-867C-45E2-B494-83485FDF6A48}" type="presParOf" srcId="{E9421604-B8A0-4481-8981-3C37907621FA}" destId="{EF1A1DA0-A49D-419B-8AC2-B849C157A8FF}" srcOrd="0" destOrd="0" presId="urn:microsoft.com/office/officeart/2005/8/layout/orgChart1"/>
    <dgm:cxn modelId="{4AD2DD02-723A-48B3-93F8-A64A6A72BDC4}" type="presParOf" srcId="{EF1A1DA0-A49D-419B-8AC2-B849C157A8FF}" destId="{7BBB030A-3B66-4919-80E3-DAB2F72DC720}" srcOrd="0" destOrd="0" presId="urn:microsoft.com/office/officeart/2005/8/layout/orgChart1"/>
    <dgm:cxn modelId="{362A23EF-5F88-4793-BB7C-098CFFA4987C}" type="presParOf" srcId="{EF1A1DA0-A49D-419B-8AC2-B849C157A8FF}" destId="{04D50DA8-C1C2-486A-8D76-DA719D541E2C}" srcOrd="1" destOrd="0" presId="urn:microsoft.com/office/officeart/2005/8/layout/orgChart1"/>
    <dgm:cxn modelId="{040EACD5-C0AF-41F4-9A69-D4C6DF711865}" type="presParOf" srcId="{E9421604-B8A0-4481-8981-3C37907621FA}" destId="{7F33CB1F-81C4-4373-8CD0-EBE569D4A52A}" srcOrd="1" destOrd="0" presId="urn:microsoft.com/office/officeart/2005/8/layout/orgChart1"/>
    <dgm:cxn modelId="{25D5BB04-0CA1-44E6-B2AD-F6B8F98DF9AC}" type="presParOf" srcId="{7F33CB1F-81C4-4373-8CD0-EBE569D4A52A}" destId="{B4714DF8-0DDC-45BE-A42E-1DD1C117D7E0}" srcOrd="0" destOrd="0" presId="urn:microsoft.com/office/officeart/2005/8/layout/orgChart1"/>
    <dgm:cxn modelId="{7D11C725-2CD7-463A-BC30-B35480707B34}" type="presParOf" srcId="{7F33CB1F-81C4-4373-8CD0-EBE569D4A52A}" destId="{91DD590A-74A3-4EDC-AA16-91477BAA6D6A}" srcOrd="1" destOrd="0" presId="urn:microsoft.com/office/officeart/2005/8/layout/orgChart1"/>
    <dgm:cxn modelId="{2E3C72C8-C410-4C8F-9BAC-87D5D83EC496}" type="presParOf" srcId="{91DD590A-74A3-4EDC-AA16-91477BAA6D6A}" destId="{119D6518-43EC-4DCA-95D8-642D119E3E35}" srcOrd="0" destOrd="0" presId="urn:microsoft.com/office/officeart/2005/8/layout/orgChart1"/>
    <dgm:cxn modelId="{CC933677-E0CE-440E-BAF0-FBD82ED08A12}" type="presParOf" srcId="{119D6518-43EC-4DCA-95D8-642D119E3E35}" destId="{8ECA197B-934B-4C25-ABEA-B87864941C9F}" srcOrd="0" destOrd="0" presId="urn:microsoft.com/office/officeart/2005/8/layout/orgChart1"/>
    <dgm:cxn modelId="{EDA27BBF-0503-403F-B12E-0D84B5905CA7}" type="presParOf" srcId="{119D6518-43EC-4DCA-95D8-642D119E3E35}" destId="{DB3F8DC8-7D4F-4FBC-9192-7BDCA75C0B3E}" srcOrd="1" destOrd="0" presId="urn:microsoft.com/office/officeart/2005/8/layout/orgChart1"/>
    <dgm:cxn modelId="{D7188013-9753-41B5-94A3-794ABD560162}" type="presParOf" srcId="{91DD590A-74A3-4EDC-AA16-91477BAA6D6A}" destId="{7D5B582F-7653-4B26-B73A-FA3EA0FE6772}" srcOrd="1" destOrd="0" presId="urn:microsoft.com/office/officeart/2005/8/layout/orgChart1"/>
    <dgm:cxn modelId="{11B1DE52-87F4-4316-9231-A50110CA556B}" type="presParOf" srcId="{91DD590A-74A3-4EDC-AA16-91477BAA6D6A}" destId="{2D4EBD75-DCE4-4FB2-9B6D-455CFB87A2E4}" srcOrd="2" destOrd="0" presId="urn:microsoft.com/office/officeart/2005/8/layout/orgChart1"/>
    <dgm:cxn modelId="{C122DC03-81E5-4ECC-A5D7-D54CDF1B8F53}" type="presParOf" srcId="{7F33CB1F-81C4-4373-8CD0-EBE569D4A52A}" destId="{8C2958E7-4F31-4C2E-8D22-EEDB60BF95E2}" srcOrd="2" destOrd="0" presId="urn:microsoft.com/office/officeart/2005/8/layout/orgChart1"/>
    <dgm:cxn modelId="{7AAA7D6B-15C4-4AFC-8B13-5DB56FBFE3A5}" type="presParOf" srcId="{7F33CB1F-81C4-4373-8CD0-EBE569D4A52A}" destId="{E878B6B5-5144-4CB0-8AC4-8AA50EAD74A3}" srcOrd="3" destOrd="0" presId="urn:microsoft.com/office/officeart/2005/8/layout/orgChart1"/>
    <dgm:cxn modelId="{F0516D51-83C1-46B8-9913-69EEED131855}" type="presParOf" srcId="{E878B6B5-5144-4CB0-8AC4-8AA50EAD74A3}" destId="{ECF81F85-DF32-4974-98BB-ED68B7C24623}" srcOrd="0" destOrd="0" presId="urn:microsoft.com/office/officeart/2005/8/layout/orgChart1"/>
    <dgm:cxn modelId="{4D0C7AA2-2135-4497-9997-4D16CA043775}" type="presParOf" srcId="{ECF81F85-DF32-4974-98BB-ED68B7C24623}" destId="{649D5BAB-190A-4ED7-98AC-6156902834C4}" srcOrd="0" destOrd="0" presId="urn:microsoft.com/office/officeart/2005/8/layout/orgChart1"/>
    <dgm:cxn modelId="{19B76C85-E444-42E2-8113-6A66CCB60A01}" type="presParOf" srcId="{ECF81F85-DF32-4974-98BB-ED68B7C24623}" destId="{3CD2737B-961C-4040-8C0A-F6F7514EE48E}" srcOrd="1" destOrd="0" presId="urn:microsoft.com/office/officeart/2005/8/layout/orgChart1"/>
    <dgm:cxn modelId="{511560C0-D361-4A64-909E-8A8F6614C17D}" type="presParOf" srcId="{E878B6B5-5144-4CB0-8AC4-8AA50EAD74A3}" destId="{EBA95A24-7372-4B98-BD61-82C03EC06E7A}" srcOrd="1" destOrd="0" presId="urn:microsoft.com/office/officeart/2005/8/layout/orgChart1"/>
    <dgm:cxn modelId="{D9E4BF0B-8546-4583-8740-31BBF8F568F9}" type="presParOf" srcId="{EBA95A24-7372-4B98-BD61-82C03EC06E7A}" destId="{5D21A8ED-B69A-4AB4-AD6A-05A989C8B2CD}" srcOrd="0" destOrd="0" presId="urn:microsoft.com/office/officeart/2005/8/layout/orgChart1"/>
    <dgm:cxn modelId="{4D7BF965-63B0-453D-AB63-A71CBCF721FF}" type="presParOf" srcId="{EBA95A24-7372-4B98-BD61-82C03EC06E7A}" destId="{DB05C971-91F4-4BDF-8817-7D79D52461AB}" srcOrd="1" destOrd="0" presId="urn:microsoft.com/office/officeart/2005/8/layout/orgChart1"/>
    <dgm:cxn modelId="{84C321D2-A54D-4CA7-9717-AB87A31CE97E}" type="presParOf" srcId="{DB05C971-91F4-4BDF-8817-7D79D52461AB}" destId="{03728991-00A3-4FA9-AFD1-DD92D5957066}" srcOrd="0" destOrd="0" presId="urn:microsoft.com/office/officeart/2005/8/layout/orgChart1"/>
    <dgm:cxn modelId="{01E28F15-666B-4923-AFFD-444E0B322C57}" type="presParOf" srcId="{03728991-00A3-4FA9-AFD1-DD92D5957066}" destId="{0C59A01C-99D1-4E56-9BAE-B4FA84770475}" srcOrd="0" destOrd="0" presId="urn:microsoft.com/office/officeart/2005/8/layout/orgChart1"/>
    <dgm:cxn modelId="{32E9A709-465A-4E50-865B-34FDDA6A720A}" type="presParOf" srcId="{03728991-00A3-4FA9-AFD1-DD92D5957066}" destId="{98A86535-43F6-418A-9792-A6C986404970}" srcOrd="1" destOrd="0" presId="urn:microsoft.com/office/officeart/2005/8/layout/orgChart1"/>
    <dgm:cxn modelId="{1DC738FA-7151-45AA-9F3A-BEA33C5FEB9C}" type="presParOf" srcId="{DB05C971-91F4-4BDF-8817-7D79D52461AB}" destId="{C110D908-19AE-4E9B-BED7-B4F2EB4A62AF}" srcOrd="1" destOrd="0" presId="urn:microsoft.com/office/officeart/2005/8/layout/orgChart1"/>
    <dgm:cxn modelId="{427F75CA-1B5C-4735-9BE5-A885867C0224}" type="presParOf" srcId="{C110D908-19AE-4E9B-BED7-B4F2EB4A62AF}" destId="{436F0A03-3F66-417B-B947-A347C09D1306}" srcOrd="0" destOrd="0" presId="urn:microsoft.com/office/officeart/2005/8/layout/orgChart1"/>
    <dgm:cxn modelId="{C200A1D3-1E66-4FC8-BCF9-601F305A6DD0}" type="presParOf" srcId="{C110D908-19AE-4E9B-BED7-B4F2EB4A62AF}" destId="{4286538E-ECFB-4840-BAB0-44C3A673DC7E}" srcOrd="1" destOrd="0" presId="urn:microsoft.com/office/officeart/2005/8/layout/orgChart1"/>
    <dgm:cxn modelId="{270887F9-B9C7-424C-8C63-404DF801A082}" type="presParOf" srcId="{4286538E-ECFB-4840-BAB0-44C3A673DC7E}" destId="{2B1E304E-1A64-442F-A7FA-018D38C91EF6}" srcOrd="0" destOrd="0" presId="urn:microsoft.com/office/officeart/2005/8/layout/orgChart1"/>
    <dgm:cxn modelId="{ECF62E9C-DC55-4533-AAE9-B565C09F28E8}" type="presParOf" srcId="{2B1E304E-1A64-442F-A7FA-018D38C91EF6}" destId="{A72393AB-77E3-408C-B609-40CD3A50E98C}" srcOrd="0" destOrd="0" presId="urn:microsoft.com/office/officeart/2005/8/layout/orgChart1"/>
    <dgm:cxn modelId="{8AF538F6-77DA-43D3-B01B-053F1EDB3B4A}" type="presParOf" srcId="{2B1E304E-1A64-442F-A7FA-018D38C91EF6}" destId="{C306CB6F-B4EA-4B37-B906-DFD9AC28A7AC}" srcOrd="1" destOrd="0" presId="urn:microsoft.com/office/officeart/2005/8/layout/orgChart1"/>
    <dgm:cxn modelId="{F316ABF9-3B52-43C9-849F-0F7D2B13148A}" type="presParOf" srcId="{4286538E-ECFB-4840-BAB0-44C3A673DC7E}" destId="{8AF0F82B-BA46-424F-8168-9C2F66ECB437}" srcOrd="1" destOrd="0" presId="urn:microsoft.com/office/officeart/2005/8/layout/orgChart1"/>
    <dgm:cxn modelId="{E0E3624F-FD21-436E-8D55-20B8CA6B2459}" type="presParOf" srcId="{4286538E-ECFB-4840-BAB0-44C3A673DC7E}" destId="{9B464F2A-FAFA-4300-82A1-222EB4F1B21A}" srcOrd="2" destOrd="0" presId="urn:microsoft.com/office/officeart/2005/8/layout/orgChart1"/>
    <dgm:cxn modelId="{2A61AAD8-FF74-4CD2-8104-9B3E00B27404}" type="presParOf" srcId="{C110D908-19AE-4E9B-BED7-B4F2EB4A62AF}" destId="{E876D5F7-762B-4328-836E-3A48E6D0149D}" srcOrd="2" destOrd="0" presId="urn:microsoft.com/office/officeart/2005/8/layout/orgChart1"/>
    <dgm:cxn modelId="{2C60B31C-E010-48EC-B705-080977603F72}" type="presParOf" srcId="{C110D908-19AE-4E9B-BED7-B4F2EB4A62AF}" destId="{CBE069E9-25C7-4324-8B48-7E439FA87A18}" srcOrd="3" destOrd="0" presId="urn:microsoft.com/office/officeart/2005/8/layout/orgChart1"/>
    <dgm:cxn modelId="{7E438928-F7E1-4EA9-BA7E-C5CE95826BFE}" type="presParOf" srcId="{CBE069E9-25C7-4324-8B48-7E439FA87A18}" destId="{EE9D37B7-C66C-4741-A485-B6D8EBDC0498}" srcOrd="0" destOrd="0" presId="urn:microsoft.com/office/officeart/2005/8/layout/orgChart1"/>
    <dgm:cxn modelId="{DDFF5E0C-549B-4F8E-939F-1349C8C8439E}" type="presParOf" srcId="{EE9D37B7-C66C-4741-A485-B6D8EBDC0498}" destId="{C32D7080-7845-48C8-B42F-33FA6C764AFF}" srcOrd="0" destOrd="0" presId="urn:microsoft.com/office/officeart/2005/8/layout/orgChart1"/>
    <dgm:cxn modelId="{0C31FF11-7D3E-489E-85F1-405328D6111A}" type="presParOf" srcId="{EE9D37B7-C66C-4741-A485-B6D8EBDC0498}" destId="{52AC6AD1-490A-4CCF-8AA0-A505769EA5FF}" srcOrd="1" destOrd="0" presId="urn:microsoft.com/office/officeart/2005/8/layout/orgChart1"/>
    <dgm:cxn modelId="{16E0C2DC-2A07-47A3-852F-89C048BB8FB4}" type="presParOf" srcId="{CBE069E9-25C7-4324-8B48-7E439FA87A18}" destId="{64480F58-3A67-484B-8A24-76A805EE8AD8}" srcOrd="1" destOrd="0" presId="urn:microsoft.com/office/officeart/2005/8/layout/orgChart1"/>
    <dgm:cxn modelId="{C298CA98-8209-4EAF-A157-7D2DBA08DA62}" type="presParOf" srcId="{CBE069E9-25C7-4324-8B48-7E439FA87A18}" destId="{09016C82-CE94-4424-8BE2-065E68B70C25}" srcOrd="2" destOrd="0" presId="urn:microsoft.com/office/officeart/2005/8/layout/orgChart1"/>
    <dgm:cxn modelId="{3E31369B-4CF6-408D-A898-0EB0368B73B2}" type="presParOf" srcId="{DB05C971-91F4-4BDF-8817-7D79D52461AB}" destId="{29C5CCAC-7148-4092-B620-8D93D967307E}" srcOrd="2" destOrd="0" presId="urn:microsoft.com/office/officeart/2005/8/layout/orgChart1"/>
    <dgm:cxn modelId="{C8962EE1-978E-4DC9-9533-100DA02E07E8}" type="presParOf" srcId="{EBA95A24-7372-4B98-BD61-82C03EC06E7A}" destId="{EF6EDB29-0374-4AAC-8615-C69D5BFFEB9E}" srcOrd="2" destOrd="0" presId="urn:microsoft.com/office/officeart/2005/8/layout/orgChart1"/>
    <dgm:cxn modelId="{966B7935-7D70-4F0C-AD95-D20761256BA6}" type="presParOf" srcId="{EBA95A24-7372-4B98-BD61-82C03EC06E7A}" destId="{755A4889-1E50-4186-9BF0-82316C65F496}" srcOrd="3" destOrd="0" presId="urn:microsoft.com/office/officeart/2005/8/layout/orgChart1"/>
    <dgm:cxn modelId="{4F18245A-0AF0-4FFA-A435-7E5DC462F6E9}" type="presParOf" srcId="{755A4889-1E50-4186-9BF0-82316C65F496}" destId="{E5964F84-3386-42F0-8C24-69E7C46ACF34}" srcOrd="0" destOrd="0" presId="urn:microsoft.com/office/officeart/2005/8/layout/orgChart1"/>
    <dgm:cxn modelId="{F7CB4B26-66AC-4C3F-AC90-AF5F3B94B897}" type="presParOf" srcId="{E5964F84-3386-42F0-8C24-69E7C46ACF34}" destId="{9535A726-5893-43AF-982A-42F96672961F}" srcOrd="0" destOrd="0" presId="urn:microsoft.com/office/officeart/2005/8/layout/orgChart1"/>
    <dgm:cxn modelId="{4A29CD12-5E32-4E23-8E26-03FB2E72A568}" type="presParOf" srcId="{E5964F84-3386-42F0-8C24-69E7C46ACF34}" destId="{0B08542D-D0FE-4815-8CB3-B1A5EBDCDE9D}" srcOrd="1" destOrd="0" presId="urn:microsoft.com/office/officeart/2005/8/layout/orgChart1"/>
    <dgm:cxn modelId="{28376FCF-780B-4378-BB17-A091ED6F5F9B}" type="presParOf" srcId="{755A4889-1E50-4186-9BF0-82316C65F496}" destId="{79E89091-FCF1-47AC-9849-493F08598CA2}" srcOrd="1" destOrd="0" presId="urn:microsoft.com/office/officeart/2005/8/layout/orgChart1"/>
    <dgm:cxn modelId="{A4D9F9F1-3AEF-4E5A-A391-25696D50B61C}" type="presParOf" srcId="{79E89091-FCF1-47AC-9849-493F08598CA2}" destId="{0130AD0A-29F7-483D-A348-4C52B92CE57E}" srcOrd="0" destOrd="0" presId="urn:microsoft.com/office/officeart/2005/8/layout/orgChart1"/>
    <dgm:cxn modelId="{07B8293C-4D7C-47EC-A6CB-7A597BF581B0}" type="presParOf" srcId="{79E89091-FCF1-47AC-9849-493F08598CA2}" destId="{F3EA3618-69BE-4CF9-A8D4-23D1902C1087}" srcOrd="1" destOrd="0" presId="urn:microsoft.com/office/officeart/2005/8/layout/orgChart1"/>
    <dgm:cxn modelId="{A6CA24EE-4967-4939-B1FE-CB1002FCABA0}" type="presParOf" srcId="{F3EA3618-69BE-4CF9-A8D4-23D1902C1087}" destId="{C21E466A-2662-4B99-9934-6E74B757033E}" srcOrd="0" destOrd="0" presId="urn:microsoft.com/office/officeart/2005/8/layout/orgChart1"/>
    <dgm:cxn modelId="{82E725A5-1DB9-4377-AE71-B818FE3A7F69}" type="presParOf" srcId="{C21E466A-2662-4B99-9934-6E74B757033E}" destId="{6D6245FB-DE47-4572-8AEC-FA1B34DE1908}" srcOrd="0" destOrd="0" presId="urn:microsoft.com/office/officeart/2005/8/layout/orgChart1"/>
    <dgm:cxn modelId="{DED494FA-5F1D-408C-8248-1CFD415AB132}" type="presParOf" srcId="{C21E466A-2662-4B99-9934-6E74B757033E}" destId="{8F3ADBB7-6A71-4E1A-9468-0CB6A1237524}" srcOrd="1" destOrd="0" presId="urn:microsoft.com/office/officeart/2005/8/layout/orgChart1"/>
    <dgm:cxn modelId="{F50547BD-387B-4B1B-98EA-20019D3C45D6}" type="presParOf" srcId="{F3EA3618-69BE-4CF9-A8D4-23D1902C1087}" destId="{EE4E6A31-BEFF-4E02-9DDE-9DAE9BF605A7}" srcOrd="1" destOrd="0" presId="urn:microsoft.com/office/officeart/2005/8/layout/orgChart1"/>
    <dgm:cxn modelId="{7ABDDCFF-8EB3-4B92-BD3F-B5CAB6FFF816}" type="presParOf" srcId="{F3EA3618-69BE-4CF9-A8D4-23D1902C1087}" destId="{5AB212D2-7C87-4902-973B-85E056D46D2A}" srcOrd="2" destOrd="0" presId="urn:microsoft.com/office/officeart/2005/8/layout/orgChart1"/>
    <dgm:cxn modelId="{7DC069F7-0E03-4FC6-A188-C1A8907B7F85}" type="presParOf" srcId="{79E89091-FCF1-47AC-9849-493F08598CA2}" destId="{8F548F4D-98AD-4E7D-BAF9-EB2C70D56A01}" srcOrd="2" destOrd="0" presId="urn:microsoft.com/office/officeart/2005/8/layout/orgChart1"/>
    <dgm:cxn modelId="{AE184992-0498-43F8-9E99-A6C0E0B8ABED}" type="presParOf" srcId="{79E89091-FCF1-47AC-9849-493F08598CA2}" destId="{7DFE791B-A297-494F-BC72-072037C253B1}" srcOrd="3" destOrd="0" presId="urn:microsoft.com/office/officeart/2005/8/layout/orgChart1"/>
    <dgm:cxn modelId="{12BEBD98-4E5A-4A58-B6DF-6AD8B8525D0B}" type="presParOf" srcId="{7DFE791B-A297-494F-BC72-072037C253B1}" destId="{1F0BD729-3076-4A9B-BB5D-EC2C8F8FFE2F}" srcOrd="0" destOrd="0" presId="urn:microsoft.com/office/officeart/2005/8/layout/orgChart1"/>
    <dgm:cxn modelId="{AB6F3985-5115-4E02-9D3C-BB4E76D7C9CE}" type="presParOf" srcId="{1F0BD729-3076-4A9B-BB5D-EC2C8F8FFE2F}" destId="{7ACD859A-6EC9-4054-8E23-6001A0E32512}" srcOrd="0" destOrd="0" presId="urn:microsoft.com/office/officeart/2005/8/layout/orgChart1"/>
    <dgm:cxn modelId="{F6D8CED0-E9CC-4F72-AAA9-7B4F13344B5E}" type="presParOf" srcId="{1F0BD729-3076-4A9B-BB5D-EC2C8F8FFE2F}" destId="{619F0D3E-5298-4F5B-9994-A32B728A8E65}" srcOrd="1" destOrd="0" presId="urn:microsoft.com/office/officeart/2005/8/layout/orgChart1"/>
    <dgm:cxn modelId="{C625A07E-D4DA-498D-A3E7-8F9992C624EE}" type="presParOf" srcId="{7DFE791B-A297-494F-BC72-072037C253B1}" destId="{E370E69F-484E-467B-A574-BE31486A5E6E}" srcOrd="1" destOrd="0" presId="urn:microsoft.com/office/officeart/2005/8/layout/orgChart1"/>
    <dgm:cxn modelId="{63975915-219C-4614-A6AD-49CC3B6D7D78}" type="presParOf" srcId="{7DFE791B-A297-494F-BC72-072037C253B1}" destId="{A4450224-DD8F-4C7B-AA5A-93FBC119C9FE}" srcOrd="2" destOrd="0" presId="urn:microsoft.com/office/officeart/2005/8/layout/orgChart1"/>
    <dgm:cxn modelId="{E49A1F24-056C-414F-9B72-0F5C708F3169}" type="presParOf" srcId="{755A4889-1E50-4186-9BF0-82316C65F496}" destId="{F5C34E89-F179-4444-8D97-5D9FFADBE014}" srcOrd="2" destOrd="0" presId="urn:microsoft.com/office/officeart/2005/8/layout/orgChart1"/>
    <dgm:cxn modelId="{230A8325-271E-4998-97DC-2711F4A7CAA7}" type="presParOf" srcId="{EBA95A24-7372-4B98-BD61-82C03EC06E7A}" destId="{DDA87A44-ADDD-44FD-B278-B41A38F30F33}" srcOrd="4" destOrd="0" presId="urn:microsoft.com/office/officeart/2005/8/layout/orgChart1"/>
    <dgm:cxn modelId="{E59F384E-3F14-4FAF-9D6F-7CD986AE45E0}" type="presParOf" srcId="{EBA95A24-7372-4B98-BD61-82C03EC06E7A}" destId="{D71FCBFA-3E50-4AD8-BBD0-645732A678BF}" srcOrd="5" destOrd="0" presId="urn:microsoft.com/office/officeart/2005/8/layout/orgChart1"/>
    <dgm:cxn modelId="{27A93681-5A09-4B51-BDE8-359577E03080}" type="presParOf" srcId="{D71FCBFA-3E50-4AD8-BBD0-645732A678BF}" destId="{91E15F74-1724-434D-8206-45BB98ECF290}" srcOrd="0" destOrd="0" presId="urn:microsoft.com/office/officeart/2005/8/layout/orgChart1"/>
    <dgm:cxn modelId="{B14B5638-C9D8-476C-9571-C5AD8C5C5EC0}" type="presParOf" srcId="{91E15F74-1724-434D-8206-45BB98ECF290}" destId="{C9FBE856-A26A-4BDA-A88A-DDFD22DF7E78}" srcOrd="0" destOrd="0" presId="urn:microsoft.com/office/officeart/2005/8/layout/orgChart1"/>
    <dgm:cxn modelId="{556636A5-B7C3-4BD6-B1D0-71F2FA5D1017}" type="presParOf" srcId="{91E15F74-1724-434D-8206-45BB98ECF290}" destId="{5C1E0475-26A0-43C9-8499-D2CA91494F3E}" srcOrd="1" destOrd="0" presId="urn:microsoft.com/office/officeart/2005/8/layout/orgChart1"/>
    <dgm:cxn modelId="{B38B8066-C0C6-4CED-833D-E201C12F3307}" type="presParOf" srcId="{D71FCBFA-3E50-4AD8-BBD0-645732A678BF}" destId="{2496D471-EA43-4618-96E8-8E9FFD0F98ED}" srcOrd="1" destOrd="0" presId="urn:microsoft.com/office/officeart/2005/8/layout/orgChart1"/>
    <dgm:cxn modelId="{57168137-F20B-45E7-932D-59691CDE107B}" type="presParOf" srcId="{2496D471-EA43-4618-96E8-8E9FFD0F98ED}" destId="{96DBCB21-43F9-4176-A688-049A233CAF17}" srcOrd="0" destOrd="0" presId="urn:microsoft.com/office/officeart/2005/8/layout/orgChart1"/>
    <dgm:cxn modelId="{B1A3B805-167D-42C2-A471-AA87AB8414AF}" type="presParOf" srcId="{2496D471-EA43-4618-96E8-8E9FFD0F98ED}" destId="{BA2FA127-D21C-4468-AF3A-AD201A97E3CC}" srcOrd="1" destOrd="0" presId="urn:microsoft.com/office/officeart/2005/8/layout/orgChart1"/>
    <dgm:cxn modelId="{CD1DC6E8-C8A8-4968-846C-5A7728F9C28A}" type="presParOf" srcId="{BA2FA127-D21C-4468-AF3A-AD201A97E3CC}" destId="{68A962D0-F788-4675-8A3A-F5C463F25909}" srcOrd="0" destOrd="0" presId="urn:microsoft.com/office/officeart/2005/8/layout/orgChart1"/>
    <dgm:cxn modelId="{A2BE5870-D9B6-4332-B215-756A451E2B18}" type="presParOf" srcId="{68A962D0-F788-4675-8A3A-F5C463F25909}" destId="{D2489185-812E-4A00-BBAF-DB9FFF83BFCA}" srcOrd="0" destOrd="0" presId="urn:microsoft.com/office/officeart/2005/8/layout/orgChart1"/>
    <dgm:cxn modelId="{E6CA94C1-EED1-45F0-9D48-6E73C5423AE7}" type="presParOf" srcId="{68A962D0-F788-4675-8A3A-F5C463F25909}" destId="{2B9E60C3-EEF5-4F17-87A2-D9A680E137ED}" srcOrd="1" destOrd="0" presId="urn:microsoft.com/office/officeart/2005/8/layout/orgChart1"/>
    <dgm:cxn modelId="{DE6B69F9-2C88-4140-8927-7A5FEFC4AA9C}" type="presParOf" srcId="{BA2FA127-D21C-4468-AF3A-AD201A97E3CC}" destId="{F86A81A9-CD1C-41DA-9A34-1DD7F39E2B67}" srcOrd="1" destOrd="0" presId="urn:microsoft.com/office/officeart/2005/8/layout/orgChart1"/>
    <dgm:cxn modelId="{9169DD70-1673-4A8A-B8E6-78981558F235}" type="presParOf" srcId="{BA2FA127-D21C-4468-AF3A-AD201A97E3CC}" destId="{1DC8903C-CC3E-4F9B-AC69-EDDC1C0B77BD}" srcOrd="2" destOrd="0" presId="urn:microsoft.com/office/officeart/2005/8/layout/orgChart1"/>
    <dgm:cxn modelId="{7BA878DC-7355-4DE8-A168-7FA3D2F62E95}" type="presParOf" srcId="{2496D471-EA43-4618-96E8-8E9FFD0F98ED}" destId="{59C3BED2-C7AD-46E3-84B9-5C63543840A6}" srcOrd="2" destOrd="0" presId="urn:microsoft.com/office/officeart/2005/8/layout/orgChart1"/>
    <dgm:cxn modelId="{BA9DAA17-ACEB-4DC0-BA0D-90396E3CCDFD}" type="presParOf" srcId="{2496D471-EA43-4618-96E8-8E9FFD0F98ED}" destId="{F69A8989-5EC2-4517-A27F-F153454B1208}" srcOrd="3" destOrd="0" presId="urn:microsoft.com/office/officeart/2005/8/layout/orgChart1"/>
    <dgm:cxn modelId="{CBE0AF87-7669-4F18-9905-DE0426387485}" type="presParOf" srcId="{F69A8989-5EC2-4517-A27F-F153454B1208}" destId="{5C94C578-853E-4B44-AB10-E91F74A21811}" srcOrd="0" destOrd="0" presId="urn:microsoft.com/office/officeart/2005/8/layout/orgChart1"/>
    <dgm:cxn modelId="{66D05CBE-928C-48BF-8871-7545389E31D6}" type="presParOf" srcId="{5C94C578-853E-4B44-AB10-E91F74A21811}" destId="{3490CF50-561E-4C11-838D-B5081F627872}" srcOrd="0" destOrd="0" presId="urn:microsoft.com/office/officeart/2005/8/layout/orgChart1"/>
    <dgm:cxn modelId="{C4AED2E4-85CA-4131-A345-163FC9B2A608}" type="presParOf" srcId="{5C94C578-853E-4B44-AB10-E91F74A21811}" destId="{D494D585-5860-4A6F-818A-A1E0153A3C6F}" srcOrd="1" destOrd="0" presId="urn:microsoft.com/office/officeart/2005/8/layout/orgChart1"/>
    <dgm:cxn modelId="{5E90A7F2-2E4C-4F57-8D77-DAF5413CFD1A}" type="presParOf" srcId="{F69A8989-5EC2-4517-A27F-F153454B1208}" destId="{13F98CEB-CA92-4881-91BB-02B7E26EA2CA}" srcOrd="1" destOrd="0" presId="urn:microsoft.com/office/officeart/2005/8/layout/orgChart1"/>
    <dgm:cxn modelId="{3350855D-A45C-48E1-955E-1D05E033F43D}" type="presParOf" srcId="{F69A8989-5EC2-4517-A27F-F153454B1208}" destId="{3AA8E04B-A27E-48F4-864A-61EA5E7ACAB3}" srcOrd="2" destOrd="0" presId="urn:microsoft.com/office/officeart/2005/8/layout/orgChart1"/>
    <dgm:cxn modelId="{D78F4099-64A0-4401-9653-8B04B79D1749}" type="presParOf" srcId="{D71FCBFA-3E50-4AD8-BBD0-645732A678BF}" destId="{10E1F26F-2939-48A0-A6F8-0BB44194D2E7}" srcOrd="2" destOrd="0" presId="urn:microsoft.com/office/officeart/2005/8/layout/orgChart1"/>
    <dgm:cxn modelId="{69E9CBB1-F520-491C-A646-155632583BD5}" type="presParOf" srcId="{EBA95A24-7372-4B98-BD61-82C03EC06E7A}" destId="{3F24F2E5-040E-4152-A619-2D06EC19C1F7}" srcOrd="6" destOrd="0" presId="urn:microsoft.com/office/officeart/2005/8/layout/orgChart1"/>
    <dgm:cxn modelId="{A082F203-0314-4141-952D-8BB4C9D0C509}" type="presParOf" srcId="{EBA95A24-7372-4B98-BD61-82C03EC06E7A}" destId="{319C2415-57D9-497A-A31C-160BA3588853}" srcOrd="7" destOrd="0" presId="urn:microsoft.com/office/officeart/2005/8/layout/orgChart1"/>
    <dgm:cxn modelId="{D19AB13C-BF44-49EE-96E4-3E02AC4DC308}" type="presParOf" srcId="{319C2415-57D9-497A-A31C-160BA3588853}" destId="{AF3844D9-2033-4898-B29C-15A1C7AC30E4}" srcOrd="0" destOrd="0" presId="urn:microsoft.com/office/officeart/2005/8/layout/orgChart1"/>
    <dgm:cxn modelId="{01250153-9FF1-43BA-BDA0-1278C48683B4}" type="presParOf" srcId="{AF3844D9-2033-4898-B29C-15A1C7AC30E4}" destId="{9EFEE4D0-02C0-4C51-872A-C5D6B09749F2}" srcOrd="0" destOrd="0" presId="urn:microsoft.com/office/officeart/2005/8/layout/orgChart1"/>
    <dgm:cxn modelId="{1F6F04CA-DB9F-4EE3-B4E2-C91E2026DA08}" type="presParOf" srcId="{AF3844D9-2033-4898-B29C-15A1C7AC30E4}" destId="{FBEC44FF-01FC-49B8-93C1-DEFE969B3317}" srcOrd="1" destOrd="0" presId="urn:microsoft.com/office/officeart/2005/8/layout/orgChart1"/>
    <dgm:cxn modelId="{C1F2E1FC-E486-42E2-A605-FD5AAA780863}" type="presParOf" srcId="{319C2415-57D9-497A-A31C-160BA3588853}" destId="{80646FE2-4316-40AF-AF16-BDF51E997640}" srcOrd="1" destOrd="0" presId="urn:microsoft.com/office/officeart/2005/8/layout/orgChart1"/>
    <dgm:cxn modelId="{DDAF5595-8485-411B-9FA4-875F17406774}" type="presParOf" srcId="{80646FE2-4316-40AF-AF16-BDF51E997640}" destId="{971631FD-3CD4-4EC6-A4F9-877EFFC1771F}" srcOrd="0" destOrd="0" presId="urn:microsoft.com/office/officeart/2005/8/layout/orgChart1"/>
    <dgm:cxn modelId="{9BDC259E-168B-4C45-B314-905D14CDDA42}" type="presParOf" srcId="{80646FE2-4316-40AF-AF16-BDF51E997640}" destId="{88CC6C3D-6F5A-428C-8045-1F0EB1FBEC67}" srcOrd="1" destOrd="0" presId="urn:microsoft.com/office/officeart/2005/8/layout/orgChart1"/>
    <dgm:cxn modelId="{0BA55710-4A0F-43B1-A2C5-DE9E315B99C8}" type="presParOf" srcId="{88CC6C3D-6F5A-428C-8045-1F0EB1FBEC67}" destId="{757099C2-2ACF-4BF1-A812-72826AC4A90F}" srcOrd="0" destOrd="0" presId="urn:microsoft.com/office/officeart/2005/8/layout/orgChart1"/>
    <dgm:cxn modelId="{2278FD2A-2D9B-4294-909F-1DD681E26E4E}" type="presParOf" srcId="{757099C2-2ACF-4BF1-A812-72826AC4A90F}" destId="{517B39E0-BB92-4C60-AADF-B5A80C1A2CA1}" srcOrd="0" destOrd="0" presId="urn:microsoft.com/office/officeart/2005/8/layout/orgChart1"/>
    <dgm:cxn modelId="{FC3BA719-CDA1-4B11-AFA3-50DC7B498172}" type="presParOf" srcId="{757099C2-2ACF-4BF1-A812-72826AC4A90F}" destId="{2B7B27B0-F782-4C6E-80EA-73A9D19539F9}" srcOrd="1" destOrd="0" presId="urn:microsoft.com/office/officeart/2005/8/layout/orgChart1"/>
    <dgm:cxn modelId="{A7D21FE0-0825-450D-AC1B-8ABEFBFC0A16}" type="presParOf" srcId="{88CC6C3D-6F5A-428C-8045-1F0EB1FBEC67}" destId="{8266A1D6-4FBA-4B5C-A4A5-A4C1549DE35C}" srcOrd="1" destOrd="0" presId="urn:microsoft.com/office/officeart/2005/8/layout/orgChart1"/>
    <dgm:cxn modelId="{872FA945-E0D6-4498-BCDF-F635CCDF65ED}" type="presParOf" srcId="{88CC6C3D-6F5A-428C-8045-1F0EB1FBEC67}" destId="{2EC36218-C172-462F-9FB8-6C81FD8AD0BF}" srcOrd="2" destOrd="0" presId="urn:microsoft.com/office/officeart/2005/8/layout/orgChart1"/>
    <dgm:cxn modelId="{A7B9CC0F-6BFF-4315-9C7D-0370BBE1AAC1}" type="presParOf" srcId="{80646FE2-4316-40AF-AF16-BDF51E997640}" destId="{2808184D-62F6-448D-AB2E-6B58A82FB459}" srcOrd="2" destOrd="0" presId="urn:microsoft.com/office/officeart/2005/8/layout/orgChart1"/>
    <dgm:cxn modelId="{968B7A34-1519-4FF5-B837-DA5F4D966E9B}" type="presParOf" srcId="{80646FE2-4316-40AF-AF16-BDF51E997640}" destId="{CAC3182F-161A-490D-A90F-CF2FFF4B103B}" srcOrd="3" destOrd="0" presId="urn:microsoft.com/office/officeart/2005/8/layout/orgChart1"/>
    <dgm:cxn modelId="{8346CC05-E93B-4B8E-B5CA-FFD24B27310A}" type="presParOf" srcId="{CAC3182F-161A-490D-A90F-CF2FFF4B103B}" destId="{2088D220-A32F-4C99-B6EA-2AC832728848}" srcOrd="0" destOrd="0" presId="urn:microsoft.com/office/officeart/2005/8/layout/orgChart1"/>
    <dgm:cxn modelId="{172066A1-5263-4226-BD06-F603F544622E}" type="presParOf" srcId="{2088D220-A32F-4C99-B6EA-2AC832728848}" destId="{B9DF9B8C-7743-41F0-A19F-93A014093331}" srcOrd="0" destOrd="0" presId="urn:microsoft.com/office/officeart/2005/8/layout/orgChart1"/>
    <dgm:cxn modelId="{4244193A-87FB-4302-8E3A-775CC4435C47}" type="presParOf" srcId="{2088D220-A32F-4C99-B6EA-2AC832728848}" destId="{6C6AE82E-2E41-4C51-B321-E186A97FD617}" srcOrd="1" destOrd="0" presId="urn:microsoft.com/office/officeart/2005/8/layout/orgChart1"/>
    <dgm:cxn modelId="{42E5DC36-69C4-408A-91F3-65DDCFEC22D5}" type="presParOf" srcId="{CAC3182F-161A-490D-A90F-CF2FFF4B103B}" destId="{C4FEE583-1094-4D03-BDE3-1F7C991C2015}" srcOrd="1" destOrd="0" presId="urn:microsoft.com/office/officeart/2005/8/layout/orgChart1"/>
    <dgm:cxn modelId="{C9B1651E-FD84-411D-96F9-808FE8DAB2E3}" type="presParOf" srcId="{CAC3182F-161A-490D-A90F-CF2FFF4B103B}" destId="{21BF5779-3856-4FBD-ABD8-CC31D45125FD}" srcOrd="2" destOrd="0" presId="urn:microsoft.com/office/officeart/2005/8/layout/orgChart1"/>
    <dgm:cxn modelId="{74D3C70E-BDD2-447A-BB9D-8E7D1F31FC25}" type="presParOf" srcId="{319C2415-57D9-497A-A31C-160BA3588853}" destId="{18749F04-A0B7-497D-9E9F-5A946077A287}" srcOrd="2" destOrd="0" presId="urn:microsoft.com/office/officeart/2005/8/layout/orgChart1"/>
    <dgm:cxn modelId="{D318C17A-DCEB-4C35-A7BE-4311CA00A6D4}" type="presParOf" srcId="{E878B6B5-5144-4CB0-8AC4-8AA50EAD74A3}" destId="{274D7DCC-383F-4606-8E59-F602E2E940E4}" srcOrd="2" destOrd="0" presId="urn:microsoft.com/office/officeart/2005/8/layout/orgChart1"/>
    <dgm:cxn modelId="{E50CFFCE-D6FA-4AB8-8C26-068CB8F5A729}" type="presParOf" srcId="{7F33CB1F-81C4-4373-8CD0-EBE569D4A52A}" destId="{2DD58E7F-E134-481D-BFE3-47096ED8588E}" srcOrd="4" destOrd="0" presId="urn:microsoft.com/office/officeart/2005/8/layout/orgChart1"/>
    <dgm:cxn modelId="{D6B602BA-5DD7-43E6-B8DE-435D02E6F43B}" type="presParOf" srcId="{7F33CB1F-81C4-4373-8CD0-EBE569D4A52A}" destId="{23129BD8-AD75-481F-80AF-A2535B5398C6}" srcOrd="5" destOrd="0" presId="urn:microsoft.com/office/officeart/2005/8/layout/orgChart1"/>
    <dgm:cxn modelId="{72CD7C5C-07DE-4920-9B6A-E056CCAB272E}" type="presParOf" srcId="{23129BD8-AD75-481F-80AF-A2535B5398C6}" destId="{BC04AF54-FFA5-4B0D-BA1A-2D26B9960899}" srcOrd="0" destOrd="0" presId="urn:microsoft.com/office/officeart/2005/8/layout/orgChart1"/>
    <dgm:cxn modelId="{EC021CCE-6EF0-413F-BFEB-D8E06C748250}" type="presParOf" srcId="{BC04AF54-FFA5-4B0D-BA1A-2D26B9960899}" destId="{8851F259-BC47-4176-9225-5068B368ED6D}" srcOrd="0" destOrd="0" presId="urn:microsoft.com/office/officeart/2005/8/layout/orgChart1"/>
    <dgm:cxn modelId="{AB7B9A94-8384-43EE-817D-B08CD658A1E0}" type="presParOf" srcId="{BC04AF54-FFA5-4B0D-BA1A-2D26B9960899}" destId="{89484ACB-D8D0-4C51-93FE-B444108669FE}" srcOrd="1" destOrd="0" presId="urn:microsoft.com/office/officeart/2005/8/layout/orgChart1"/>
    <dgm:cxn modelId="{9F2130A4-7151-44F7-A91E-A59C58CB2A7F}" type="presParOf" srcId="{23129BD8-AD75-481F-80AF-A2535B5398C6}" destId="{73D1CCE0-C024-4D03-9641-51CCD1F8079B}" srcOrd="1" destOrd="0" presId="urn:microsoft.com/office/officeart/2005/8/layout/orgChart1"/>
    <dgm:cxn modelId="{C0F8ADB8-F981-4DAE-80B7-AAF3820B3C18}" type="presParOf" srcId="{23129BD8-AD75-481F-80AF-A2535B5398C6}" destId="{BBC056EC-AE36-4DCB-94C7-D8A70FB57BD9}" srcOrd="2" destOrd="0" presId="urn:microsoft.com/office/officeart/2005/8/layout/orgChart1"/>
    <dgm:cxn modelId="{2E4A76C7-0E41-4187-92AB-C023B1F70A02}" type="presParOf" srcId="{E9421604-B8A0-4481-8981-3C37907621FA}" destId="{6A7C2427-CCB7-4EA3-8367-B991B6F0BC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58E7F-E134-481D-BFE3-47096ED8588E}">
      <dsp:nvSpPr>
        <dsp:cNvPr id="0" name=""/>
        <dsp:cNvSpPr/>
      </dsp:nvSpPr>
      <dsp:spPr>
        <a:xfrm>
          <a:off x="1882722" y="381425"/>
          <a:ext cx="918671" cy="159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19"/>
              </a:lnTo>
              <a:lnTo>
                <a:pt x="918671" y="79719"/>
              </a:lnTo>
              <a:lnTo>
                <a:pt x="918671" y="15943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8184D-62F6-448D-AB2E-6B58A82FB459}">
      <dsp:nvSpPr>
        <dsp:cNvPr id="0" name=""/>
        <dsp:cNvSpPr/>
      </dsp:nvSpPr>
      <dsp:spPr>
        <a:xfrm>
          <a:off x="2957037" y="1459536"/>
          <a:ext cx="113884" cy="88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302"/>
              </a:lnTo>
              <a:lnTo>
                <a:pt x="113884" y="88830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631FD-3CD4-4EC6-A4F9-877EFFC1771F}">
      <dsp:nvSpPr>
        <dsp:cNvPr id="0" name=""/>
        <dsp:cNvSpPr/>
      </dsp:nvSpPr>
      <dsp:spPr>
        <a:xfrm>
          <a:off x="2957037" y="1459536"/>
          <a:ext cx="113884" cy="349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47"/>
              </a:lnTo>
              <a:lnTo>
                <a:pt x="113884" y="34924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4F2E5-040E-4152-A619-2D06EC19C1F7}">
      <dsp:nvSpPr>
        <dsp:cNvPr id="0" name=""/>
        <dsp:cNvSpPr/>
      </dsp:nvSpPr>
      <dsp:spPr>
        <a:xfrm>
          <a:off x="1882722" y="920481"/>
          <a:ext cx="1378007" cy="159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19"/>
              </a:lnTo>
              <a:lnTo>
                <a:pt x="1378007" y="79719"/>
              </a:lnTo>
              <a:lnTo>
                <a:pt x="1378007" y="1594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3BED2-C7AD-46E3-84B9-5C63543840A6}">
      <dsp:nvSpPr>
        <dsp:cNvPr id="0" name=""/>
        <dsp:cNvSpPr/>
      </dsp:nvSpPr>
      <dsp:spPr>
        <a:xfrm>
          <a:off x="2038365" y="1459536"/>
          <a:ext cx="113884" cy="88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302"/>
              </a:lnTo>
              <a:lnTo>
                <a:pt x="113884" y="88830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BCB21-43F9-4176-A688-049A233CAF17}">
      <dsp:nvSpPr>
        <dsp:cNvPr id="0" name=""/>
        <dsp:cNvSpPr/>
      </dsp:nvSpPr>
      <dsp:spPr>
        <a:xfrm>
          <a:off x="2038365" y="1459536"/>
          <a:ext cx="113884" cy="349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47"/>
              </a:lnTo>
              <a:lnTo>
                <a:pt x="113884" y="34924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87A44-ADDD-44FD-B278-B41A38F30F33}">
      <dsp:nvSpPr>
        <dsp:cNvPr id="0" name=""/>
        <dsp:cNvSpPr/>
      </dsp:nvSpPr>
      <dsp:spPr>
        <a:xfrm>
          <a:off x="1882722" y="920481"/>
          <a:ext cx="459335" cy="159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19"/>
              </a:lnTo>
              <a:lnTo>
                <a:pt x="459335" y="79719"/>
              </a:lnTo>
              <a:lnTo>
                <a:pt x="459335" y="1594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48F4D-98AD-4E7D-BAF9-EB2C70D56A01}">
      <dsp:nvSpPr>
        <dsp:cNvPr id="0" name=""/>
        <dsp:cNvSpPr/>
      </dsp:nvSpPr>
      <dsp:spPr>
        <a:xfrm>
          <a:off x="1119693" y="1459536"/>
          <a:ext cx="113884" cy="88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302"/>
              </a:lnTo>
              <a:lnTo>
                <a:pt x="113884" y="88830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0AD0A-29F7-483D-A348-4C52B92CE57E}">
      <dsp:nvSpPr>
        <dsp:cNvPr id="0" name=""/>
        <dsp:cNvSpPr/>
      </dsp:nvSpPr>
      <dsp:spPr>
        <a:xfrm>
          <a:off x="1119693" y="1459536"/>
          <a:ext cx="113884" cy="349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47"/>
              </a:lnTo>
              <a:lnTo>
                <a:pt x="113884" y="34924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EDB29-0374-4AAC-8615-C69D5BFFEB9E}">
      <dsp:nvSpPr>
        <dsp:cNvPr id="0" name=""/>
        <dsp:cNvSpPr/>
      </dsp:nvSpPr>
      <dsp:spPr>
        <a:xfrm>
          <a:off x="1423386" y="920481"/>
          <a:ext cx="459335" cy="159438"/>
        </a:xfrm>
        <a:custGeom>
          <a:avLst/>
          <a:gdLst/>
          <a:ahLst/>
          <a:cxnLst/>
          <a:rect l="0" t="0" r="0" b="0"/>
          <a:pathLst>
            <a:path>
              <a:moveTo>
                <a:pt x="459335" y="0"/>
              </a:moveTo>
              <a:lnTo>
                <a:pt x="459335" y="79719"/>
              </a:lnTo>
              <a:lnTo>
                <a:pt x="0" y="79719"/>
              </a:lnTo>
              <a:lnTo>
                <a:pt x="0" y="1594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6D5F7-762B-4328-836E-3A48E6D0149D}">
      <dsp:nvSpPr>
        <dsp:cNvPr id="0" name=""/>
        <dsp:cNvSpPr/>
      </dsp:nvSpPr>
      <dsp:spPr>
        <a:xfrm>
          <a:off x="201021" y="1459536"/>
          <a:ext cx="113884" cy="88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302"/>
              </a:lnTo>
              <a:lnTo>
                <a:pt x="113884" y="88830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F0A03-3F66-417B-B947-A347C09D1306}">
      <dsp:nvSpPr>
        <dsp:cNvPr id="0" name=""/>
        <dsp:cNvSpPr/>
      </dsp:nvSpPr>
      <dsp:spPr>
        <a:xfrm>
          <a:off x="201021" y="1459536"/>
          <a:ext cx="113884" cy="349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47"/>
              </a:lnTo>
              <a:lnTo>
                <a:pt x="113884" y="34924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A8ED-B69A-4AB4-AD6A-05A989C8B2CD}">
      <dsp:nvSpPr>
        <dsp:cNvPr id="0" name=""/>
        <dsp:cNvSpPr/>
      </dsp:nvSpPr>
      <dsp:spPr>
        <a:xfrm>
          <a:off x="504714" y="920481"/>
          <a:ext cx="1378007" cy="159438"/>
        </a:xfrm>
        <a:custGeom>
          <a:avLst/>
          <a:gdLst/>
          <a:ahLst/>
          <a:cxnLst/>
          <a:rect l="0" t="0" r="0" b="0"/>
          <a:pathLst>
            <a:path>
              <a:moveTo>
                <a:pt x="1378007" y="0"/>
              </a:moveTo>
              <a:lnTo>
                <a:pt x="1378007" y="79719"/>
              </a:lnTo>
              <a:lnTo>
                <a:pt x="0" y="79719"/>
              </a:lnTo>
              <a:lnTo>
                <a:pt x="0" y="1594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958E7-4F31-4C2E-8D22-EEDB60BF95E2}">
      <dsp:nvSpPr>
        <dsp:cNvPr id="0" name=""/>
        <dsp:cNvSpPr/>
      </dsp:nvSpPr>
      <dsp:spPr>
        <a:xfrm>
          <a:off x="1837002" y="381425"/>
          <a:ext cx="91440" cy="159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43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14DF8-0DDC-45BE-A42E-1DD1C117D7E0}">
      <dsp:nvSpPr>
        <dsp:cNvPr id="0" name=""/>
        <dsp:cNvSpPr/>
      </dsp:nvSpPr>
      <dsp:spPr>
        <a:xfrm>
          <a:off x="964050" y="381425"/>
          <a:ext cx="918671" cy="159438"/>
        </a:xfrm>
        <a:custGeom>
          <a:avLst/>
          <a:gdLst/>
          <a:ahLst/>
          <a:cxnLst/>
          <a:rect l="0" t="0" r="0" b="0"/>
          <a:pathLst>
            <a:path>
              <a:moveTo>
                <a:pt x="918671" y="0"/>
              </a:moveTo>
              <a:lnTo>
                <a:pt x="918671" y="79719"/>
              </a:lnTo>
              <a:lnTo>
                <a:pt x="0" y="79719"/>
              </a:lnTo>
              <a:lnTo>
                <a:pt x="0" y="15943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B030A-3B66-4919-80E3-DAB2F72DC720}">
      <dsp:nvSpPr>
        <dsp:cNvPr id="0" name=""/>
        <dsp:cNvSpPr/>
      </dsp:nvSpPr>
      <dsp:spPr>
        <a:xfrm>
          <a:off x="1503106" y="1809"/>
          <a:ext cx="759233" cy="3796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Řídící výbor</a:t>
          </a:r>
        </a:p>
      </dsp:txBody>
      <dsp:txXfrm>
        <a:off x="1503106" y="1809"/>
        <a:ext cx="759233" cy="379616"/>
      </dsp:txXfrm>
    </dsp:sp>
    <dsp:sp modelId="{8ECA197B-934B-4C25-ABEA-B87864941C9F}">
      <dsp:nvSpPr>
        <dsp:cNvPr id="0" name=""/>
        <dsp:cNvSpPr/>
      </dsp:nvSpPr>
      <dsp:spPr>
        <a:xfrm>
          <a:off x="584434" y="540864"/>
          <a:ext cx="759233" cy="3796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Projektový manažer zákazníka</a:t>
          </a:r>
        </a:p>
      </dsp:txBody>
      <dsp:txXfrm>
        <a:off x="584434" y="540864"/>
        <a:ext cx="759233" cy="379616"/>
      </dsp:txXfrm>
    </dsp:sp>
    <dsp:sp modelId="{649D5BAB-190A-4ED7-98AC-6156902834C4}">
      <dsp:nvSpPr>
        <dsp:cNvPr id="0" name=""/>
        <dsp:cNvSpPr/>
      </dsp:nvSpPr>
      <dsp:spPr>
        <a:xfrm>
          <a:off x="1503106" y="540864"/>
          <a:ext cx="759233" cy="3796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Technický projektový manažer</a:t>
          </a:r>
        </a:p>
      </dsp:txBody>
      <dsp:txXfrm>
        <a:off x="1503106" y="540864"/>
        <a:ext cx="759233" cy="379616"/>
      </dsp:txXfrm>
    </dsp:sp>
    <dsp:sp modelId="{0C59A01C-99D1-4E56-9BAE-B4FA84770475}">
      <dsp:nvSpPr>
        <dsp:cNvPr id="0" name=""/>
        <dsp:cNvSpPr/>
      </dsp:nvSpPr>
      <dsp:spPr>
        <a:xfrm>
          <a:off x="125098" y="1079920"/>
          <a:ext cx="759233" cy="3796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Aplikace systému</a:t>
          </a:r>
        </a:p>
      </dsp:txBody>
      <dsp:txXfrm>
        <a:off x="125098" y="1079920"/>
        <a:ext cx="759233" cy="379616"/>
      </dsp:txXfrm>
    </dsp:sp>
    <dsp:sp modelId="{A72393AB-77E3-408C-B609-40CD3A50E98C}">
      <dsp:nvSpPr>
        <dsp:cNvPr id="0" name=""/>
        <dsp:cNvSpPr/>
      </dsp:nvSpPr>
      <dsp:spPr>
        <a:xfrm>
          <a:off x="314906" y="1618975"/>
          <a:ext cx="759233" cy="379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Systémová integrace</a:t>
          </a:r>
        </a:p>
      </dsp:txBody>
      <dsp:txXfrm>
        <a:off x="314906" y="1618975"/>
        <a:ext cx="759233" cy="379616"/>
      </dsp:txXfrm>
    </dsp:sp>
    <dsp:sp modelId="{C32D7080-7845-48C8-B42F-33FA6C764AFF}">
      <dsp:nvSpPr>
        <dsp:cNvPr id="0" name=""/>
        <dsp:cNvSpPr/>
      </dsp:nvSpPr>
      <dsp:spPr>
        <a:xfrm>
          <a:off x="314906" y="2158031"/>
          <a:ext cx="759233" cy="379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Manažer zakázky</a:t>
          </a:r>
        </a:p>
      </dsp:txBody>
      <dsp:txXfrm>
        <a:off x="314906" y="2158031"/>
        <a:ext cx="759233" cy="379616"/>
      </dsp:txXfrm>
    </dsp:sp>
    <dsp:sp modelId="{9535A726-5893-43AF-982A-42F96672961F}">
      <dsp:nvSpPr>
        <dsp:cNvPr id="0" name=""/>
        <dsp:cNvSpPr/>
      </dsp:nvSpPr>
      <dsp:spPr>
        <a:xfrm>
          <a:off x="1043770" y="1079920"/>
          <a:ext cx="759233" cy="3796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Systémové řešení</a:t>
          </a:r>
        </a:p>
      </dsp:txBody>
      <dsp:txXfrm>
        <a:off x="1043770" y="1079920"/>
        <a:ext cx="759233" cy="379616"/>
      </dsp:txXfrm>
    </dsp:sp>
    <dsp:sp modelId="{6D6245FB-DE47-4572-8AEC-FA1B34DE1908}">
      <dsp:nvSpPr>
        <dsp:cNvPr id="0" name=""/>
        <dsp:cNvSpPr/>
      </dsp:nvSpPr>
      <dsp:spPr>
        <a:xfrm>
          <a:off x="1233578" y="1618975"/>
          <a:ext cx="759233" cy="379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Doprava a rozdělení</a:t>
          </a:r>
        </a:p>
      </dsp:txBody>
      <dsp:txXfrm>
        <a:off x="1233578" y="1618975"/>
        <a:ext cx="759233" cy="379616"/>
      </dsp:txXfrm>
    </dsp:sp>
    <dsp:sp modelId="{7ACD859A-6EC9-4054-8E23-6001A0E32512}">
      <dsp:nvSpPr>
        <dsp:cNvPr id="0" name=""/>
        <dsp:cNvSpPr/>
      </dsp:nvSpPr>
      <dsp:spPr>
        <a:xfrm>
          <a:off x="1233578" y="2158031"/>
          <a:ext cx="759233" cy="379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Správce systému</a:t>
          </a:r>
        </a:p>
      </dsp:txBody>
      <dsp:txXfrm>
        <a:off x="1233578" y="2158031"/>
        <a:ext cx="759233" cy="379616"/>
      </dsp:txXfrm>
    </dsp:sp>
    <dsp:sp modelId="{C9FBE856-A26A-4BDA-A88A-DDFD22DF7E78}">
      <dsp:nvSpPr>
        <dsp:cNvPr id="0" name=""/>
        <dsp:cNvSpPr/>
      </dsp:nvSpPr>
      <dsp:spPr>
        <a:xfrm>
          <a:off x="1962442" y="1079920"/>
          <a:ext cx="759233" cy="3796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Dodání vozidel</a:t>
          </a:r>
        </a:p>
      </dsp:txBody>
      <dsp:txXfrm>
        <a:off x="1962442" y="1079920"/>
        <a:ext cx="759233" cy="379616"/>
      </dsp:txXfrm>
    </dsp:sp>
    <dsp:sp modelId="{D2489185-812E-4A00-BBAF-DB9FFF83BFCA}">
      <dsp:nvSpPr>
        <dsp:cNvPr id="0" name=""/>
        <dsp:cNvSpPr/>
      </dsp:nvSpPr>
      <dsp:spPr>
        <a:xfrm>
          <a:off x="2152250" y="1618975"/>
          <a:ext cx="759233" cy="379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Dodávka vozidel</a:t>
          </a:r>
        </a:p>
      </dsp:txBody>
      <dsp:txXfrm>
        <a:off x="2152250" y="1618975"/>
        <a:ext cx="759233" cy="379616"/>
      </dsp:txXfrm>
    </dsp:sp>
    <dsp:sp modelId="{3490CF50-561E-4C11-838D-B5081F627872}">
      <dsp:nvSpPr>
        <dsp:cNvPr id="0" name=""/>
        <dsp:cNvSpPr/>
      </dsp:nvSpPr>
      <dsp:spPr>
        <a:xfrm>
          <a:off x="2152250" y="2158031"/>
          <a:ext cx="759233" cy="379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Aplikace vozidel</a:t>
          </a:r>
        </a:p>
      </dsp:txBody>
      <dsp:txXfrm>
        <a:off x="2152250" y="2158031"/>
        <a:ext cx="759233" cy="379616"/>
      </dsp:txXfrm>
    </dsp:sp>
    <dsp:sp modelId="{9EFEE4D0-02C0-4C51-872A-C5D6B09749F2}">
      <dsp:nvSpPr>
        <dsp:cNvPr id="0" name=""/>
        <dsp:cNvSpPr/>
      </dsp:nvSpPr>
      <dsp:spPr>
        <a:xfrm>
          <a:off x="2881114" y="1079920"/>
          <a:ext cx="759233" cy="3796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Webový portál</a:t>
          </a:r>
        </a:p>
      </dsp:txBody>
      <dsp:txXfrm>
        <a:off x="2881114" y="1079920"/>
        <a:ext cx="759233" cy="379616"/>
      </dsp:txXfrm>
    </dsp:sp>
    <dsp:sp modelId="{517B39E0-BB92-4C60-AADF-B5A80C1A2CA1}">
      <dsp:nvSpPr>
        <dsp:cNvPr id="0" name=""/>
        <dsp:cNvSpPr/>
      </dsp:nvSpPr>
      <dsp:spPr>
        <a:xfrm>
          <a:off x="3070922" y="1618975"/>
          <a:ext cx="759233" cy="379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Servis vozidel</a:t>
          </a:r>
        </a:p>
      </dsp:txBody>
      <dsp:txXfrm>
        <a:off x="3070922" y="1618975"/>
        <a:ext cx="759233" cy="379616"/>
      </dsp:txXfrm>
    </dsp:sp>
    <dsp:sp modelId="{B9DF9B8C-7743-41F0-A19F-93A014093331}">
      <dsp:nvSpPr>
        <dsp:cNvPr id="0" name=""/>
        <dsp:cNvSpPr/>
      </dsp:nvSpPr>
      <dsp:spPr>
        <a:xfrm>
          <a:off x="3070922" y="2158031"/>
          <a:ext cx="759233" cy="379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Instalace</a:t>
          </a:r>
        </a:p>
      </dsp:txBody>
      <dsp:txXfrm>
        <a:off x="3070922" y="2158031"/>
        <a:ext cx="759233" cy="379616"/>
      </dsp:txXfrm>
    </dsp:sp>
    <dsp:sp modelId="{8851F259-BC47-4176-9225-5068B368ED6D}">
      <dsp:nvSpPr>
        <dsp:cNvPr id="0" name=""/>
        <dsp:cNvSpPr/>
      </dsp:nvSpPr>
      <dsp:spPr>
        <a:xfrm>
          <a:off x="2421778" y="540864"/>
          <a:ext cx="759233" cy="3796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Podpora feet managementu </a:t>
          </a:r>
        </a:p>
      </dsp:txBody>
      <dsp:txXfrm>
        <a:off x="2421778" y="540864"/>
        <a:ext cx="759233" cy="379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A1C764-44DC-4680-BCC8-A77EC12B8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3BF52-5FEE-4EA3-B26F-35AFCE4861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1E70F9-EC8D-425D-9367-7A0A82202D16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2A417A-1C43-41DB-9A38-4363308C2D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7ED8AA-9CAC-408C-BC7A-270136E5E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6A2E5-5B5D-4FD6-BB2B-FF481E44A5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F7743-1960-4EF3-ACB6-57214A044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EF66E8-E31E-47A8-A7E9-ACC6AB661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5F5E8237-13F3-4F9A-85FB-2706F0B84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810B926B-2D17-41ED-8579-941BCA537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8CE2A804-ED42-45BB-AF27-7DDFE5F20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2EA01-55B9-4A88-9EBF-892ED9B9D595}" type="slidenum">
              <a:rPr lang="en-US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B56C3475-3E00-44A7-BF88-98D50CC67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F5052B91-57ED-4103-8756-C8720D5D0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6225D9C2-0E07-49E9-B14C-517FC4F5F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52DED3-E240-4ACD-971E-05C96196DFC9}" type="slidenum">
              <a:rPr lang="en-US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E1FC764C-2329-4644-84BB-C1067C1AC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E7DEE894-6CAC-4D43-B333-F795F381B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13954E8E-2183-46E6-832F-B6A36ACA12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BD84F-B806-4D7A-AB91-033F48A6E8C8}" type="slidenum">
              <a:rPr lang="en-US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FC9334B4-F541-43EF-96F2-2E00AAEEB937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0CAB5C98-045D-4825-9361-744B244778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2CBC1319-F505-4E93-BF11-D4F4D494CB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251AB85-CBDF-4D49-966A-3A85647D5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AECEE8E7-3083-4922-AC63-7D9783B197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BDF1B87B-A5DD-4F37-B93D-6046BBE5BE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0EEEE1E1-B18D-483E-BD9C-67D4424682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58D32EB-25CF-4EF7-AB6A-C68417F2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37D9-04CC-4244-A340-4F02617CF339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E0685D-0CE3-4650-9910-736CBAA8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703A5C-633E-490D-AD56-3194168F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0AF5-189F-4EC1-BC26-66E2FA39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3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38576-41B5-4974-BED9-68C6FB43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99E7-3B8C-488C-A203-87A0160731D1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71E31-3E60-4763-A051-BE1EE35A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17EB4-3AB4-4DEF-9F25-5B761696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590A-179D-4991-9B43-84A9DF7A0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AE2F8932-DD6C-4440-88AB-C4F6EAE6A3DC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8C3E4C50-8979-47AA-8FF5-6812F94414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2BFCF68D-1539-4A67-8A1A-476C00BC85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70707E2-24A6-4384-97CC-03B9A5762D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A68B2777-5B0A-4E0C-9188-57DE35EB00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1EE7A3EE-ADD2-4872-BBFD-E4ACAEE484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CC772917-5FD9-4F5A-90D6-A1E1094E56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39555C-B6D4-4F96-99CA-9B0EAC51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46B1-F915-40A9-87D1-B00047677E78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297F01B-F2EA-4C40-9FCE-DCE250B0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4BF86F-CCF0-4EB3-88A3-31C0C449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D779-4686-4C99-9C09-186D479C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2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D8180-0645-4058-9887-C149C1CB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D43B-512C-4928-8640-31B1FB8EF6B0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470DA-A24E-4F82-B4A9-B7224901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A231-CA0E-4047-B84B-536CD7A2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78D5-B9DD-45D0-AD58-10B61A7E6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D9931DFB-2DA9-4A56-AD79-BDC70A2A3987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3DEBA23-D05A-4B04-97FA-3A7AAEC866CB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97AC702E-58A6-4E62-9E5A-D3A7BCB737B8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AD9EA0D1-A628-4712-B783-DA0078B3AE6B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72492DF0-1648-4832-BDB1-62467283B0EC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32FAFDE7-65D8-4343-AED9-C071E2598D9B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3CCF676-227F-4566-9707-DD20F34B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7EAE-54D6-4FCC-9083-598F2B2197E6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DA6BEF7-4F07-41F8-8FEC-D91018C3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FE5C79-FA08-4314-AAE0-0A6818E9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7087-5F23-40C9-9435-B823FB97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24D789-CFCF-4A55-A389-CBA95A97BC2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E6CD-96F9-4F41-9CA7-6E8BB3EFEBDE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7938E2-B9F7-4247-9378-39845E805B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B9C3EC-7D2D-44C0-827C-4859C82DB3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429B-6C3B-439C-A0DF-625122B4E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C54A50-A1BA-4AB7-A902-5C975026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CF48-A142-4A37-9098-41D1BD75A3D6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503687-700C-4DF0-A0CC-BE876991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51BE6A-054A-4D1D-A30D-74A321A7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E6E2-9924-474B-AB1D-4F2FAEC7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08ACEF-96C7-483C-8F23-894AFDA6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402F-2633-40EA-9796-529052ED2796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4AAF04-A399-4E5B-8D71-E62B8B7B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5F1257-F50A-46DB-8610-8DB72D84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1E3D-1267-45AB-BB5E-C761AE4E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9A4595EF-6871-46EA-AFC8-88D5F1747088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FBF3BF2-E307-4344-9CF6-25349E18BA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81713DC5-D76D-45D4-9601-2BEF039C74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FF16DC95-F81B-4362-AE56-909348EC9A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8D67CBAA-3F70-47AC-A4CE-1B680EA2D3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6FB194E1-551D-4DE1-B65E-71CFA6D503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E50167B3-5700-4548-81C5-5F2CCE7213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0F0C572-9D0A-484B-AA8A-933AAFDE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D8FA-97C4-4162-812F-D91EC09339E6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FEDB73D-F9F2-4812-AA11-EC0CA87D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CECD608-2629-44AA-91D5-0E4537D0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3183-2BA1-4A8C-A6EF-F512C5E55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A7BBB2B4-F48A-4697-BF05-9DFDCB77E5E6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72A0456B-E604-4199-8D7C-3B37F21987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35095897-FF16-4E66-BAAC-A1DAD4C5F7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E156761-1A4F-4954-9D6B-796992941C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264BF48A-98F0-49AB-997E-97BDFA76B9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0AD631D-A629-4271-A451-07D78FBF56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AA49E16-C8A0-4267-95A6-C8FE5FB5D7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8E37170-7C7C-44F2-A4C5-02DB0D3C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ABEB-7FF7-4D1F-A6B3-305FE28D664B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BB302CD-719E-4467-B24E-D31566B8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A9AF25E-5B49-4502-BEA9-02FFA949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D6AC-E63A-4D6D-A874-E708EB6E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35BD1D5-72C2-4C7F-B5F2-7F4F141D9097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7932C7BC-21AB-40E0-8B72-37D7A984D1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B6252BE0-EEFB-4A7F-8BF1-7CE5040E00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AD9B8F2-58FE-43CF-9DFC-32868FAC56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9624F447-13D1-4F76-8508-463B834AB4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46C04CA2-99B8-4DBA-96B5-055C52220C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353164A1-4AEC-4285-A9E8-08C25A3199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EE4CBC0-9694-4102-AD30-B1E6BEF7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613EC-0E1B-4D4F-AEBF-06981285F9D1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D3CDD2C7-F895-4AA6-82C8-FEBBC9E7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7B3F84C-1C46-4AA7-8364-4164F9EB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E755-84A0-4EA9-8D8F-35507BFC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B0BC4CA-19DA-4BD0-A187-476859AF0487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C6A2DE04-FB7F-4D16-BF02-7A2F8452C1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F2021CBB-9051-4833-8BEA-B9B51C18C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49057386-1AFB-4C9F-999B-96BA2F2D35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52384508-09ED-4FEE-9CA9-98A429295B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90B6542D-26E5-4E7A-9E37-4CCC1A60CF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A32AFDAA-7667-4AC7-B812-BFBFCC0AF5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808B68E4-C4CB-4014-9D83-11B50BDF6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0FAFD-BD07-45FE-A1BE-DD4A19F53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0E6A74E-C3FE-47DA-B8DF-E49227D8AF03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8AC8-BED6-4EB2-8C10-3CC52EAF9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A0B27-BAE8-4B3E-A09F-6ED16C8ED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EAFCF81-FED9-4C87-8365-35898FCDC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955E1070-02AF-4057-9A4D-AF457FAE0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697" r:id="rId5"/>
    <p:sldLayoutId id="2147483698" r:id="rId6"/>
    <p:sldLayoutId id="2147483702" r:id="rId7"/>
    <p:sldLayoutId id="2147483703" r:id="rId8"/>
    <p:sldLayoutId id="2147483704" r:id="rId9"/>
    <p:sldLayoutId id="2147483699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1F8EB2B-AAEF-4361-BB6E-8271C950F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898525"/>
            <a:ext cx="8064500" cy="2314575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Racionalizace toku materiálu aplikací autonomního logistického vlaku</a:t>
            </a: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31293225-FB59-4037-A578-1EA0B71F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4797425"/>
            <a:ext cx="6985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es-ES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Autor práce: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r>
              <a:rPr lang="es-ES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Martin Komorný, UČO 13325</a:t>
            </a:r>
            <a:endParaRPr lang="es-ES" altLang="cs-CZ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Vedoucí</a:t>
            </a:r>
            <a:r>
              <a:rPr lang="en-US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en-US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Ondrej Stopka</a:t>
            </a:r>
            <a:r>
              <a:rPr lang="en-US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s-ES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Oponent práce: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 Ing. Lumír Pečený, PhD. </a:t>
            </a:r>
          </a:p>
          <a:p>
            <a:pPr algn="ctr" eaLnBrk="1" hangingPunct="1"/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České Budějovice</a:t>
            </a:r>
          </a:p>
          <a:p>
            <a:pPr algn="ctr" eaLnBrk="1" hangingPunct="1"/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6/2018</a:t>
            </a:r>
            <a:endParaRPr lang="en-US" altLang="cs-CZ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Obrázek 2">
            <a:extLst>
              <a:ext uri="{FF2B5EF4-FFF2-40B4-BE49-F238E27FC236}">
                <a16:creationId xmlns:a16="http://schemas.microsoft.com/office/drawing/2014/main" id="{842312B1-EF5D-4F0B-AB10-CE6C60A26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67288"/>
            <a:ext cx="16398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FD67A-04D6-4F3B-BBBD-1AE9234CE3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438" y="2503488"/>
            <a:ext cx="7921625" cy="3038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C65B9340-DE25-42CF-B839-B3EBCEF7F8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19588" y="265113"/>
            <a:ext cx="4248150" cy="75565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projektu</a:t>
            </a:r>
            <a:endParaRPr lang="en-US" altLang="cs-CZ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A02CBBC-AEB2-44F5-A89F-395B9B6BD74A}"/>
              </a:ext>
            </a:extLst>
          </p:cNvPr>
          <p:cNvGraphicFramePr>
            <a:graphicFrameLocks noGrp="1"/>
          </p:cNvGraphicFramePr>
          <p:nvPr/>
        </p:nvGraphicFramePr>
        <p:xfrm>
          <a:off x="271463" y="1795463"/>
          <a:ext cx="4249737" cy="167163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648181">
                  <a:extLst>
                    <a:ext uri="{9D8B030D-6E8A-4147-A177-3AD203B41FA5}">
                      <a16:colId xmlns:a16="http://schemas.microsoft.com/office/drawing/2014/main" val="2758231283"/>
                    </a:ext>
                  </a:extLst>
                </a:gridCol>
                <a:gridCol w="2322405">
                  <a:extLst>
                    <a:ext uri="{9D8B030D-6E8A-4147-A177-3AD203B41FA5}">
                      <a16:colId xmlns:a16="http://schemas.microsoft.com/office/drawing/2014/main" val="4120692598"/>
                    </a:ext>
                  </a:extLst>
                </a:gridCol>
                <a:gridCol w="641102">
                  <a:extLst>
                    <a:ext uri="{9D8B030D-6E8A-4147-A177-3AD203B41FA5}">
                      <a16:colId xmlns:a16="http://schemas.microsoft.com/office/drawing/2014/main" val="2000068518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1213245166"/>
                    </a:ext>
                  </a:extLst>
                </a:gridCol>
              </a:tblGrid>
              <a:tr h="19724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Náklady na pronájem techniky 60 měsíců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011885"/>
                  </a:ext>
                </a:extLst>
              </a:tr>
              <a:tr h="37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položka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Splátkový kalendář na pronájem techniky na 60 měsíců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cena za měsíc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cena celkem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extLst>
                  <a:ext uri="{0D108BD9-81ED-4DB2-BD59-A6C34878D82A}">
                    <a16:rowId xmlns:a16="http://schemas.microsoft.com/office/drawing/2014/main" val="3147309876"/>
                  </a:ext>
                </a:extLst>
              </a:tr>
              <a:tr h="185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 tahač Autopilot 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cs-CZ" sz="9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193 000 €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extLst>
                  <a:ext uri="{0D108BD9-81ED-4DB2-BD59-A6C34878D82A}">
                    <a16:rowId xmlns:a16="http://schemas.microsoft.com/office/drawing/2014/main" val="3682687949"/>
                  </a:ext>
                </a:extLst>
              </a:tr>
              <a:tr h="185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Měsíční servis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40 €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2 400 €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extLst>
                  <a:ext uri="{0D108BD9-81ED-4DB2-BD59-A6C34878D82A}">
                    <a16:rowId xmlns:a16="http://schemas.microsoft.com/office/drawing/2014/main" val="871577412"/>
                  </a:ext>
                </a:extLst>
              </a:tr>
              <a:tr h="182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Strojní pojištění techniky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10 €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600 €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extLst>
                  <a:ext uri="{0D108BD9-81ED-4DB2-BD59-A6C34878D82A}">
                    <a16:rowId xmlns:a16="http://schemas.microsoft.com/office/drawing/2014/main" val="1676076409"/>
                  </a:ext>
                </a:extLst>
              </a:tr>
              <a:tr h="182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 aplikace pro sledování 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2 €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120 €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extLst>
                  <a:ext uri="{0D108BD9-81ED-4DB2-BD59-A6C34878D82A}">
                    <a16:rowId xmlns:a16="http://schemas.microsoft.com/office/drawing/2014/main" val="1295818742"/>
                  </a:ext>
                </a:extLst>
              </a:tr>
              <a:tr h="1852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196 120 €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extLst>
                  <a:ext uri="{0D108BD9-81ED-4DB2-BD59-A6C34878D82A}">
                    <a16:rowId xmlns:a16="http://schemas.microsoft.com/office/drawing/2014/main" val="1651679982"/>
                  </a:ext>
                </a:extLst>
              </a:tr>
              <a:tr h="179308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Měsíční pronájem za techniku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3 269 €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/>
                </a:tc>
                <a:extLst>
                  <a:ext uri="{0D108BD9-81ED-4DB2-BD59-A6C34878D82A}">
                    <a16:rowId xmlns:a16="http://schemas.microsoft.com/office/drawing/2014/main" val="2551427828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B915A43-04A8-428F-BF8D-07CC3C14595C}"/>
              </a:ext>
            </a:extLst>
          </p:cNvPr>
          <p:cNvGraphicFramePr>
            <a:graphicFrameLocks noGrp="1"/>
          </p:cNvGraphicFramePr>
          <p:nvPr/>
        </p:nvGraphicFramePr>
        <p:xfrm>
          <a:off x="4721225" y="1757363"/>
          <a:ext cx="4248150" cy="167163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71092">
                  <a:extLst>
                    <a:ext uri="{9D8B030D-6E8A-4147-A177-3AD203B41FA5}">
                      <a16:colId xmlns:a16="http://schemas.microsoft.com/office/drawing/2014/main" val="506655966"/>
                    </a:ext>
                  </a:extLst>
                </a:gridCol>
                <a:gridCol w="1296072">
                  <a:extLst>
                    <a:ext uri="{9D8B030D-6E8A-4147-A177-3AD203B41FA5}">
                      <a16:colId xmlns:a16="http://schemas.microsoft.com/office/drawing/2014/main" val="931863359"/>
                    </a:ext>
                  </a:extLst>
                </a:gridCol>
                <a:gridCol w="1440080">
                  <a:extLst>
                    <a:ext uri="{9D8B030D-6E8A-4147-A177-3AD203B41FA5}">
                      <a16:colId xmlns:a16="http://schemas.microsoft.com/office/drawing/2014/main" val="856011429"/>
                    </a:ext>
                  </a:extLst>
                </a:gridCol>
                <a:gridCol w="940907">
                  <a:extLst>
                    <a:ext uri="{9D8B030D-6E8A-4147-A177-3AD203B41FA5}">
                      <a16:colId xmlns:a16="http://schemas.microsoft.com/office/drawing/2014/main" val="51818299"/>
                    </a:ext>
                  </a:extLst>
                </a:gridCol>
              </a:tblGrid>
              <a:tr h="53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Měsíční náklady na zaměstnance 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Roční náklady na zaměstnance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Náklady na 6 zaměstnanců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2045180335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1 300 €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15 600 € 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93 600 € 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3041071984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1 320 €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15 840 € 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95 040 € 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1738320488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1 340 €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16 080 € 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96 480 € 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681412796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1 360 €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16 320 € 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97 920 € 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326717129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1 380 €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16 560 € 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99 360 € 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3446745792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6 700 €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80 400 € 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482 400 € 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2202273219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2EE889B-224A-4711-A0AA-F9EAF3832E17}"/>
              </a:ext>
            </a:extLst>
          </p:cNvPr>
          <p:cNvGraphicFramePr>
            <a:graphicFrameLocks noGrp="1"/>
          </p:cNvGraphicFramePr>
          <p:nvPr/>
        </p:nvGraphicFramePr>
        <p:xfrm>
          <a:off x="4716463" y="3644900"/>
          <a:ext cx="4248150" cy="18700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72064">
                  <a:extLst>
                    <a:ext uri="{9D8B030D-6E8A-4147-A177-3AD203B41FA5}">
                      <a16:colId xmlns:a16="http://schemas.microsoft.com/office/drawing/2014/main" val="3847593371"/>
                    </a:ext>
                  </a:extLst>
                </a:gridCol>
                <a:gridCol w="504018">
                  <a:extLst>
                    <a:ext uri="{9D8B030D-6E8A-4147-A177-3AD203B41FA5}">
                      <a16:colId xmlns:a16="http://schemas.microsoft.com/office/drawing/2014/main" val="905522184"/>
                    </a:ext>
                  </a:extLst>
                </a:gridCol>
                <a:gridCol w="1008037">
                  <a:extLst>
                    <a:ext uri="{9D8B030D-6E8A-4147-A177-3AD203B41FA5}">
                      <a16:colId xmlns:a16="http://schemas.microsoft.com/office/drawing/2014/main" val="3953513368"/>
                    </a:ext>
                  </a:extLst>
                </a:gridCol>
                <a:gridCol w="864031">
                  <a:extLst>
                    <a:ext uri="{9D8B030D-6E8A-4147-A177-3AD203B41FA5}">
                      <a16:colId xmlns:a16="http://schemas.microsoft.com/office/drawing/2014/main" val="1733530006"/>
                    </a:ext>
                  </a:extLst>
                </a:gridCol>
              </a:tblGrid>
              <a:tr h="28073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Náklady na pronájem techniky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07557"/>
                  </a:ext>
                </a:extLst>
              </a:tr>
              <a:tr h="46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kusů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Pronájem měsíční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Pronájem roční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467879186"/>
                  </a:ext>
                </a:extLst>
              </a:tr>
              <a:tr h="46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pronájem elektrických tahačů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340 €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8 160 €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3917472993"/>
                  </a:ext>
                </a:extLst>
              </a:tr>
              <a:tr h="22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servisní náklady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450 €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10 800 €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1845518216"/>
                  </a:ext>
                </a:extLst>
              </a:tr>
              <a:tr h="2215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790 €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18 960 €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2826728207"/>
                  </a:ext>
                </a:extLst>
              </a:tr>
              <a:tr h="2215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celkové náklady 5 let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94 800 € 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b"/>
                </a:tc>
                <a:extLst>
                  <a:ext uri="{0D108BD9-81ED-4DB2-BD59-A6C34878D82A}">
                    <a16:rowId xmlns:a16="http://schemas.microsoft.com/office/drawing/2014/main" val="1291848825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189CA549-9589-4E49-AEC0-F286057F155F}"/>
              </a:ext>
            </a:extLst>
          </p:cNvPr>
          <p:cNvGraphicFramePr>
            <a:graphicFrameLocks noGrp="1"/>
          </p:cNvGraphicFramePr>
          <p:nvPr/>
        </p:nvGraphicFramePr>
        <p:xfrm>
          <a:off x="330200" y="5737225"/>
          <a:ext cx="8642350" cy="83185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084770">
                  <a:extLst>
                    <a:ext uri="{9D8B030D-6E8A-4147-A177-3AD203B41FA5}">
                      <a16:colId xmlns:a16="http://schemas.microsoft.com/office/drawing/2014/main" val="474458218"/>
                    </a:ext>
                  </a:extLst>
                </a:gridCol>
                <a:gridCol w="2557580">
                  <a:extLst>
                    <a:ext uri="{9D8B030D-6E8A-4147-A177-3AD203B41FA5}">
                      <a16:colId xmlns:a16="http://schemas.microsoft.com/office/drawing/2014/main" val="3168880313"/>
                    </a:ext>
                  </a:extLst>
                </a:gridCol>
              </a:tblGrid>
              <a:tr h="1934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Porovnání nákladů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187872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Náklady na autonomní technologii (196 120 +100 250)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296 370 €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92011477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Stávající náklady ( 482 400+ 94 800)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577 200 €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3624622186"/>
                  </a:ext>
                </a:extLst>
              </a:tr>
              <a:tr h="2195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rozdíl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  280 830 €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38814773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D6323100-91C8-4357-BF56-8FEB72D23C27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3644900"/>
          <a:ext cx="4248150" cy="18700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32015">
                  <a:extLst>
                    <a:ext uri="{9D8B030D-6E8A-4147-A177-3AD203B41FA5}">
                      <a16:colId xmlns:a16="http://schemas.microsoft.com/office/drawing/2014/main" val="11762682"/>
                    </a:ext>
                  </a:extLst>
                </a:gridCol>
                <a:gridCol w="3168112">
                  <a:extLst>
                    <a:ext uri="{9D8B030D-6E8A-4147-A177-3AD203B41FA5}">
                      <a16:colId xmlns:a16="http://schemas.microsoft.com/office/drawing/2014/main" val="1269246342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1259232294"/>
                    </a:ext>
                  </a:extLst>
                </a:gridCol>
              </a:tblGrid>
              <a:tr h="319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Splátkový kalendář za projekt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74110045"/>
                  </a:ext>
                </a:extLst>
              </a:tr>
              <a:tr h="25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dohodnuté platby za projekt v MS1 (objednávky)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30 075 €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667379528"/>
                  </a:ext>
                </a:extLst>
              </a:tr>
              <a:tr h="25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 dohodnuté platby za projekt v MS2 (specifikace a plán schválen)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30 075 €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2834924846"/>
                  </a:ext>
                </a:extLst>
              </a:tr>
              <a:tr h="480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 dohodnuté platby za projekt v MS4 (všechny funkce připravené k testu)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30 075 €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3724329642"/>
                  </a:ext>
                </a:extLst>
              </a:tr>
              <a:tr h="25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 dohodnuté platby za projekt v MS5 (předání)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10 025 €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2973432617"/>
                  </a:ext>
                </a:extLst>
              </a:tr>
              <a:tr h="29038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Spolu: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100 250 €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2835572952"/>
                  </a:ext>
                </a:extLst>
              </a:tr>
            </a:tbl>
          </a:graphicData>
        </a:graphic>
      </p:graphicFrame>
      <p:sp>
        <p:nvSpPr>
          <p:cNvPr id="19611" name="TextovéPole 8">
            <a:extLst>
              <a:ext uri="{FF2B5EF4-FFF2-40B4-BE49-F238E27FC236}">
                <a16:creationId xmlns:a16="http://schemas.microsoft.com/office/drawing/2014/main" id="{7E01D032-DC20-4A33-AEF8-D640EC0E6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462088"/>
            <a:ext cx="351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Náklady na autonomní technologii</a:t>
            </a:r>
          </a:p>
        </p:txBody>
      </p:sp>
      <p:sp>
        <p:nvSpPr>
          <p:cNvPr id="19612" name="TextovéPole 10">
            <a:extLst>
              <a:ext uri="{FF2B5EF4-FFF2-40B4-BE49-F238E27FC236}">
                <a16:creationId xmlns:a16="http://schemas.microsoft.com/office/drawing/2014/main" id="{BEC2396A-3197-4F48-9797-E2FF3FB0C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1462088"/>
            <a:ext cx="1779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Stávající náklady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08A526-F7EE-4C95-9A7F-4996A03FBD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94188" y="188913"/>
            <a:ext cx="4392612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EEA6DD4-2DD0-40B6-B42B-76E8890C8219}"/>
              </a:ext>
            </a:extLst>
          </p:cNvPr>
          <p:cNvGraphicFramePr/>
          <p:nvPr/>
        </p:nvGraphicFramePr>
        <p:xfrm>
          <a:off x="539552" y="2420888"/>
          <a:ext cx="5076563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21B3F52-6AF8-47EB-9C88-35656157FADB}"/>
              </a:ext>
            </a:extLst>
          </p:cNvPr>
          <p:cNvSpPr txBox="1">
            <a:spLocks/>
          </p:cNvSpPr>
          <p:nvPr/>
        </p:nvSpPr>
        <p:spPr>
          <a:xfrm>
            <a:off x="122238" y="4356100"/>
            <a:ext cx="8856662" cy="230505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Návratnost investice je za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2,39 roku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roky 142 dní).</a:t>
            </a:r>
          </a:p>
          <a:p>
            <a:pPr algn="just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 byl naplněn.</a:t>
            </a:r>
          </a:p>
          <a:p>
            <a:pPr algn="just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Doporučuji k aplikaci s prokazatelnou návratností investice.</a:t>
            </a:r>
          </a:p>
          <a:p>
            <a:pPr algn="just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rozšíření o další implementaci autonomní technologie:</a:t>
            </a:r>
          </a:p>
          <a:p>
            <a:pPr marL="0" indent="0" algn="just" fontAlgn="auto"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fáze-2 ks automatické podvozky pro odvoz hotových výrobků - úspora 6 skladníků,</a:t>
            </a:r>
          </a:p>
          <a:p>
            <a:pPr marL="0" indent="0" algn="just" fontAlgn="auto"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fáze- 1 ks automatický paletizační vozík distribuce palet- úspora 3 skladníků.</a:t>
            </a:r>
          </a:p>
          <a:p>
            <a:pPr algn="just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06D324A-B8BB-4A2A-8603-CF590FC1B951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425575"/>
          <a:ext cx="5184775" cy="9175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05624">
                  <a:extLst>
                    <a:ext uri="{9D8B030D-6E8A-4147-A177-3AD203B41FA5}">
                      <a16:colId xmlns:a16="http://schemas.microsoft.com/office/drawing/2014/main" val="4071302422"/>
                    </a:ext>
                  </a:extLst>
                </a:gridCol>
                <a:gridCol w="735830">
                  <a:extLst>
                    <a:ext uri="{9D8B030D-6E8A-4147-A177-3AD203B41FA5}">
                      <a16:colId xmlns:a16="http://schemas.microsoft.com/office/drawing/2014/main" val="131126238"/>
                    </a:ext>
                  </a:extLst>
                </a:gridCol>
                <a:gridCol w="735830">
                  <a:extLst>
                    <a:ext uri="{9D8B030D-6E8A-4147-A177-3AD203B41FA5}">
                      <a16:colId xmlns:a16="http://schemas.microsoft.com/office/drawing/2014/main" val="2656914847"/>
                    </a:ext>
                  </a:extLst>
                </a:gridCol>
                <a:gridCol w="735830">
                  <a:extLst>
                    <a:ext uri="{9D8B030D-6E8A-4147-A177-3AD203B41FA5}">
                      <a16:colId xmlns:a16="http://schemas.microsoft.com/office/drawing/2014/main" val="95214200"/>
                    </a:ext>
                  </a:extLst>
                </a:gridCol>
                <a:gridCol w="735830">
                  <a:extLst>
                    <a:ext uri="{9D8B030D-6E8A-4147-A177-3AD203B41FA5}">
                      <a16:colId xmlns:a16="http://schemas.microsoft.com/office/drawing/2014/main" val="4015864678"/>
                    </a:ext>
                  </a:extLst>
                </a:gridCol>
                <a:gridCol w="735830">
                  <a:extLst>
                    <a:ext uri="{9D8B030D-6E8A-4147-A177-3AD203B41FA5}">
                      <a16:colId xmlns:a16="http://schemas.microsoft.com/office/drawing/2014/main" val="2716280710"/>
                    </a:ext>
                  </a:extLst>
                </a:gridCol>
              </a:tblGrid>
              <a:tr h="177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extLst>
                  <a:ext uri="{0D108BD9-81ED-4DB2-BD59-A6C34878D82A}">
                    <a16:rowId xmlns:a16="http://schemas.microsoft.com/office/drawing/2014/main" val="1236367802"/>
                  </a:ext>
                </a:extLst>
              </a:tr>
              <a:tr h="370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současný stav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112 560 €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226 560 € 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342 000 € 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458 880 €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577 200 €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val="1085300012"/>
                  </a:ext>
                </a:extLst>
              </a:tr>
              <a:tr h="370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autonomní technologie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296 370 €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296 370 €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296 370 €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296 370 €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296 370 €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val="741474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5FE393-875F-4DFB-B570-CA657CEDF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2708275"/>
            <a:ext cx="8778875" cy="936625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Prosím autora o dodatečné vyjádření se k souhrnu všech aplikovaných exaktních metod zkoumání.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itle 2">
            <a:extLst>
              <a:ext uri="{FF2B5EF4-FFF2-40B4-BE49-F238E27FC236}">
                <a16:creationId xmlns:a16="http://schemas.microsoft.com/office/drawing/2014/main" id="{94A87D84-D4D7-4CD0-B2A4-7C0CAD744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636000" cy="1289050"/>
          </a:xfrm>
        </p:spPr>
        <p:txBody>
          <a:bodyPr/>
          <a:lstStyle/>
          <a:p>
            <a:pPr eaLnBrk="1" hangingPunct="1"/>
            <a:r>
              <a:rPr lang="cs-CZ" altLang="cs-CZ" sz="480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  vedoucího práce</a:t>
            </a:r>
            <a:endParaRPr lang="en-US" altLang="cs-CZ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8E63D-EC44-49B8-82CE-50124B13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36838"/>
            <a:ext cx="8785225" cy="2879725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straně 53 uvádíte, že v rámci pořizovacích nákladů je v ceně 1 x ročně zahrnuta technická prohlídka a 1x ročně zahrnuta revize baterií, toto je zahrnuto po celu životnost autonomního vlaku anebo jenom v záruční lhůtě?</a:t>
            </a:r>
          </a:p>
          <a:p>
            <a:pPr marL="0" indent="0" algn="just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možno autonomní vlak v případě selhání některého ze řídících systémů bezpečně zastavit, aby nedošlo k materiálním škodám případně k ublížení na zdraví</a:t>
            </a:r>
            <a:r>
              <a:rPr lang="cs-CZ" dirty="0"/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Title 2">
            <a:extLst>
              <a:ext uri="{FF2B5EF4-FFF2-40B4-BE49-F238E27FC236}">
                <a16:creationId xmlns:a16="http://schemas.microsoft.com/office/drawing/2014/main" id="{D39756C9-9191-4856-8CD4-46BC0CE67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40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5400">
                <a:latin typeface="Times New Roman" panose="02020603050405020304" pitchFamily="18" charset="0"/>
                <a:cs typeface="Times New Roman" panose="02020603050405020304" pitchFamily="18" charset="0"/>
              </a:rPr>
              <a:t>oponenta</a:t>
            </a:r>
            <a:endParaRPr lang="en-US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8C89416-D61E-4A0B-AFEC-8909FAD00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9763"/>
            <a:ext cx="7772400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660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en-US" altLang="cs-CZ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cs-CZ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AF874-3421-4E62-81A4-8643766AB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800" y="5876925"/>
            <a:ext cx="3960813" cy="5794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Bc. Martin Komorný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A745DBC3-91C7-4F8D-BF49-2338C0825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Osnova obhajoby</a:t>
            </a:r>
          </a:p>
        </p:txBody>
      </p:sp>
      <p:sp>
        <p:nvSpPr>
          <p:cNvPr id="10243" name="TextovéPole 2">
            <a:extLst>
              <a:ext uri="{FF2B5EF4-FFF2-40B4-BE49-F238E27FC236}">
                <a16:creationId xmlns:a16="http://schemas.microsoft.com/office/drawing/2014/main" id="{D246AB3A-C7D5-470E-8BA7-C7B61897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420938"/>
            <a:ext cx="67691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podniku Faurecia Automotive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Řešené problémy, postup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praktické části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Popis průběhu projektu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Výsledky projektu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C7CBF-16B2-44C7-9CC6-6150E698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2411413"/>
            <a:ext cx="8712200" cy="1150937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diplomové práce je analyzovat současný stav v oblasti toku materiálu ve vybrané společnosti a navrhnout aplikaci autonomního logistického vlaku za účelem zefektivnění daného provozu.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5A60CDF9-B638-46A1-B686-6273A0C95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  <a:endParaRPr lang="en-US" altLang="cs-CZ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Obrázek 3">
            <a:extLst>
              <a:ext uri="{FF2B5EF4-FFF2-40B4-BE49-F238E27FC236}">
                <a16:creationId xmlns:a16="http://schemas.microsoft.com/office/drawing/2014/main" id="{DEBA4CBC-13DA-4E74-A970-041310D7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0488"/>
            <a:ext cx="32115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ek 4">
            <a:extLst>
              <a:ext uri="{FF2B5EF4-FFF2-40B4-BE49-F238E27FC236}">
                <a16:creationId xmlns:a16="http://schemas.microsoft.com/office/drawing/2014/main" id="{1008FF99-AD19-4FF0-9F09-81C193D0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3900488"/>
            <a:ext cx="30241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161A1C54-6E54-4ADB-8E5A-1B46C053A0A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34950" y="1484313"/>
            <a:ext cx="8672513" cy="3024187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Výroba sedadel, interiérů, a výfukových systémů, vodíkových zásobníků.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evropském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trhu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zajištuje 56% podíl, v Severní a Ji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ní Americe 3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% a v Asii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0% podíl své produkce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ýznamným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dodavatel dílů 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největších automobilek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ezi klíčové zákazníky patří automobilky Volkswagen, PSA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Peugeot/Citroen, Renault/Nissan, Ford, General Motors, BMW, Daimler, Fiat/Chrysler, Volvo,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Toyota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Hyundai-Kia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D6D7DFFD-EDB4-47F7-8C66-B6EDBB2B70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55738" y="549275"/>
            <a:ext cx="7199312" cy="423863"/>
          </a:xfrm>
        </p:spPr>
        <p:txBody>
          <a:bodyPr/>
          <a:lstStyle/>
          <a:p>
            <a:pPr algn="r" eaLnBrk="1" hangingPunct="1"/>
            <a:r>
              <a:rPr lang="cs-CZ" altLang="cs-CZ" sz="3800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podniku Faurecia Automotive</a:t>
            </a:r>
            <a:endParaRPr lang="en-US" altLang="cs-CZ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Obrázek 4">
            <a:extLst>
              <a:ext uri="{FF2B5EF4-FFF2-40B4-BE49-F238E27FC236}">
                <a16:creationId xmlns:a16="http://schemas.microsoft.com/office/drawing/2014/main" id="{E5C18EFA-12BF-4FA0-ADBF-B9A89322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5113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5">
            <a:extLst>
              <a:ext uri="{FF2B5EF4-FFF2-40B4-BE49-F238E27FC236}">
                <a16:creationId xmlns:a16="http://schemas.microsoft.com/office/drawing/2014/main" id="{3C14A77F-A0A1-46EB-807F-3625A24E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19605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6">
            <a:extLst>
              <a:ext uri="{FF2B5EF4-FFF2-40B4-BE49-F238E27FC236}">
                <a16:creationId xmlns:a16="http://schemas.microsoft.com/office/drawing/2014/main" id="{9F163ED6-5233-4E66-927A-D9A7DD04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19589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7">
            <a:extLst>
              <a:ext uri="{FF2B5EF4-FFF2-40B4-BE49-F238E27FC236}">
                <a16:creationId xmlns:a16="http://schemas.microsoft.com/office/drawing/2014/main" id="{806DA0EB-E670-4707-9295-D98506CC7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16525"/>
            <a:ext cx="18875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Obrázek 8">
            <a:extLst>
              <a:ext uri="{FF2B5EF4-FFF2-40B4-BE49-F238E27FC236}">
                <a16:creationId xmlns:a16="http://schemas.microsoft.com/office/drawing/2014/main" id="{22ABAD94-D6FA-492A-AB88-4DDE0C75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5216525"/>
            <a:ext cx="21304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8E40A-6540-4574-8CCC-90D3F2DE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2276475"/>
            <a:ext cx="4319587" cy="3960813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současného stavu pro aplikaci vlaku</a:t>
            </a:r>
          </a:p>
          <a:p>
            <a:pPr marL="274320" indent="-274320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a výběr vhodné autonomní technologie</a:t>
            </a:r>
          </a:p>
          <a:p>
            <a:pPr marL="274320" indent="-274320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Výpočet kapacit pro zásobení</a:t>
            </a:r>
          </a:p>
          <a:p>
            <a:pPr marL="274320" indent="-274320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analýza procesů</a:t>
            </a:r>
          </a:p>
          <a:p>
            <a:pPr marL="274320" indent="-274320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– analýza</a:t>
            </a:r>
          </a:p>
          <a:p>
            <a:pPr marL="274320" indent="-274320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dodavatele vícekriteriálními metodami</a:t>
            </a:r>
          </a:p>
          <a:p>
            <a:pPr marL="274320" indent="-274320" eaLnBrk="1" fontAlgn="auto" hangingPunct="1">
              <a:lnSpc>
                <a:spcPct val="2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zhodnocení řešení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D75F7CD6-DBDF-43E7-BF8C-88D576F86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Řešené problémy, postup</a:t>
            </a:r>
            <a:b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Obrázek 8">
            <a:extLst>
              <a:ext uri="{FF2B5EF4-FFF2-40B4-BE49-F238E27FC236}">
                <a16:creationId xmlns:a16="http://schemas.microsoft.com/office/drawing/2014/main" id="{D92A6825-9C3D-4BBC-BDAE-5F4CD38C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1817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11" descr="Obsah obrázku interiér, žlutá, obloha, hračka&#10;&#10;Popis vygenerován s vysokou mírou spolehlivosti">
            <a:extLst>
              <a:ext uri="{FF2B5EF4-FFF2-40B4-BE49-F238E27FC236}">
                <a16:creationId xmlns:a16="http://schemas.microsoft.com/office/drawing/2014/main" id="{EFD76493-D5A6-46E9-937C-CE60C141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65600"/>
            <a:ext cx="18176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3">
            <a:extLst>
              <a:ext uri="{FF2B5EF4-FFF2-40B4-BE49-F238E27FC236}">
                <a16:creationId xmlns:a16="http://schemas.microsoft.com/office/drawing/2014/main" id="{0EF68F29-0B4D-40B0-9500-40FBB230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165600"/>
            <a:ext cx="17668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Obrázek 4">
            <a:extLst>
              <a:ext uri="{FF2B5EF4-FFF2-40B4-BE49-F238E27FC236}">
                <a16:creationId xmlns:a16="http://schemas.microsoft.com/office/drawing/2014/main" id="{25C30092-AE22-4479-B484-9A799E64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565400"/>
            <a:ext cx="17668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>
            <a:extLst>
              <a:ext uri="{FF2B5EF4-FFF2-40B4-BE49-F238E27FC236}">
                <a16:creationId xmlns:a16="http://schemas.microsoft.com/office/drawing/2014/main" id="{C715AE17-3B95-46AF-9E7D-80441ECE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16113"/>
            <a:ext cx="87852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">
            <a:extLst>
              <a:ext uri="{FF2B5EF4-FFF2-40B4-BE49-F238E27FC236}">
                <a16:creationId xmlns:a16="http://schemas.microsoft.com/office/drawing/2014/main" id="{8DB6FCB2-FA0C-4CF4-9545-EADA5B44E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88913"/>
            <a:ext cx="5267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závodu</a:t>
            </a:r>
            <a:endParaRPr lang="en-US" altLang="cs-CZ" sz="4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1">
            <a:extLst>
              <a:ext uri="{FF2B5EF4-FFF2-40B4-BE49-F238E27FC236}">
                <a16:creationId xmlns:a16="http://schemas.microsoft.com/office/drawing/2014/main" id="{8C516024-B573-46A8-9DDC-9745BB84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700213"/>
            <a:ext cx="8883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Obrázek 2">
            <a:extLst>
              <a:ext uri="{FF2B5EF4-FFF2-40B4-BE49-F238E27FC236}">
                <a16:creationId xmlns:a16="http://schemas.microsoft.com/office/drawing/2014/main" id="{DAA38A90-D0F7-4C6C-85F4-8C5AB8BB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15843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Obrázek 3">
            <a:extLst>
              <a:ext uri="{FF2B5EF4-FFF2-40B4-BE49-F238E27FC236}">
                <a16:creationId xmlns:a16="http://schemas.microsoft.com/office/drawing/2014/main" id="{A4E69778-E8CB-466F-B9A7-E35B6EC5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15843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2">
            <a:extLst>
              <a:ext uri="{FF2B5EF4-FFF2-40B4-BE49-F238E27FC236}">
                <a16:creationId xmlns:a16="http://schemas.microsoft.com/office/drawing/2014/main" id="{DF7708DB-A9B7-44B1-BC78-4221FB3F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15888"/>
            <a:ext cx="5724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Trasa autonomních vlaků</a:t>
            </a:r>
            <a:endParaRPr lang="en-US" altLang="cs-CZ" sz="4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95C02D-A1D5-462F-A476-979E37E0C2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6238" y="260350"/>
            <a:ext cx="6227762" cy="433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Představení praktické části</a:t>
            </a:r>
            <a:endParaRPr lang="en-US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9DC1826-A94B-4C20-8635-5698107939CD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338263"/>
          <a:ext cx="3889375" cy="525621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322174">
                  <a:extLst>
                    <a:ext uri="{9D8B030D-6E8A-4147-A177-3AD203B41FA5}">
                      <a16:colId xmlns:a16="http://schemas.microsoft.com/office/drawing/2014/main" val="3583518390"/>
                    </a:ext>
                  </a:extLst>
                </a:gridCol>
                <a:gridCol w="567201">
                  <a:extLst>
                    <a:ext uri="{9D8B030D-6E8A-4147-A177-3AD203B41FA5}">
                      <a16:colId xmlns:a16="http://schemas.microsoft.com/office/drawing/2014/main" val="2193518577"/>
                    </a:ext>
                  </a:extLst>
                </a:gridCol>
              </a:tblGrid>
              <a:tr h="6291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Základní kritéria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50278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průměrný počet KLT na 1 vlak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3016261397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přepravených přepravek KLT za hodinu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323426541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vagonu (ks)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2125912425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souprav (ks)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3260747726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zásobení linky (min)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4098595028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kol za hodinu 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2198967737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vagonu za hodinu (ks)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305620986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obratů vlaků za hodinu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293368413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vagonu za den (ks)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1760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4002811102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pracovních dní 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2677877880"/>
                  </a:ext>
                </a:extLst>
              </a:tr>
              <a:tr h="420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pracovních hodin rok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5742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571396898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D94719E-88F8-4A62-B372-4572754BD10A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693863"/>
          <a:ext cx="4267200" cy="490061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094148">
                  <a:extLst>
                    <a:ext uri="{9D8B030D-6E8A-4147-A177-3AD203B41FA5}">
                      <a16:colId xmlns:a16="http://schemas.microsoft.com/office/drawing/2014/main" val="2467360166"/>
                    </a:ext>
                  </a:extLst>
                </a:gridCol>
                <a:gridCol w="629143">
                  <a:extLst>
                    <a:ext uri="{9D8B030D-6E8A-4147-A177-3AD203B41FA5}">
                      <a16:colId xmlns:a16="http://schemas.microsoft.com/office/drawing/2014/main" val="1162297025"/>
                    </a:ext>
                  </a:extLst>
                </a:gridCol>
                <a:gridCol w="2543909">
                  <a:extLst>
                    <a:ext uri="{9D8B030D-6E8A-4147-A177-3AD203B41FA5}">
                      <a16:colId xmlns:a16="http://schemas.microsoft.com/office/drawing/2014/main" val="14352408"/>
                    </a:ext>
                  </a:extLst>
                </a:gridCol>
              </a:tblGrid>
              <a:tr h="49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Hodnoty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Poznámka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308832"/>
                  </a:ext>
                </a:extLst>
              </a:tr>
              <a:tr h="440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Technická rychlost (km/h)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určeno dodavatelem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35310"/>
                  </a:ext>
                </a:extLst>
              </a:tr>
              <a:tr h="440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Rychlost (m/s)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proměna koeficientem 1 km/h= 0,2778 m/s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43430"/>
                  </a:ext>
                </a:extLst>
              </a:tr>
              <a:tr h="2062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Délka 1 kola (m)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odměřeno na místě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523384"/>
                  </a:ext>
                </a:extLst>
              </a:tr>
              <a:tr h="440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 (sek.)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172,8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 vztahu pro výpočet času jízdy (t = s / v)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239363"/>
                  </a:ext>
                </a:extLst>
              </a:tr>
              <a:tr h="440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 jízdy na 1 kolo (min.)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proměna se sekund na minuty (sek /60)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946684"/>
                  </a:ext>
                </a:extLst>
              </a:tr>
              <a:tr h="440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Oběžná doba T (min)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 jízdy + čas manipulačních operaci na překladišti 3 minuty (1,5 min./halu)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653230"/>
                  </a:ext>
                </a:extLst>
              </a:tr>
              <a:tr h="440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Oběžná rychlost (km/h)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vypočet dle vztahu (v = s / t)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178493"/>
                  </a:ext>
                </a:extLst>
              </a:tr>
              <a:tr h="440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kol 1 vlaku (hod)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výpočet dle vztahu 60/oběžná doba T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419751"/>
                  </a:ext>
                </a:extLst>
              </a:tr>
              <a:tr h="440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kol 2 vlaků (hod)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 zajištění podmínky 20 souprav za hodinu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431797"/>
                  </a:ext>
                </a:extLst>
              </a:tr>
              <a:tr h="674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Dopravní výkon 1 vlaků (motohodin/rok)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5742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pracovních dní 261 x 22 hodin denně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0041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FA6A0-7732-4075-AF3F-CA1916FD9D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276475"/>
            <a:ext cx="8785225" cy="37782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8CB524-9052-4C8F-B8C9-3C8BCE52F3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5013" y="192088"/>
            <a:ext cx="5938837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průběhu projektu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2" name="Plátno 24712">
            <a:extLst>
              <a:ext uri="{FF2B5EF4-FFF2-40B4-BE49-F238E27FC236}">
                <a16:creationId xmlns:a16="http://schemas.microsoft.com/office/drawing/2014/main" id="{6EF8D84B-4011-44B4-A2D5-EABBB97E3057}"/>
              </a:ext>
            </a:extLst>
          </p:cNvPr>
          <p:cNvGrpSpPr>
            <a:grpSpLocks/>
          </p:cNvGrpSpPr>
          <p:nvPr/>
        </p:nvGrpSpPr>
        <p:grpSpPr bwMode="auto">
          <a:xfrm>
            <a:off x="0" y="4738688"/>
            <a:ext cx="9164638" cy="2119312"/>
            <a:chOff x="35999" y="-270"/>
            <a:chExt cx="6250034" cy="347872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0EA78924-80D3-4374-9C65-3BC0CB01A114}"/>
                </a:ext>
              </a:extLst>
            </p:cNvPr>
            <p:cNvSpPr/>
            <p:nvPr/>
          </p:nvSpPr>
          <p:spPr>
            <a:xfrm>
              <a:off x="151841" y="-270"/>
              <a:ext cx="6036755" cy="34787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</a:endParaRP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F6B81785-152E-4895-9EF5-751F9B057581}"/>
                </a:ext>
              </a:extLst>
            </p:cNvPr>
            <p:cNvCxnSpPr/>
            <p:nvPr/>
          </p:nvCxnSpPr>
          <p:spPr>
            <a:xfrm>
              <a:off x="276343" y="640753"/>
              <a:ext cx="14075" cy="2295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162F0376-BABB-4FF9-B9C2-A4F2C4117B64}"/>
                </a:ext>
              </a:extLst>
            </p:cNvPr>
            <p:cNvCxnSpPr/>
            <p:nvPr/>
          </p:nvCxnSpPr>
          <p:spPr>
            <a:xfrm>
              <a:off x="917261" y="630330"/>
              <a:ext cx="14075" cy="2298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F36553BF-347D-4DC2-B785-A3C39F0E9E1E}"/>
                </a:ext>
              </a:extLst>
            </p:cNvPr>
            <p:cNvCxnSpPr/>
            <p:nvPr/>
          </p:nvCxnSpPr>
          <p:spPr>
            <a:xfrm>
              <a:off x="1796358" y="695473"/>
              <a:ext cx="15157" cy="2259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0F82EA66-E7C0-4E4A-8EFF-C022339ECEB4}"/>
                </a:ext>
              </a:extLst>
            </p:cNvPr>
            <p:cNvCxnSpPr/>
            <p:nvPr/>
          </p:nvCxnSpPr>
          <p:spPr>
            <a:xfrm>
              <a:off x="4793083" y="651176"/>
              <a:ext cx="0" cy="2267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E3EDADD0-C891-4EA5-98EE-C4417C480DE0}"/>
                </a:ext>
              </a:extLst>
            </p:cNvPr>
            <p:cNvSpPr/>
            <p:nvPr/>
          </p:nvSpPr>
          <p:spPr>
            <a:xfrm>
              <a:off x="4790918" y="1333891"/>
              <a:ext cx="1220126" cy="450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cs-CZ" sz="1050"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3" name="Textové pole 24675">
              <a:extLst>
                <a:ext uri="{FF2B5EF4-FFF2-40B4-BE49-F238E27FC236}">
                  <a16:creationId xmlns:a16="http://schemas.microsoft.com/office/drawing/2014/main" id="{6140E71F-D246-40A4-83BB-556966DAFCEF}"/>
                </a:ext>
              </a:extLst>
            </p:cNvPr>
            <p:cNvSpPr txBox="1"/>
            <p:nvPr/>
          </p:nvSpPr>
          <p:spPr>
            <a:xfrm>
              <a:off x="679082" y="445318"/>
              <a:ext cx="486102" cy="25276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cs-CZ" sz="1050">
                  <a:latin typeface="Times New Roman" panose="02020603050405020304" pitchFamily="18" charset="0"/>
                  <a:ea typeface="Calibri" panose="020F0502020204030204" pitchFamily="34" charset="0"/>
                </a:rPr>
                <a:t>MS1</a:t>
              </a:r>
            </a:p>
          </p:txBody>
        </p:sp>
        <p:sp>
          <p:nvSpPr>
            <p:cNvPr id="14" name="Textové pole 19">
              <a:extLst>
                <a:ext uri="{FF2B5EF4-FFF2-40B4-BE49-F238E27FC236}">
                  <a16:creationId xmlns:a16="http://schemas.microsoft.com/office/drawing/2014/main" id="{6CAB76D7-A506-43EC-8860-64D94C676021}"/>
                </a:ext>
              </a:extLst>
            </p:cNvPr>
            <p:cNvSpPr txBox="1"/>
            <p:nvPr/>
          </p:nvSpPr>
          <p:spPr>
            <a:xfrm>
              <a:off x="1574419" y="445318"/>
              <a:ext cx="461201" cy="25015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00">
                  <a:latin typeface="Times New Roman" panose="02020603050405020304" pitchFamily="18" charset="0"/>
                  <a:ea typeface="Calibri" panose="020F0502020204030204" pitchFamily="34" charset="0"/>
                </a:rPr>
                <a:t>MS2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ové pole 19">
              <a:extLst>
                <a:ext uri="{FF2B5EF4-FFF2-40B4-BE49-F238E27FC236}">
                  <a16:creationId xmlns:a16="http://schemas.microsoft.com/office/drawing/2014/main" id="{CCFE171C-555D-4E06-BF26-3928BBC32FCA}"/>
                </a:ext>
              </a:extLst>
            </p:cNvPr>
            <p:cNvSpPr txBox="1"/>
            <p:nvPr/>
          </p:nvSpPr>
          <p:spPr>
            <a:xfrm>
              <a:off x="2393971" y="445318"/>
              <a:ext cx="461201" cy="25015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00">
                  <a:latin typeface="Times New Roman" panose="02020603050405020304" pitchFamily="18" charset="0"/>
                  <a:ea typeface="Calibri" panose="020F0502020204030204" pitchFamily="34" charset="0"/>
                </a:rPr>
                <a:t>MS3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ové pole 19">
              <a:extLst>
                <a:ext uri="{FF2B5EF4-FFF2-40B4-BE49-F238E27FC236}">
                  <a16:creationId xmlns:a16="http://schemas.microsoft.com/office/drawing/2014/main" id="{8CB9415B-8753-4621-8D29-3F64FA36DA4B}"/>
                </a:ext>
              </a:extLst>
            </p:cNvPr>
            <p:cNvSpPr txBox="1"/>
            <p:nvPr/>
          </p:nvSpPr>
          <p:spPr>
            <a:xfrm>
              <a:off x="4185727" y="445318"/>
              <a:ext cx="461201" cy="25015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00">
                  <a:latin typeface="Times New Roman" panose="02020603050405020304" pitchFamily="18" charset="0"/>
                  <a:ea typeface="Calibri" panose="020F0502020204030204" pitchFamily="34" charset="0"/>
                </a:rPr>
                <a:t>MS5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ové pole 19">
              <a:extLst>
                <a:ext uri="{FF2B5EF4-FFF2-40B4-BE49-F238E27FC236}">
                  <a16:creationId xmlns:a16="http://schemas.microsoft.com/office/drawing/2014/main" id="{836B96C0-0D69-48CD-947B-380CF2F05F7B}"/>
                </a:ext>
              </a:extLst>
            </p:cNvPr>
            <p:cNvSpPr txBox="1"/>
            <p:nvPr/>
          </p:nvSpPr>
          <p:spPr>
            <a:xfrm>
              <a:off x="4546243" y="445318"/>
              <a:ext cx="461201" cy="25015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00">
                  <a:latin typeface="Times New Roman" panose="02020603050405020304" pitchFamily="18" charset="0"/>
                  <a:ea typeface="Calibri" panose="020F0502020204030204" pitchFamily="34" charset="0"/>
                </a:rPr>
                <a:t>MS6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ové pole 19">
              <a:extLst>
                <a:ext uri="{FF2B5EF4-FFF2-40B4-BE49-F238E27FC236}">
                  <a16:creationId xmlns:a16="http://schemas.microsoft.com/office/drawing/2014/main" id="{4147F272-2411-48B2-AA91-B876C2C0BE81}"/>
                </a:ext>
              </a:extLst>
            </p:cNvPr>
            <p:cNvSpPr txBox="1"/>
            <p:nvPr/>
          </p:nvSpPr>
          <p:spPr>
            <a:xfrm>
              <a:off x="276343" y="1870682"/>
              <a:ext cx="690719" cy="114133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700" b="1">
                  <a:latin typeface="Times New Roman" panose="02020603050405020304" pitchFamily="18" charset="0"/>
                  <a:ea typeface="Calibri" panose="020F0502020204030204" pitchFamily="34" charset="0"/>
                </a:rPr>
                <a:t>Oblast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7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Plán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7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Podmínky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7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Cena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ové pole 19">
              <a:extLst>
                <a:ext uri="{FF2B5EF4-FFF2-40B4-BE49-F238E27FC236}">
                  <a16:creationId xmlns:a16="http://schemas.microsoft.com/office/drawing/2014/main" id="{DC134C9F-D916-46FC-8B5F-DDAFC0760793}"/>
                </a:ext>
              </a:extLst>
            </p:cNvPr>
            <p:cNvSpPr txBox="1"/>
            <p:nvPr/>
          </p:nvSpPr>
          <p:spPr>
            <a:xfrm>
              <a:off x="35999" y="453136"/>
              <a:ext cx="461201" cy="25015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00">
                  <a:latin typeface="Times New Roman" panose="02020603050405020304" pitchFamily="18" charset="0"/>
                  <a:ea typeface="Calibri" panose="020F0502020204030204" pitchFamily="34" charset="0"/>
                </a:rPr>
                <a:t>MS0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9DBC7A72-7412-45E2-B01E-5362DDD17852}"/>
                </a:ext>
              </a:extLst>
            </p:cNvPr>
            <p:cNvCxnSpPr/>
            <p:nvPr/>
          </p:nvCxnSpPr>
          <p:spPr>
            <a:xfrm>
              <a:off x="4433650" y="640753"/>
              <a:ext cx="15157" cy="2295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Šipka: doprava 20">
              <a:extLst>
                <a:ext uri="{FF2B5EF4-FFF2-40B4-BE49-F238E27FC236}">
                  <a16:creationId xmlns:a16="http://schemas.microsoft.com/office/drawing/2014/main" id="{AA3766B8-9095-44C7-AD05-35C5F1BC2199}"/>
                </a:ext>
              </a:extLst>
            </p:cNvPr>
            <p:cNvSpPr/>
            <p:nvPr/>
          </p:nvSpPr>
          <p:spPr>
            <a:xfrm>
              <a:off x="3578370" y="1378189"/>
              <a:ext cx="1199556" cy="31269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22" name="Šipka: doprava 21">
              <a:extLst>
                <a:ext uri="{FF2B5EF4-FFF2-40B4-BE49-F238E27FC236}">
                  <a16:creationId xmlns:a16="http://schemas.microsoft.com/office/drawing/2014/main" id="{9784A8F8-FF0D-4706-9714-2723DBE94BA0}"/>
                </a:ext>
              </a:extLst>
            </p:cNvPr>
            <p:cNvSpPr/>
            <p:nvPr/>
          </p:nvSpPr>
          <p:spPr>
            <a:xfrm>
              <a:off x="2699273" y="1386007"/>
              <a:ext cx="941890" cy="31529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23" name="Šipka: doprava 22">
              <a:extLst>
                <a:ext uri="{FF2B5EF4-FFF2-40B4-BE49-F238E27FC236}">
                  <a16:creationId xmlns:a16="http://schemas.microsoft.com/office/drawing/2014/main" id="{721220E7-EA38-4E22-92F0-4217750BD61B}"/>
                </a:ext>
              </a:extLst>
            </p:cNvPr>
            <p:cNvSpPr/>
            <p:nvPr/>
          </p:nvSpPr>
          <p:spPr>
            <a:xfrm>
              <a:off x="1812598" y="1370372"/>
              <a:ext cx="979781" cy="31529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24" name="Šipka: doprava 23">
              <a:extLst>
                <a:ext uri="{FF2B5EF4-FFF2-40B4-BE49-F238E27FC236}">
                  <a16:creationId xmlns:a16="http://schemas.microsoft.com/office/drawing/2014/main" id="{E70AEBD2-8EDF-4275-A78A-43BF6F8FD613}"/>
                </a:ext>
              </a:extLst>
            </p:cNvPr>
            <p:cNvSpPr/>
            <p:nvPr/>
          </p:nvSpPr>
          <p:spPr>
            <a:xfrm>
              <a:off x="931336" y="1378189"/>
              <a:ext cx="961377" cy="31269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25" name="Šipka: doprava 24">
              <a:extLst>
                <a:ext uri="{FF2B5EF4-FFF2-40B4-BE49-F238E27FC236}">
                  <a16:creationId xmlns:a16="http://schemas.microsoft.com/office/drawing/2014/main" id="{2313308C-B551-43C3-BF15-F8B4086816C6}"/>
                </a:ext>
              </a:extLst>
            </p:cNvPr>
            <p:cNvSpPr/>
            <p:nvPr/>
          </p:nvSpPr>
          <p:spPr>
            <a:xfrm>
              <a:off x="917261" y="1925403"/>
              <a:ext cx="3748071" cy="865120"/>
            </a:xfrm>
            <a:prstGeom prst="rightArrow">
              <a:avLst>
                <a:gd name="adj1" fmla="val 50000"/>
                <a:gd name="adj2" fmla="val 14764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26" name="Textové pole 19">
              <a:extLst>
                <a:ext uri="{FF2B5EF4-FFF2-40B4-BE49-F238E27FC236}">
                  <a16:creationId xmlns:a16="http://schemas.microsoft.com/office/drawing/2014/main" id="{3AB64931-61B9-4C0C-A474-15166072B056}"/>
                </a:ext>
              </a:extLst>
            </p:cNvPr>
            <p:cNvSpPr txBox="1"/>
            <p:nvPr/>
          </p:nvSpPr>
          <p:spPr>
            <a:xfrm>
              <a:off x="470135" y="249885"/>
              <a:ext cx="258749" cy="25015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5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518" name="Textové pole 19">
              <a:extLst>
                <a:ext uri="{FF2B5EF4-FFF2-40B4-BE49-F238E27FC236}">
                  <a16:creationId xmlns:a16="http://schemas.microsoft.com/office/drawing/2014/main" id="{88E91E64-77C5-434C-95FE-211D66456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809" y="2063510"/>
              <a:ext cx="2369881" cy="49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9pPr>
            </a:lstStyle>
            <a:p>
              <a:pPr algn="ctr" eaLnBrk="1" hangingPunct="1"/>
              <a:r>
                <a:rPr lang="cs-CZ" altLang="cs-CZ" sz="800" b="1">
                  <a:latin typeface="Times New Roman" panose="02020603050405020304" pitchFamily="18" charset="0"/>
                  <a:cs typeface="Calibri" panose="020F0502020204030204" pitchFamily="34" charset="0"/>
                </a:rPr>
                <a:t>Projekt realizace</a:t>
              </a:r>
              <a:endParaRPr lang="cs-CZ" altLang="cs-CZ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cs-CZ" altLang="cs-CZ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(vývoj, výroba, montáž, ladění a testování)</a:t>
              </a:r>
              <a:endParaRPr lang="cs-CZ" altLang="cs-CZ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ové pole 19">
              <a:extLst>
                <a:ext uri="{FF2B5EF4-FFF2-40B4-BE49-F238E27FC236}">
                  <a16:creationId xmlns:a16="http://schemas.microsoft.com/office/drawing/2014/main" id="{EC4AD54F-CC71-473C-BBC7-B7E02360D6D1}"/>
                </a:ext>
              </a:extLst>
            </p:cNvPr>
            <p:cNvSpPr txBox="1"/>
            <p:nvPr/>
          </p:nvSpPr>
          <p:spPr>
            <a:xfrm>
              <a:off x="4989040" y="1430304"/>
              <a:ext cx="1296993" cy="26318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600" b="1">
                  <a:latin typeface="Times New Roman" panose="02020603050405020304" pitchFamily="18" charset="0"/>
                  <a:ea typeface="Calibri" panose="020F0502020204030204" pitchFamily="34" charset="0"/>
                </a:rPr>
                <a:t>Servis a online podpora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ové pole 19">
              <a:extLst>
                <a:ext uri="{FF2B5EF4-FFF2-40B4-BE49-F238E27FC236}">
                  <a16:creationId xmlns:a16="http://schemas.microsoft.com/office/drawing/2014/main" id="{EF28A0D5-7CB0-4DF8-A663-DD33708BB9AD}"/>
                </a:ext>
              </a:extLst>
            </p:cNvPr>
            <p:cNvSpPr txBox="1"/>
            <p:nvPr/>
          </p:nvSpPr>
          <p:spPr>
            <a:xfrm>
              <a:off x="1039599" y="1425093"/>
              <a:ext cx="585703" cy="10162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5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Specifikace a plánování</a:t>
              </a:r>
              <a:endParaRPr lang="cs-CZ" sz="105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ové pole 19">
              <a:extLst>
                <a:ext uri="{FF2B5EF4-FFF2-40B4-BE49-F238E27FC236}">
                  <a16:creationId xmlns:a16="http://schemas.microsoft.com/office/drawing/2014/main" id="{1ADF860E-7CA7-4CD6-AEAA-7FD50B66A276}"/>
                </a:ext>
              </a:extLst>
            </p:cNvPr>
            <p:cNvSpPr txBox="1"/>
            <p:nvPr/>
          </p:nvSpPr>
          <p:spPr>
            <a:xfrm>
              <a:off x="3655238" y="1372977"/>
              <a:ext cx="939724" cy="23452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Testy a nastavení</a:t>
              </a:r>
              <a:endParaRPr lang="cs-CZ" sz="105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ové pole 19">
              <a:extLst>
                <a:ext uri="{FF2B5EF4-FFF2-40B4-BE49-F238E27FC236}">
                  <a16:creationId xmlns:a16="http://schemas.microsoft.com/office/drawing/2014/main" id="{3C55526F-BDE4-40DF-93C8-D43A05D921E1}"/>
                </a:ext>
              </a:extLst>
            </p:cNvPr>
            <p:cNvSpPr txBox="1"/>
            <p:nvPr/>
          </p:nvSpPr>
          <p:spPr>
            <a:xfrm>
              <a:off x="2799958" y="1386007"/>
              <a:ext cx="928898" cy="25276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700" b="1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Výroba vozidel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ové pole 19">
              <a:extLst>
                <a:ext uri="{FF2B5EF4-FFF2-40B4-BE49-F238E27FC236}">
                  <a16:creationId xmlns:a16="http://schemas.microsoft.com/office/drawing/2014/main" id="{824355CE-9777-422F-BCBB-3F21D26B20E4}"/>
                </a:ext>
              </a:extLst>
            </p:cNvPr>
            <p:cNvSpPr txBox="1"/>
            <p:nvPr/>
          </p:nvSpPr>
          <p:spPr>
            <a:xfrm>
              <a:off x="2081091" y="1357342"/>
              <a:ext cx="556473" cy="26057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800" b="1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Design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A27F9C5E-0B01-40AD-AE8B-F02B4B43C677}"/>
                </a:ext>
              </a:extLst>
            </p:cNvPr>
            <p:cNvCxnSpPr/>
            <p:nvPr/>
          </p:nvCxnSpPr>
          <p:spPr>
            <a:xfrm>
              <a:off x="282839" y="974293"/>
              <a:ext cx="44950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 pole 19">
              <a:extLst>
                <a:ext uri="{FF2B5EF4-FFF2-40B4-BE49-F238E27FC236}">
                  <a16:creationId xmlns:a16="http://schemas.microsoft.com/office/drawing/2014/main" id="{A118D0CE-60E7-4869-9119-78D228CE32A7}"/>
                </a:ext>
              </a:extLst>
            </p:cNvPr>
            <p:cNvSpPr txBox="1"/>
            <p:nvPr/>
          </p:nvSpPr>
          <p:spPr>
            <a:xfrm>
              <a:off x="1106722" y="593849"/>
              <a:ext cx="258749" cy="247549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5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Kosočtverec 34">
              <a:extLst>
                <a:ext uri="{FF2B5EF4-FFF2-40B4-BE49-F238E27FC236}">
                  <a16:creationId xmlns:a16="http://schemas.microsoft.com/office/drawing/2014/main" id="{60C7960A-5AD7-4480-ABD4-159C90BFE76A}"/>
                </a:ext>
              </a:extLst>
            </p:cNvPr>
            <p:cNvSpPr/>
            <p:nvPr/>
          </p:nvSpPr>
          <p:spPr>
            <a:xfrm>
              <a:off x="831734" y="851820"/>
              <a:ext cx="190543" cy="2631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36" name="Kosočtverec 35">
              <a:extLst>
                <a:ext uri="{FF2B5EF4-FFF2-40B4-BE49-F238E27FC236}">
                  <a16:creationId xmlns:a16="http://schemas.microsoft.com/office/drawing/2014/main" id="{AFD0B8EC-6FBB-43BE-8AC0-C4657C197C06}"/>
                </a:ext>
              </a:extLst>
            </p:cNvPr>
            <p:cNvSpPr/>
            <p:nvPr/>
          </p:nvSpPr>
          <p:spPr>
            <a:xfrm>
              <a:off x="1703252" y="833581"/>
              <a:ext cx="189461" cy="26318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37" name="Kosočtverec 36">
              <a:extLst>
                <a:ext uri="{FF2B5EF4-FFF2-40B4-BE49-F238E27FC236}">
                  <a16:creationId xmlns:a16="http://schemas.microsoft.com/office/drawing/2014/main" id="{C5A711B3-1BE1-4D69-8532-AED9E930DA12}"/>
                </a:ext>
              </a:extLst>
            </p:cNvPr>
            <p:cNvSpPr/>
            <p:nvPr/>
          </p:nvSpPr>
          <p:spPr>
            <a:xfrm>
              <a:off x="2555284" y="841397"/>
              <a:ext cx="189460" cy="2631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38" name="Kosočtverec 37">
              <a:extLst>
                <a:ext uri="{FF2B5EF4-FFF2-40B4-BE49-F238E27FC236}">
                  <a16:creationId xmlns:a16="http://schemas.microsoft.com/office/drawing/2014/main" id="{3AF89B9C-7426-48B9-95EA-95FA7AD6D2EB}"/>
                </a:ext>
              </a:extLst>
            </p:cNvPr>
            <p:cNvSpPr/>
            <p:nvPr/>
          </p:nvSpPr>
          <p:spPr>
            <a:xfrm>
              <a:off x="3425720" y="851820"/>
              <a:ext cx="190543" cy="26057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39" name="Kosočtverec 38">
              <a:extLst>
                <a:ext uri="{FF2B5EF4-FFF2-40B4-BE49-F238E27FC236}">
                  <a16:creationId xmlns:a16="http://schemas.microsoft.com/office/drawing/2014/main" id="{10C46D40-DED9-49E9-9654-A536AABD36B4}"/>
                </a:ext>
              </a:extLst>
            </p:cNvPr>
            <p:cNvSpPr/>
            <p:nvPr/>
          </p:nvSpPr>
          <p:spPr>
            <a:xfrm>
              <a:off x="4336213" y="851820"/>
              <a:ext cx="189461" cy="2631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40" name="Kosočtverec 39">
              <a:extLst>
                <a:ext uri="{FF2B5EF4-FFF2-40B4-BE49-F238E27FC236}">
                  <a16:creationId xmlns:a16="http://schemas.microsoft.com/office/drawing/2014/main" id="{589E4446-59FA-49AF-9474-6595BD525723}"/>
                </a:ext>
              </a:extLst>
            </p:cNvPr>
            <p:cNvSpPr/>
            <p:nvPr/>
          </p:nvSpPr>
          <p:spPr>
            <a:xfrm>
              <a:off x="4691316" y="844004"/>
              <a:ext cx="189461" cy="26057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41" name="Textové pole 19">
              <a:extLst>
                <a:ext uri="{FF2B5EF4-FFF2-40B4-BE49-F238E27FC236}">
                  <a16:creationId xmlns:a16="http://schemas.microsoft.com/office/drawing/2014/main" id="{5C500DA3-3184-4114-93C6-71966E645000}"/>
                </a:ext>
              </a:extLst>
            </p:cNvPr>
            <p:cNvSpPr txBox="1"/>
            <p:nvPr/>
          </p:nvSpPr>
          <p:spPr>
            <a:xfrm>
              <a:off x="3294721" y="453136"/>
              <a:ext cx="461201" cy="25015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00">
                  <a:latin typeface="Times New Roman" panose="02020603050405020304" pitchFamily="18" charset="0"/>
                  <a:ea typeface="Calibri" panose="020F0502020204030204" pitchFamily="34" charset="0"/>
                </a:rPr>
                <a:t>MS4</a:t>
              </a:r>
              <a:endParaRPr lang="cs-CZ" sz="105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533" name="Textové pole 19">
              <a:extLst>
                <a:ext uri="{FF2B5EF4-FFF2-40B4-BE49-F238E27FC236}">
                  <a16:creationId xmlns:a16="http://schemas.microsoft.com/office/drawing/2014/main" id="{5776922F-3773-479F-97C8-4CB4D68CD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73" y="3022439"/>
              <a:ext cx="584621" cy="25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lnSpc>
                  <a:spcPct val="106000"/>
                </a:lnSpc>
                <a:spcAft>
                  <a:spcPts val="800"/>
                </a:spcAft>
              </a:pPr>
              <a:r>
                <a:rPr lang="cs-CZ" altLang="cs-CZ" sz="1000" b="1">
                  <a:latin typeface="Times New Roman" panose="02020603050405020304" pitchFamily="18" charset="0"/>
                  <a:cs typeface="Calibri" panose="020F0502020204030204" pitchFamily="34" charset="0"/>
                </a:rPr>
                <a:t>Měsíc: </a:t>
              </a:r>
              <a:endParaRPr lang="cs-CZ" altLang="cs-CZ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5087BFE-1D4D-4C5F-B3EB-4C7B5E2A5ADA}"/>
                </a:ext>
              </a:extLst>
            </p:cNvPr>
            <p:cNvSpPr/>
            <p:nvPr/>
          </p:nvSpPr>
          <p:spPr>
            <a:xfrm flipH="1">
              <a:off x="917261" y="2866092"/>
              <a:ext cx="45471" cy="182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15108072-B602-436F-A814-C18729F450CD}"/>
                </a:ext>
              </a:extLst>
            </p:cNvPr>
            <p:cNvSpPr/>
            <p:nvPr/>
          </p:nvSpPr>
          <p:spPr>
            <a:xfrm flipH="1">
              <a:off x="3514495" y="2866092"/>
              <a:ext cx="44388" cy="182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45" name="Textové pole 19">
              <a:extLst>
                <a:ext uri="{FF2B5EF4-FFF2-40B4-BE49-F238E27FC236}">
                  <a16:creationId xmlns:a16="http://schemas.microsoft.com/office/drawing/2014/main" id="{4269C919-B841-4BDC-856A-09CB74DBCAE9}"/>
                </a:ext>
              </a:extLst>
            </p:cNvPr>
            <p:cNvSpPr txBox="1"/>
            <p:nvPr/>
          </p:nvSpPr>
          <p:spPr>
            <a:xfrm>
              <a:off x="857717" y="3019832"/>
              <a:ext cx="158064" cy="29184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endParaRPr lang="cs-CZ" sz="105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ové pole 19">
              <a:extLst>
                <a:ext uri="{FF2B5EF4-FFF2-40B4-BE49-F238E27FC236}">
                  <a16:creationId xmlns:a16="http://schemas.microsoft.com/office/drawing/2014/main" id="{6E433BEF-2D33-458B-8F5C-4EE7848C0F8E}"/>
                </a:ext>
              </a:extLst>
            </p:cNvPr>
            <p:cNvSpPr txBox="1"/>
            <p:nvPr/>
          </p:nvSpPr>
          <p:spPr>
            <a:xfrm>
              <a:off x="3448455" y="3022439"/>
              <a:ext cx="259832" cy="25015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6</a:t>
              </a:r>
              <a:endParaRPr lang="cs-CZ" sz="105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BCD9317C-CA38-4604-BC87-E208F12D762E}"/>
                </a:ext>
              </a:extLst>
            </p:cNvPr>
            <p:cNvSpPr/>
            <p:nvPr/>
          </p:nvSpPr>
          <p:spPr>
            <a:xfrm flipH="1">
              <a:off x="4777926" y="2855669"/>
              <a:ext cx="45471" cy="1797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48" name="Šipka: doprava 47">
              <a:extLst>
                <a:ext uri="{FF2B5EF4-FFF2-40B4-BE49-F238E27FC236}">
                  <a16:creationId xmlns:a16="http://schemas.microsoft.com/office/drawing/2014/main" id="{72279F5E-FD05-4177-BDC7-9F3E6B6A3AC2}"/>
                </a:ext>
              </a:extLst>
            </p:cNvPr>
            <p:cNvSpPr/>
            <p:nvPr/>
          </p:nvSpPr>
          <p:spPr>
            <a:xfrm>
              <a:off x="282839" y="2918207"/>
              <a:ext cx="5532249" cy="547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/>
            </a:p>
          </p:txBody>
        </p:sp>
        <p:sp>
          <p:nvSpPr>
            <p:cNvPr id="49" name="Textové pole 19">
              <a:extLst>
                <a:ext uri="{FF2B5EF4-FFF2-40B4-BE49-F238E27FC236}">
                  <a16:creationId xmlns:a16="http://schemas.microsoft.com/office/drawing/2014/main" id="{D0D54066-891C-4928-BBE6-2E342C926E38}"/>
                </a:ext>
              </a:extLst>
            </p:cNvPr>
            <p:cNvSpPr txBox="1"/>
            <p:nvPr/>
          </p:nvSpPr>
          <p:spPr>
            <a:xfrm>
              <a:off x="4686985" y="3035467"/>
              <a:ext cx="329120" cy="25015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/>
            <a:lstStyle/>
            <a:p>
              <a:pPr eaLnBrk="1" fontAlgn="auto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cs-CZ" sz="1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12</a:t>
              </a:r>
              <a:endParaRPr lang="cs-CZ" sz="105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BB826699-A28A-4EB5-8E44-965472D3EB94}"/>
              </a:ext>
            </a:extLst>
          </p:cNvPr>
          <p:cNvGraphicFramePr/>
          <p:nvPr/>
        </p:nvGraphicFramePr>
        <p:xfrm>
          <a:off x="5065739" y="1910105"/>
          <a:ext cx="3955254" cy="253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4" name="Obdélník 4">
            <a:extLst>
              <a:ext uri="{FF2B5EF4-FFF2-40B4-BE49-F238E27FC236}">
                <a16:creationId xmlns:a16="http://schemas.microsoft.com/office/drawing/2014/main" id="{37B8B8CD-20F9-48C9-BEA3-D88D9A8E7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571625"/>
            <a:ext cx="260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Times New Roman" panose="02020603050405020304" pitchFamily="18" charset="0"/>
                <a:cs typeface="Calibri" panose="020F0502020204030204" pitchFamily="34" charset="0"/>
              </a:rPr>
              <a:t>Organizační šablona projektu</a:t>
            </a:r>
            <a:endParaRPr lang="cs-CZ" altLang="cs-CZ" sz="1600"/>
          </a:p>
        </p:txBody>
      </p:sp>
      <p:sp>
        <p:nvSpPr>
          <p:cNvPr id="17415" name="Obdélník 2047">
            <a:extLst>
              <a:ext uri="{FF2B5EF4-FFF2-40B4-BE49-F238E27FC236}">
                <a16:creationId xmlns:a16="http://schemas.microsoft.com/office/drawing/2014/main" id="{71980382-AF31-4C50-8B34-1D7EACF1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473868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  <a:cs typeface="Calibri" panose="020F0502020204030204" pitchFamily="34" charset="0"/>
              </a:rPr>
              <a:t>Předběžný časový harmonogram projektu</a:t>
            </a:r>
            <a:endParaRPr lang="cs-CZ" altLang="cs-CZ"/>
          </a:p>
        </p:txBody>
      </p:sp>
      <p:sp>
        <p:nvSpPr>
          <p:cNvPr id="17416" name="Obdélník 3">
            <a:extLst>
              <a:ext uri="{FF2B5EF4-FFF2-40B4-BE49-F238E27FC236}">
                <a16:creationId xmlns:a16="http://schemas.microsoft.com/office/drawing/2014/main" id="{6A4F113A-B6A6-4E88-BCD7-D17555DAC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3200400"/>
            <a:ext cx="24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cs-CZ" altLang="cs-CZ" i="1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altLang="cs-CZ" sz="28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54" name="Tabulka 53">
            <a:extLst>
              <a:ext uri="{FF2B5EF4-FFF2-40B4-BE49-F238E27FC236}">
                <a16:creationId xmlns:a16="http://schemas.microsoft.com/office/drawing/2014/main" id="{585B97C7-504F-4A72-A123-874CC83394EA}"/>
              </a:ext>
            </a:extLst>
          </p:cNvPr>
          <p:cNvGraphicFramePr>
            <a:graphicFrameLocks noGrp="1"/>
          </p:cNvGraphicFramePr>
          <p:nvPr/>
        </p:nvGraphicFramePr>
        <p:xfrm>
          <a:off x="169863" y="3016250"/>
          <a:ext cx="4445000" cy="9398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55906">
                  <a:extLst>
                    <a:ext uri="{9D8B030D-6E8A-4147-A177-3AD203B41FA5}">
                      <a16:colId xmlns:a16="http://schemas.microsoft.com/office/drawing/2014/main" val="3323513911"/>
                    </a:ext>
                  </a:extLst>
                </a:gridCol>
                <a:gridCol w="703353">
                  <a:extLst>
                    <a:ext uri="{9D8B030D-6E8A-4147-A177-3AD203B41FA5}">
                      <a16:colId xmlns:a16="http://schemas.microsoft.com/office/drawing/2014/main" val="3205899335"/>
                    </a:ext>
                  </a:extLst>
                </a:gridCol>
                <a:gridCol w="769820">
                  <a:extLst>
                    <a:ext uri="{9D8B030D-6E8A-4147-A177-3AD203B41FA5}">
                      <a16:colId xmlns:a16="http://schemas.microsoft.com/office/drawing/2014/main" val="1644652313"/>
                    </a:ext>
                  </a:extLst>
                </a:gridCol>
                <a:gridCol w="659795">
                  <a:extLst>
                    <a:ext uri="{9D8B030D-6E8A-4147-A177-3AD203B41FA5}">
                      <a16:colId xmlns:a16="http://schemas.microsoft.com/office/drawing/2014/main" val="2369647126"/>
                    </a:ext>
                  </a:extLst>
                </a:gridCol>
                <a:gridCol w="193094">
                  <a:extLst>
                    <a:ext uri="{9D8B030D-6E8A-4147-A177-3AD203B41FA5}">
                      <a16:colId xmlns:a16="http://schemas.microsoft.com/office/drawing/2014/main" val="1509805017"/>
                    </a:ext>
                  </a:extLst>
                </a:gridCol>
                <a:gridCol w="1163032">
                  <a:extLst>
                    <a:ext uri="{9D8B030D-6E8A-4147-A177-3AD203B41FA5}">
                      <a16:colId xmlns:a16="http://schemas.microsoft.com/office/drawing/2014/main" val="2617914058"/>
                    </a:ext>
                  </a:extLst>
                </a:gridCol>
              </a:tblGrid>
              <a:tr h="35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Metoda WSA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Bodovací metoda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Metoda TOPSIS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Konečné pořadí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386653969"/>
                  </a:ext>
                </a:extLst>
              </a:tr>
              <a:tr h="232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Jungheinrich 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66213948"/>
                  </a:ext>
                </a:extLst>
              </a:tr>
              <a:tr h="177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Toyota 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2825996679"/>
                  </a:ext>
                </a:extLst>
              </a:tr>
              <a:tr h="17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Linde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2661802442"/>
                  </a:ext>
                </a:extLst>
              </a:tr>
            </a:tbl>
          </a:graphicData>
        </a:graphic>
      </p:graphicFrame>
      <p:graphicFrame>
        <p:nvGraphicFramePr>
          <p:cNvPr id="52" name="Tabulka 51">
            <a:extLst>
              <a:ext uri="{FF2B5EF4-FFF2-40B4-BE49-F238E27FC236}">
                <a16:creationId xmlns:a16="http://schemas.microsoft.com/office/drawing/2014/main" id="{C157C2D9-DA96-4DB2-86A0-1B2D8FBB4D65}"/>
              </a:ext>
            </a:extLst>
          </p:cNvPr>
          <p:cNvGraphicFramePr>
            <a:graphicFrameLocks noGrp="1"/>
          </p:cNvGraphicFramePr>
          <p:nvPr/>
        </p:nvGraphicFramePr>
        <p:xfrm>
          <a:off x="169863" y="1427163"/>
          <a:ext cx="4445000" cy="1139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994">
                  <a:extLst>
                    <a:ext uri="{9D8B030D-6E8A-4147-A177-3AD203B41FA5}">
                      <a16:colId xmlns:a16="http://schemas.microsoft.com/office/drawing/2014/main" val="2748610162"/>
                    </a:ext>
                  </a:extLst>
                </a:gridCol>
                <a:gridCol w="491591">
                  <a:extLst>
                    <a:ext uri="{9D8B030D-6E8A-4147-A177-3AD203B41FA5}">
                      <a16:colId xmlns:a16="http://schemas.microsoft.com/office/drawing/2014/main" val="42319113"/>
                    </a:ext>
                  </a:extLst>
                </a:gridCol>
                <a:gridCol w="851867">
                  <a:extLst>
                    <a:ext uri="{9D8B030D-6E8A-4147-A177-3AD203B41FA5}">
                      <a16:colId xmlns:a16="http://schemas.microsoft.com/office/drawing/2014/main" val="828713537"/>
                    </a:ext>
                  </a:extLst>
                </a:gridCol>
                <a:gridCol w="560856">
                  <a:extLst>
                    <a:ext uri="{9D8B030D-6E8A-4147-A177-3AD203B41FA5}">
                      <a16:colId xmlns:a16="http://schemas.microsoft.com/office/drawing/2014/main" val="2797589749"/>
                    </a:ext>
                  </a:extLst>
                </a:gridCol>
                <a:gridCol w="1064952">
                  <a:extLst>
                    <a:ext uri="{9D8B030D-6E8A-4147-A177-3AD203B41FA5}">
                      <a16:colId xmlns:a16="http://schemas.microsoft.com/office/drawing/2014/main" val="2904151942"/>
                    </a:ext>
                  </a:extLst>
                </a:gridCol>
                <a:gridCol w="753741">
                  <a:extLst>
                    <a:ext uri="{9D8B030D-6E8A-4147-A177-3AD203B41FA5}">
                      <a16:colId xmlns:a16="http://schemas.microsoft.com/office/drawing/2014/main" val="3793817816"/>
                    </a:ext>
                  </a:extLst>
                </a:gridCol>
              </a:tblGrid>
              <a:tr h="329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Cena (EUR)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Doba realizace projektu (měs.)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Dostupnost servisního technika (hod.)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Doba nabíjení (min.)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13858"/>
                  </a:ext>
                </a:extLst>
              </a:tr>
              <a:tr h="202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Jungheinrich 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285460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výborné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987029"/>
                  </a:ext>
                </a:extLst>
              </a:tr>
              <a:tr h="202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Toyota 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296370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vynikající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886375"/>
                  </a:ext>
                </a:extLst>
              </a:tr>
              <a:tr h="202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Linde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274275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dobré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554987"/>
                  </a:ext>
                </a:extLst>
              </a:tr>
              <a:tr h="202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Povaha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cs-CZ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322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768</TotalTime>
  <Words>1122</Words>
  <Application>Microsoft Office PowerPoint</Application>
  <PresentationFormat>Předvádění na obrazovce (4:3)</PresentationFormat>
  <Paragraphs>333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Candara</vt:lpstr>
      <vt:lpstr>Arial</vt:lpstr>
      <vt:lpstr>Symbol</vt:lpstr>
      <vt:lpstr>Calibri</vt:lpstr>
      <vt:lpstr>Times New Roman</vt:lpstr>
      <vt:lpstr>Wingdings</vt:lpstr>
      <vt:lpstr>Cambria</vt:lpstr>
      <vt:lpstr>Waveform</vt:lpstr>
      <vt:lpstr>Racionalizace toku materiálu aplikací autonomního logistického vlaku</vt:lpstr>
      <vt:lpstr>Osnova obhajoby</vt:lpstr>
      <vt:lpstr>Cíl práce</vt:lpstr>
      <vt:lpstr>Představení podniku Faurecia Automotive</vt:lpstr>
      <vt:lpstr>Řešené problémy, postup </vt:lpstr>
      <vt:lpstr>Prezentace aplikace PowerPoint</vt:lpstr>
      <vt:lpstr>Prezentace aplikace PowerPoint</vt:lpstr>
      <vt:lpstr>Představení praktické části</vt:lpstr>
      <vt:lpstr>Popis průběhu projektu </vt:lpstr>
      <vt:lpstr>Výsledky projektu</vt:lpstr>
      <vt:lpstr>Závěrečné shrnutí</vt:lpstr>
      <vt:lpstr>Doplňující dotaz  vedoucího práce</vt:lpstr>
      <vt:lpstr>Doplňující dotazy oponenta</vt:lpstr>
      <vt:lpstr>Děkuji za pozornost </vt:lpstr>
    </vt:vector>
  </TitlesOfParts>
  <Company>Faurecia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KOMORNY Martin</dc:creator>
  <cp:lastModifiedBy>Martin Komorny</cp:lastModifiedBy>
  <cp:revision>91</cp:revision>
  <dcterms:created xsi:type="dcterms:W3CDTF">2016-05-25T20:18:58Z</dcterms:created>
  <dcterms:modified xsi:type="dcterms:W3CDTF">2018-05-29T20:24:50Z</dcterms:modified>
</cp:coreProperties>
</file>