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4633" autoAdjust="0"/>
  </p:normalViewPr>
  <p:slideViewPr>
    <p:cSldViewPr showGuides="1">
      <p:cViewPr varScale="1">
        <p:scale>
          <a:sx n="72" d="100"/>
          <a:sy n="72" d="100"/>
        </p:scale>
        <p:origin x="-9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-17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CF160-F020-47D3-97E4-CA51C140E7A6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C13D2-4B13-4AE2-84A7-7DE176894B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79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B72F2-6144-4777-A0F7-C91A0C934E04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B606A-D395-4AE0-B09B-EEA94F2FF2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49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8A164-F253-48F0-96EB-15150913DAC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</a:t>
            </a: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52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688A164-F253-48F0-96EB-15150913DAC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08912" y="3426140"/>
            <a:ext cx="3384376" cy="3657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Bc. Miroslav Rozvoral_12532 / Konstrukce staveb</a:t>
            </a:r>
          </a:p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302498" y="689835"/>
            <a:ext cx="93610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15.5.2018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/>
              <a:t>Konstrukční výkresy jednoho dilatačního celku zadaného objektu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665312"/>
          </a:xfrm>
        </p:spPr>
        <p:txBody>
          <a:bodyPr>
            <a:normAutofit/>
          </a:bodyPr>
          <a:lstStyle/>
          <a:p>
            <a:r>
              <a:rPr lang="cs-CZ" dirty="0"/>
              <a:t>Diplomová </a:t>
            </a:r>
            <a:r>
              <a:rPr lang="cs-CZ" dirty="0" smtClean="0"/>
              <a:t>práce</a:t>
            </a:r>
          </a:p>
          <a:p>
            <a:endParaRPr lang="cs-CZ" dirty="0" smtClean="0"/>
          </a:p>
          <a:p>
            <a:r>
              <a:rPr lang="cs-CZ" dirty="0" smtClean="0"/>
              <a:t>Vedoucí práce</a:t>
            </a:r>
            <a:r>
              <a:rPr lang="cs-CZ" dirty="0"/>
              <a:t>: doc. Dr. Ing. Luboš </a:t>
            </a:r>
            <a:r>
              <a:rPr lang="cs-CZ" dirty="0" err="1" smtClean="0"/>
              <a:t>Podolka</a:t>
            </a:r>
            <a:endParaRPr lang="cs-CZ" dirty="0" smtClean="0"/>
          </a:p>
          <a:p>
            <a:r>
              <a:rPr lang="cs-CZ" dirty="0" smtClean="0"/>
              <a:t>Oponent: </a:t>
            </a:r>
            <a:r>
              <a:rPr lang="cs-CZ" dirty="0"/>
              <a:t>Ing. Jan </a:t>
            </a:r>
            <a:r>
              <a:rPr lang="cs-CZ" dirty="0" err="1"/>
              <a:t>Zugárek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148113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0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976664" cy="488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Zatížení – vítr, sníh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cs-CZ" dirty="0" smtClean="0"/>
              <a:t>Vítr – závisí na kategorii terénu a větrové oblasti.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Působení větru na střešní konstrukci.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Působení větru na nosníky.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Působení větru na ztužující zdi.</a:t>
            </a:r>
            <a:br>
              <a:rPr lang="cs-CZ" dirty="0" smtClean="0"/>
            </a:br>
            <a:endParaRPr lang="cs-CZ" dirty="0" smtClean="0"/>
          </a:p>
          <a:p>
            <a:pPr marL="114300" indent="0">
              <a:buNone/>
            </a:pPr>
            <a:r>
              <a:rPr lang="cs-CZ" sz="1600" dirty="0" err="1"/>
              <a:t>v</a:t>
            </a:r>
            <a:r>
              <a:rPr lang="cs-CZ" sz="1600" baseline="-25000" dirty="0" err="1"/>
              <a:t>b</a:t>
            </a:r>
            <a:r>
              <a:rPr lang="cs-CZ" sz="1600" dirty="0"/>
              <a:t> = </a:t>
            </a:r>
            <a:r>
              <a:rPr lang="cs-CZ" sz="1600" dirty="0" err="1"/>
              <a:t>c</a:t>
            </a:r>
            <a:r>
              <a:rPr lang="cs-CZ" sz="1600" baseline="-25000" dirty="0" err="1"/>
              <a:t>dir</a:t>
            </a:r>
            <a:r>
              <a:rPr lang="cs-CZ" sz="1600" dirty="0"/>
              <a:t> * </a:t>
            </a:r>
            <a:r>
              <a:rPr lang="cs-CZ" sz="1600" dirty="0" err="1"/>
              <a:t>c</a:t>
            </a:r>
            <a:r>
              <a:rPr lang="cs-CZ" sz="1600" baseline="-25000" dirty="0" err="1"/>
              <a:t>season</a:t>
            </a:r>
            <a:r>
              <a:rPr lang="cs-CZ" sz="1600" baseline="-25000" dirty="0"/>
              <a:t> </a:t>
            </a:r>
            <a:r>
              <a:rPr lang="cs-CZ" sz="1600" dirty="0"/>
              <a:t>* v</a:t>
            </a:r>
            <a:r>
              <a:rPr lang="cs-CZ" sz="1600" baseline="-25000" dirty="0"/>
              <a:t>b,0 </a:t>
            </a:r>
            <a:r>
              <a:rPr lang="cs-CZ" sz="1600" dirty="0" smtClean="0"/>
              <a:t>= </a:t>
            </a:r>
            <a:r>
              <a:rPr lang="cs-CZ" sz="1600" dirty="0"/>
              <a:t>1 *1 * 22,5 = 22,5 </a:t>
            </a:r>
            <a:r>
              <a:rPr lang="cs-CZ" sz="1600" dirty="0" smtClean="0"/>
              <a:t>m/s</a:t>
            </a:r>
          </a:p>
          <a:p>
            <a:pPr marL="114300" indent="0">
              <a:buNone/>
            </a:pPr>
            <a:r>
              <a:rPr lang="cs-CZ" sz="1600" dirty="0" err="1"/>
              <a:t>q</a:t>
            </a:r>
            <a:r>
              <a:rPr lang="cs-CZ" sz="1600" baseline="-25000" dirty="0" err="1"/>
              <a:t>b</a:t>
            </a:r>
            <a:r>
              <a:rPr lang="cs-CZ" sz="1600" dirty="0"/>
              <a:t> = ½ ρ * v</a:t>
            </a:r>
            <a:r>
              <a:rPr lang="cs-CZ" sz="1600" baseline="-25000" dirty="0"/>
              <a:t>b</a:t>
            </a:r>
            <a:r>
              <a:rPr lang="cs-CZ" sz="1600" baseline="30000" dirty="0"/>
              <a:t>2</a:t>
            </a:r>
            <a:r>
              <a:rPr lang="cs-CZ" sz="1600" dirty="0"/>
              <a:t>(z) = 0,5 * 22,5</a:t>
            </a:r>
            <a:r>
              <a:rPr lang="cs-CZ" sz="1600" baseline="30000" dirty="0"/>
              <a:t>2</a:t>
            </a:r>
            <a:r>
              <a:rPr lang="cs-CZ" sz="1600" dirty="0"/>
              <a:t> * 1,25 = 0,316 </a:t>
            </a:r>
            <a:r>
              <a:rPr lang="cs-CZ" sz="1600" dirty="0" err="1"/>
              <a:t>kN</a:t>
            </a:r>
            <a:r>
              <a:rPr lang="cs-CZ" sz="1600" dirty="0"/>
              <a:t>/m</a:t>
            </a:r>
            <a:r>
              <a:rPr lang="cs-CZ" sz="1600" baseline="30000" dirty="0"/>
              <a:t>2</a:t>
            </a:r>
            <a:endParaRPr lang="cs-CZ" sz="1600" dirty="0"/>
          </a:p>
          <a:p>
            <a:pPr marL="114300" indent="0">
              <a:buNone/>
            </a:pPr>
            <a:r>
              <a:rPr lang="cs-CZ" sz="1600" dirty="0" err="1"/>
              <a:t>q</a:t>
            </a:r>
            <a:r>
              <a:rPr lang="cs-CZ" sz="1600" baseline="-25000" dirty="0" err="1"/>
              <a:t>p</a:t>
            </a:r>
            <a:r>
              <a:rPr lang="cs-CZ" sz="1600" dirty="0"/>
              <a:t>(z) = </a:t>
            </a:r>
            <a:r>
              <a:rPr lang="cs-CZ" sz="1600" dirty="0" err="1"/>
              <a:t>c</a:t>
            </a:r>
            <a:r>
              <a:rPr lang="cs-CZ" sz="1600" baseline="-25000" dirty="0" err="1"/>
              <a:t>e</a:t>
            </a:r>
            <a:r>
              <a:rPr lang="cs-CZ" sz="1600" dirty="0"/>
              <a:t>(z) * </a:t>
            </a:r>
            <a:r>
              <a:rPr lang="cs-CZ" sz="1600" dirty="0" err="1"/>
              <a:t>q</a:t>
            </a:r>
            <a:r>
              <a:rPr lang="cs-CZ" sz="1600" baseline="-25000" dirty="0" err="1"/>
              <a:t>b</a:t>
            </a:r>
            <a:r>
              <a:rPr lang="cs-CZ" sz="1600" dirty="0"/>
              <a:t> = 1,3 * 0,316 = 0,411 </a:t>
            </a:r>
            <a:r>
              <a:rPr lang="cs-CZ" sz="1600" dirty="0" err="1" smtClean="0"/>
              <a:t>kN</a:t>
            </a:r>
            <a:r>
              <a:rPr lang="cs-CZ" sz="1600" dirty="0" smtClean="0"/>
              <a:t>/m</a:t>
            </a:r>
            <a:r>
              <a:rPr lang="cs-CZ" sz="1600" baseline="30000" dirty="0" smtClean="0"/>
              <a:t>2</a:t>
            </a:r>
            <a:endParaRPr lang="cs-CZ" sz="1600" dirty="0"/>
          </a:p>
          <a:p>
            <a:pPr marL="114300" indent="0">
              <a:buNone/>
            </a:pPr>
            <a:r>
              <a:rPr lang="cs-CZ" sz="1600" dirty="0" err="1"/>
              <a:t>w</a:t>
            </a:r>
            <a:r>
              <a:rPr lang="cs-CZ" sz="1600" baseline="-25000" dirty="0" err="1"/>
              <a:t>e</a:t>
            </a:r>
            <a:r>
              <a:rPr lang="cs-CZ" sz="1600" dirty="0"/>
              <a:t> = </a:t>
            </a:r>
            <a:r>
              <a:rPr lang="cs-CZ" sz="1600" dirty="0" err="1"/>
              <a:t>q</a:t>
            </a:r>
            <a:r>
              <a:rPr lang="cs-CZ" sz="1600" baseline="-25000" dirty="0" err="1"/>
              <a:t>p</a:t>
            </a:r>
            <a:r>
              <a:rPr lang="cs-CZ" sz="1600" dirty="0"/>
              <a:t>(z) * </a:t>
            </a:r>
            <a:r>
              <a:rPr lang="cs-CZ" sz="1600" dirty="0" smtClean="0"/>
              <a:t>c</a:t>
            </a:r>
            <a:r>
              <a:rPr lang="cs-CZ" sz="1600" baseline="-25000" dirty="0" smtClean="0"/>
              <a:t>pe</a:t>
            </a:r>
            <a:r>
              <a:rPr lang="cs-CZ" sz="1600" dirty="0" smtClean="0"/>
              <a:t> * </a:t>
            </a:r>
            <a:r>
              <a:rPr lang="cs-CZ" sz="1600" dirty="0" err="1" smtClean="0"/>
              <a:t>zš</a:t>
            </a:r>
            <a:endParaRPr lang="cs-CZ" sz="1600" dirty="0" smtClean="0"/>
          </a:p>
          <a:p>
            <a:pPr marL="114300" indent="0">
              <a:buNone/>
            </a:pPr>
            <a:endParaRPr lang="cs-CZ" dirty="0" smtClean="0"/>
          </a:p>
          <a:p>
            <a:pPr marL="114300" indent="0">
              <a:buNone/>
            </a:pPr>
            <a:r>
              <a:rPr lang="cs-CZ" dirty="0" smtClean="0"/>
              <a:t>Sníh – závisí na sněhové oblasti, sklonu střechy, </a:t>
            </a:r>
            <a:r>
              <a:rPr lang="cs-CZ" dirty="0" err="1" smtClean="0"/>
              <a:t>souč</a:t>
            </a:r>
            <a:r>
              <a:rPr lang="cs-CZ" dirty="0" smtClean="0"/>
              <a:t>. expozice a </a:t>
            </a:r>
            <a:r>
              <a:rPr lang="cs-CZ" dirty="0" err="1" smtClean="0"/>
              <a:t>souč</a:t>
            </a:r>
            <a:r>
              <a:rPr lang="cs-CZ" dirty="0" smtClean="0"/>
              <a:t>. terénu.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Zatížení střešní konstrukce sněhem. Střecha nepřístupná – servisní činnost.</a:t>
            </a:r>
          </a:p>
          <a:p>
            <a:pPr marL="114300" indent="0">
              <a:buNone/>
            </a:pPr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6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- deska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11</a:t>
            </a:fld>
            <a:endParaRPr lang="cs-CZ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5010"/>
            <a:ext cx="6691808" cy="474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83568" y="6180562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Průhyb desky = (5,88 * 3) – 4,24 = 13,4 mm. Deska splňuje podmínku l/500.</a:t>
            </a:r>
          </a:p>
        </p:txBody>
      </p:sp>
    </p:spTree>
    <p:extLst>
      <p:ext uri="{BB962C8B-B14F-4D97-AF65-F5344CB8AC3E}">
        <p14:creationId xmlns:p14="http://schemas.microsoft.com/office/powerpoint/2010/main" val="41789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Výztuž - deska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12</a:t>
            </a:fld>
            <a:endParaRPr lang="cs-CZ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6768752" cy="486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1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Příčný rám - zatížení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13</a:t>
            </a:fld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8" y="1517484"/>
            <a:ext cx="2765077" cy="428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6658"/>
            <a:ext cx="2888357" cy="407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7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Podélný rám - reakce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14</a:t>
            </a:fld>
            <a:endParaRPr lang="cs-CZ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344815" cy="51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Dimenzování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15</a:t>
            </a:fld>
            <a:endParaRPr lang="cs-CZ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1" y="3828839"/>
            <a:ext cx="3467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7" y="1844824"/>
            <a:ext cx="31337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61" y="2204864"/>
            <a:ext cx="51339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479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7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Výkresová dokumentace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16</a:t>
            </a:fld>
            <a:endParaRPr lang="cs-CZ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11" y="1600200"/>
            <a:ext cx="681837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3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cs-CZ" dirty="0" smtClean="0"/>
              <a:t>Ke zpracování výkresové dokumentace tvaru a výztuže je nutné: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Zvolit vhodný systém konstrukce.</a:t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Volit rozměry prvků dle zavedených empirických vztahů.</a:t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Správně stanovit zatížení a jejich kombinace.</a:t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Používat konstrukční zásady vyztužování.</a:t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Správně volit podpory, styčníky a jejich vazby.</a:t>
            </a:r>
            <a:br>
              <a:rPr lang="cs-CZ" dirty="0" smtClean="0"/>
            </a:br>
            <a:endParaRPr lang="cs-CZ" dirty="0" smtClean="0"/>
          </a:p>
          <a:p>
            <a:pPr marL="114300" indent="0">
              <a:buNone/>
            </a:pPr>
            <a:r>
              <a:rPr lang="cs-CZ" dirty="0" smtClean="0"/>
              <a:t>Diplomová práce je zaměřena na využití získaných znalostí v praxi.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3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Děkuji Vám za pozornost.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18</a:t>
            </a:fld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148113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</a:t>
            </a:r>
            <a:r>
              <a:rPr lang="cs-CZ" dirty="0"/>
              <a:t>práce a 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Zpracování výkresů a výztuže </a:t>
            </a:r>
            <a:r>
              <a:rPr lang="cs-CZ" dirty="0"/>
              <a:t>veškerých monolitických </a:t>
            </a:r>
            <a:r>
              <a:rPr lang="cs-CZ" dirty="0" smtClean="0"/>
              <a:t>konstrukcí.</a:t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Motivace: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/>
              <a:t>U</a:t>
            </a:r>
            <a:r>
              <a:rPr lang="cs-CZ" sz="2200" dirty="0" smtClean="0"/>
              <a:t>platnění zvoleného oboru studia – konstrukce staveb,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 smtClean="0"/>
              <a:t>Použití statického výpočtu v praxi,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 smtClean="0"/>
              <a:t>Způsob dimenzování konstrukce,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 smtClean="0"/>
              <a:t>Využití SW.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Bc. Miroslav Rozvoral_12532 / Konstrukce staveb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1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metody - základní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ČSN 73 1201  </a:t>
            </a:r>
            <a:r>
              <a:rPr lang="cs-CZ" dirty="0" smtClean="0"/>
              <a:t>Navrhování </a:t>
            </a:r>
            <a:r>
              <a:rPr lang="cs-CZ" dirty="0"/>
              <a:t>betonových konstrukcí pozemních staveb,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ČSN EN </a:t>
            </a:r>
            <a:r>
              <a:rPr lang="cs-CZ" dirty="0" smtClean="0"/>
              <a:t>1990</a:t>
            </a:r>
            <a:r>
              <a:rPr lang="cs-CZ" dirty="0"/>
              <a:t> </a:t>
            </a:r>
            <a:r>
              <a:rPr lang="cs-CZ" dirty="0" smtClean="0"/>
              <a:t>Zásady </a:t>
            </a:r>
            <a:r>
              <a:rPr lang="cs-CZ" dirty="0"/>
              <a:t>navrhování konstrukcí,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ČSN EN </a:t>
            </a:r>
            <a:r>
              <a:rPr lang="cs-CZ" dirty="0" smtClean="0"/>
              <a:t>1991-1-1 </a:t>
            </a:r>
            <a:r>
              <a:rPr lang="cs-CZ" dirty="0" err="1" smtClean="0"/>
              <a:t>Eurokód</a:t>
            </a:r>
            <a:r>
              <a:rPr lang="cs-CZ" dirty="0" smtClean="0"/>
              <a:t> </a:t>
            </a:r>
            <a:r>
              <a:rPr lang="cs-CZ" dirty="0"/>
              <a:t>1: Zatížení konstrukcí - Část 1-1: Obecná zatížení - Objemové tíhy, vlastní tíha a užitná zatížení pozemních staveb,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ČSN EN </a:t>
            </a:r>
            <a:r>
              <a:rPr lang="cs-CZ" dirty="0" smtClean="0"/>
              <a:t>1991-1-3 </a:t>
            </a:r>
            <a:r>
              <a:rPr lang="cs-CZ" dirty="0" err="1" smtClean="0"/>
              <a:t>Eurokód</a:t>
            </a:r>
            <a:r>
              <a:rPr lang="cs-CZ" dirty="0" smtClean="0"/>
              <a:t> </a:t>
            </a:r>
            <a:r>
              <a:rPr lang="cs-CZ" dirty="0"/>
              <a:t>1: Zatížení konstrukcí-Část 1-3: Obecná zatížení - Zatížení sněhem,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ČSN EN </a:t>
            </a:r>
            <a:r>
              <a:rPr lang="cs-CZ" dirty="0" smtClean="0"/>
              <a:t>1991-1-4 </a:t>
            </a:r>
            <a:r>
              <a:rPr lang="cs-CZ" dirty="0" err="1" smtClean="0"/>
              <a:t>Eurokód</a:t>
            </a:r>
            <a:r>
              <a:rPr lang="cs-CZ" dirty="0" smtClean="0"/>
              <a:t> </a:t>
            </a:r>
            <a:r>
              <a:rPr lang="cs-CZ" dirty="0"/>
              <a:t>1: Zatížení konstrukcí-Část 1-4: Obecná zatížení - Zatížení větrem,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ČSN EN </a:t>
            </a:r>
            <a:r>
              <a:rPr lang="cs-CZ" dirty="0" smtClean="0"/>
              <a:t>1992-1-1 </a:t>
            </a:r>
            <a:r>
              <a:rPr lang="cs-CZ" dirty="0" err="1" smtClean="0"/>
              <a:t>Eurokód</a:t>
            </a:r>
            <a:r>
              <a:rPr lang="cs-CZ" dirty="0" smtClean="0"/>
              <a:t> </a:t>
            </a:r>
            <a:r>
              <a:rPr lang="cs-CZ" dirty="0"/>
              <a:t>2: Navrhování betonových konstrukcí. Část 1-1: Obecná pravidla a pravidla pro pozemní stavby</a:t>
            </a:r>
            <a:r>
              <a:rPr lang="cs-CZ" dirty="0" smtClean="0"/>
              <a:t>,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4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softwary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FIN EC 2018	(FIN 2D, Beton, Betonový výsek) – studentská licence, program pro rovinnou a prostorovou analýzu prutových konstrukcí deformační variantou MKP včetně dimenzování podle platných ČSN EN, FINE spol. s r.o</a:t>
            </a:r>
            <a:r>
              <a:rPr lang="cs-CZ" dirty="0" smtClean="0"/>
              <a:t>.,</a:t>
            </a:r>
            <a:br>
              <a:rPr lang="cs-CZ" dirty="0" smtClean="0"/>
            </a:br>
            <a:endParaRPr lang="cs-CZ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GEO5 2018 (Deska, Patky) – studentská licence, komplexní programy pro geotechniku a zakládání podle platných ČSN, FINE spol. s r.o</a:t>
            </a:r>
            <a:r>
              <a:rPr lang="cs-CZ" dirty="0" smtClean="0"/>
              <a:t>.,</a:t>
            </a:r>
            <a:br>
              <a:rPr lang="cs-CZ" dirty="0" smtClean="0"/>
            </a:br>
            <a:endParaRPr lang="cs-CZ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EXCEL – tabulkový editor pro výpočty</a:t>
            </a:r>
            <a:r>
              <a:rPr lang="cs-CZ" dirty="0" smtClean="0"/>
              <a:t>,</a:t>
            </a:r>
            <a:br>
              <a:rPr lang="cs-CZ" dirty="0" smtClean="0"/>
            </a:b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err="1"/>
              <a:t>AutoCAD</a:t>
            </a:r>
            <a:r>
              <a:rPr lang="cs-CZ" dirty="0"/>
              <a:t> 2017 – kreslící program, studentská licence.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Zvolený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Volba dilatačního celku zadaného objektu (34 m).</a:t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Volba skeletové soustavy, systém příčných a podélných rámů – návrh rozměrů dle empirických vztahů.</a:t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Stanovení zatížení jednotlivých prvků – stálé, užitné, vítr, sníh.</a:t>
            </a:r>
          </a:p>
          <a:p>
            <a:pPr marL="11430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Výpočet reakcí.</a:t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Dimenzování prvků.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Zpracování výkresové dokumentace.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Skeletová soustava - tvar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6</a:t>
            </a:fld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5376"/>
            <a:ext cx="7620000" cy="449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9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Empirické vztahy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7</a:t>
            </a:fld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9" y="1812886"/>
            <a:ext cx="7704856" cy="12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8" y="3587805"/>
            <a:ext cx="7632848" cy="75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77890" y="55892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smtClean="0"/>
              <a:t>ŠTĚPÁNEK</a:t>
            </a:r>
            <a:r>
              <a:rPr lang="cs-CZ" dirty="0"/>
              <a:t>, </a:t>
            </a:r>
            <a:r>
              <a:rPr lang="cs-CZ" dirty="0" smtClean="0"/>
              <a:t>2015 BL01 Prvky betonových konstrukcí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7890" y="138083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Deska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1188" y="322894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Nosníky</a:t>
            </a:r>
            <a:endParaRPr lang="cs-CZ" sz="20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9" y="4869161"/>
            <a:ext cx="7676743" cy="71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77890" y="4469051"/>
            <a:ext cx="1357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Sloupy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423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Zatížení - deska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dirty="0" smtClean="0"/>
              <a:t>Deska – užitn</a:t>
            </a:r>
            <a:r>
              <a:rPr lang="cs-CZ" dirty="0"/>
              <a:t>é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Stropní konstrukce – kategorie A	1,5 </a:t>
            </a:r>
            <a:r>
              <a:rPr lang="cs-CZ" dirty="0" err="1" smtClean="0"/>
              <a:t>kN</a:t>
            </a:r>
            <a:r>
              <a:rPr lang="cs-CZ" dirty="0" smtClean="0"/>
              <a:t>/m2</a:t>
            </a:r>
          </a:p>
          <a:p>
            <a:pPr marL="114300" indent="0">
              <a:buNone/>
            </a:pPr>
            <a:r>
              <a:rPr lang="cs-CZ" dirty="0" smtClean="0"/>
              <a:t>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Stropní konstrukce – kategorie C	3    </a:t>
            </a:r>
            <a:r>
              <a:rPr lang="cs-CZ" dirty="0" err="1" smtClean="0"/>
              <a:t>kN</a:t>
            </a:r>
            <a:r>
              <a:rPr lang="cs-CZ" dirty="0" smtClean="0"/>
              <a:t>/m2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Schodiště, chodby, balkony		3    </a:t>
            </a:r>
            <a:r>
              <a:rPr lang="cs-CZ" dirty="0" err="1" smtClean="0"/>
              <a:t>kN</a:t>
            </a:r>
            <a:r>
              <a:rPr lang="cs-CZ" dirty="0" smtClean="0"/>
              <a:t>/m2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114300" indent="0">
              <a:buNone/>
            </a:pPr>
            <a:r>
              <a:rPr lang="cs-CZ" dirty="0" smtClean="0"/>
              <a:t>Deska – stálé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Vlastní váha, přemístitelné příčky, skladba podlahy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6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Zatížení - nosníky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Vlastní váha, zdivo, zatížení od stropní konstrukce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15.5.2018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Bc. Miroslav Rozvoral_12532 / Konstrukce staveb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D5C2-DBCB-4962-934E-97B4573E7A14}" type="slidenum">
              <a:rPr lang="cs-CZ" smtClean="0"/>
              <a:t>9</a:t>
            </a:fld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49" y="2060848"/>
            <a:ext cx="5760640" cy="401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4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363</TotalTime>
  <Words>447</Words>
  <Application>Microsoft Office PowerPoint</Application>
  <PresentationFormat>Předvádění na obrazovce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Sousedství</vt:lpstr>
      <vt:lpstr>Konstrukční výkresy jednoho dilatačního celku zadaného objektu</vt:lpstr>
      <vt:lpstr>Cíl práce a motivace</vt:lpstr>
      <vt:lpstr>Použité metody - základní</vt:lpstr>
      <vt:lpstr>Použité softwary</vt:lpstr>
      <vt:lpstr>Zvolený postup</vt:lpstr>
      <vt:lpstr>Skeletová soustava - tvar</vt:lpstr>
      <vt:lpstr>Empirické vztahy</vt:lpstr>
      <vt:lpstr>Zatížení - deska</vt:lpstr>
      <vt:lpstr>Zatížení - nosníky</vt:lpstr>
      <vt:lpstr>Zatížení – vítr, sníh</vt:lpstr>
      <vt:lpstr>Výpočet - deska</vt:lpstr>
      <vt:lpstr>Výztuž - deska</vt:lpstr>
      <vt:lpstr>Příčný rám - zatížení</vt:lpstr>
      <vt:lpstr>Podélný rám - reakce</vt:lpstr>
      <vt:lpstr>Dimenzování</vt:lpstr>
      <vt:lpstr>Výkresová dokumentace</vt:lpstr>
      <vt:lpstr>Shrnutí</vt:lpstr>
      <vt:lpstr>Dotazy?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Konstrukční výkresy jednoho dilatačního celku zadaného objektu</dc:title>
  <dc:creator>user</dc:creator>
  <cp:lastModifiedBy>user</cp:lastModifiedBy>
  <cp:revision>29</cp:revision>
  <dcterms:created xsi:type="dcterms:W3CDTF">2018-05-29T16:23:42Z</dcterms:created>
  <dcterms:modified xsi:type="dcterms:W3CDTF">2018-06-11T19:21:23Z</dcterms:modified>
</cp:coreProperties>
</file>