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62" r:id="rId5"/>
    <p:sldId id="259" r:id="rId6"/>
    <p:sldId id="260" r:id="rId7"/>
    <p:sldId id="266" r:id="rId8"/>
    <p:sldId id="267" r:id="rId9"/>
    <p:sldId id="261"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smtClean="0"/>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smtClean="0"/>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913795" y="2912232"/>
            <a:ext cx="5107208" cy="287896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912232"/>
            <a:ext cx="5095357" cy="287896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smtClean="0"/>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6/13/2018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or.sk/bim/" TargetMode="External"/><Relationship Id="rId2" Type="http://schemas.openxmlformats.org/officeDocument/2006/relationships/hyperlink" Target="https://www.facebook.com/serviceghana/photos/a.992368544160591.1073741827.992366014160844/1057309560999822/?type=1&amp;thea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Požadavky facility managementu na </a:t>
            </a:r>
            <a:r>
              <a:rPr lang="cs-CZ" dirty="0" err="1" smtClean="0"/>
              <a:t>bim</a:t>
            </a:r>
            <a:r>
              <a:rPr lang="cs-CZ" dirty="0" smtClean="0"/>
              <a:t> knihovny</a:t>
            </a:r>
            <a:endParaRPr lang="cs-CZ" dirty="0"/>
          </a:p>
        </p:txBody>
      </p:sp>
      <p:sp>
        <p:nvSpPr>
          <p:cNvPr id="3" name="Podnadpis 2"/>
          <p:cNvSpPr>
            <a:spLocks noGrp="1"/>
          </p:cNvSpPr>
          <p:nvPr>
            <p:ph type="subTitle" idx="1"/>
          </p:nvPr>
        </p:nvSpPr>
        <p:spPr>
          <a:xfrm>
            <a:off x="1595269" y="3602038"/>
            <a:ext cx="9001462" cy="2090308"/>
          </a:xfrm>
        </p:spPr>
        <p:txBody>
          <a:bodyPr>
            <a:normAutofit lnSpcReduction="10000"/>
          </a:bodyPr>
          <a:lstStyle/>
          <a:p>
            <a:r>
              <a:rPr lang="cs-CZ" dirty="0" smtClean="0"/>
              <a:t>Autor: Bc. Martin Lakomý</a:t>
            </a:r>
          </a:p>
          <a:p>
            <a:r>
              <a:rPr lang="cs-CZ" dirty="0" smtClean="0"/>
              <a:t>Vedoucí: Ing. Vladimír Nývlt, </a:t>
            </a:r>
            <a:r>
              <a:rPr lang="cs-CZ" dirty="0" smtClean="0"/>
              <a:t>MBA, Ph.D.</a:t>
            </a:r>
            <a:endParaRPr lang="cs-CZ" dirty="0" smtClean="0"/>
          </a:p>
          <a:p>
            <a:r>
              <a:rPr lang="cs-CZ" dirty="0" smtClean="0"/>
              <a:t>Oponent: Ing. Štěpánka Tomanová</a:t>
            </a:r>
          </a:p>
          <a:p>
            <a:r>
              <a:rPr lang="cs-CZ" dirty="0" smtClean="0"/>
              <a:t>Datum: Červen 2018</a:t>
            </a:r>
          </a:p>
          <a:p>
            <a:endParaRPr lang="cs-CZ" dirty="0"/>
          </a:p>
        </p:txBody>
      </p:sp>
    </p:spTree>
    <p:extLst>
      <p:ext uri="{BB962C8B-B14F-4D97-AF65-F5344CB8AC3E}">
        <p14:creationId xmlns:p14="http://schemas.microsoft.com/office/powerpoint/2010/main" val="1575312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6" y="2096064"/>
            <a:ext cx="10353761" cy="1326321"/>
          </a:xfrm>
        </p:spPr>
        <p:txBody>
          <a:bodyPr/>
          <a:lstStyle/>
          <a:p>
            <a:r>
              <a:rPr lang="cs-CZ" dirty="0" smtClean="0"/>
              <a:t>Děkuji za pozornost</a:t>
            </a:r>
            <a:endParaRPr lang="cs-CZ" dirty="0"/>
          </a:p>
        </p:txBody>
      </p:sp>
      <p:sp>
        <p:nvSpPr>
          <p:cNvPr id="3" name="Zástupný symbol pro obsah 2"/>
          <p:cNvSpPr>
            <a:spLocks noGrp="1"/>
          </p:cNvSpPr>
          <p:nvPr>
            <p:ph idx="1"/>
          </p:nvPr>
        </p:nvSpPr>
        <p:spPr/>
        <p:txBody>
          <a:bodyPr/>
          <a:lstStyle/>
          <a:p>
            <a:pPr marL="0" indent="0" algn="ctr">
              <a:buNone/>
            </a:pPr>
            <a:endParaRPr lang="cs-CZ" dirty="0"/>
          </a:p>
        </p:txBody>
      </p:sp>
    </p:spTree>
    <p:extLst>
      <p:ext uri="{BB962C8B-B14F-4D97-AF65-F5344CB8AC3E}">
        <p14:creationId xmlns:p14="http://schemas.microsoft.com/office/powerpoint/2010/main" val="308111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informací</a:t>
            </a:r>
            <a:endParaRPr lang="cs-CZ" dirty="0"/>
          </a:p>
        </p:txBody>
      </p:sp>
      <p:sp>
        <p:nvSpPr>
          <p:cNvPr id="3" name="Zástupný symbol pro obsah 2"/>
          <p:cNvSpPr>
            <a:spLocks noGrp="1"/>
          </p:cNvSpPr>
          <p:nvPr>
            <p:ph idx="1"/>
          </p:nvPr>
        </p:nvSpPr>
        <p:spPr/>
        <p:txBody>
          <a:bodyPr/>
          <a:lstStyle/>
          <a:p>
            <a:pPr marL="0" indent="0">
              <a:buNone/>
            </a:pPr>
            <a:r>
              <a:rPr lang="cs-CZ" dirty="0" smtClean="0"/>
              <a:t>Obrázek 1: </a:t>
            </a:r>
            <a:r>
              <a:rPr lang="cs-CZ" dirty="0">
                <a:hlinkClick r:id="rId2"/>
              </a:rPr>
              <a:t>https://www.facebook.com/serviceghana/photos/a.992368544160591.1073741827.992366014160844/1057309560999822/?</a:t>
            </a:r>
            <a:r>
              <a:rPr lang="cs-CZ" dirty="0" smtClean="0">
                <a:hlinkClick r:id="rId2"/>
              </a:rPr>
              <a:t>type=1&amp;theater</a:t>
            </a:r>
            <a:endParaRPr lang="cs-CZ" dirty="0" smtClean="0"/>
          </a:p>
          <a:p>
            <a:pPr marL="0" indent="0">
              <a:buNone/>
            </a:pPr>
            <a:r>
              <a:rPr lang="cs-CZ" dirty="0" smtClean="0"/>
              <a:t>Obrázek 2:</a:t>
            </a:r>
          </a:p>
          <a:p>
            <a:pPr marL="0" indent="0">
              <a:buNone/>
            </a:pPr>
            <a:r>
              <a:rPr lang="cs-CZ" dirty="0">
                <a:hlinkClick r:id="rId3"/>
              </a:rPr>
              <a:t>http://www.stor.sk/bim</a:t>
            </a:r>
            <a:r>
              <a:rPr lang="cs-CZ" dirty="0" smtClean="0">
                <a:hlinkClick r:id="rId3"/>
              </a:rPr>
              <a:t>/</a:t>
            </a:r>
            <a:endParaRPr lang="cs-CZ" dirty="0" smtClean="0"/>
          </a:p>
          <a:p>
            <a:pPr marL="0" indent="0">
              <a:buNone/>
            </a:pPr>
            <a:endParaRPr lang="cs-CZ" dirty="0"/>
          </a:p>
        </p:txBody>
      </p:sp>
    </p:spTree>
    <p:extLst>
      <p:ext uri="{BB962C8B-B14F-4D97-AF65-F5344CB8AC3E}">
        <p14:creationId xmlns:p14="http://schemas.microsoft.com/office/powerpoint/2010/main" val="59788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MOTIVACE</a:t>
            </a:r>
            <a:endParaRPr lang="cs-CZ" dirty="0"/>
          </a:p>
        </p:txBody>
      </p:sp>
      <p:sp>
        <p:nvSpPr>
          <p:cNvPr id="3" name="Zástupný symbol pro obsah 2"/>
          <p:cNvSpPr>
            <a:spLocks noGrp="1"/>
          </p:cNvSpPr>
          <p:nvPr>
            <p:ph idx="1"/>
          </p:nvPr>
        </p:nvSpPr>
        <p:spPr/>
        <p:txBody>
          <a:bodyPr/>
          <a:lstStyle/>
          <a:p>
            <a:r>
              <a:rPr lang="cs-CZ" dirty="0" smtClean="0"/>
              <a:t>2D X 3D – poté 3D x BIM</a:t>
            </a:r>
          </a:p>
          <a:p>
            <a:r>
              <a:rPr lang="cs-CZ" dirty="0" smtClean="0"/>
              <a:t>Animace, prezentace</a:t>
            </a:r>
          </a:p>
          <a:p>
            <a:r>
              <a:rPr lang="cs-CZ" dirty="0" smtClean="0"/>
              <a:t>Správa budov</a:t>
            </a:r>
          </a:p>
          <a:p>
            <a:r>
              <a:rPr lang="cs-CZ" dirty="0" smtClean="0"/>
              <a:t>Facility mapy</a:t>
            </a:r>
          </a:p>
          <a:p>
            <a:endParaRPr lang="cs-CZ" dirty="0"/>
          </a:p>
        </p:txBody>
      </p:sp>
    </p:spTree>
    <p:extLst>
      <p:ext uri="{BB962C8B-B14F-4D97-AF65-F5344CB8AC3E}">
        <p14:creationId xmlns:p14="http://schemas.microsoft.com/office/powerpoint/2010/main" val="73784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práce</a:t>
            </a:r>
            <a:endParaRPr lang="cs-CZ" dirty="0"/>
          </a:p>
        </p:txBody>
      </p:sp>
      <p:sp>
        <p:nvSpPr>
          <p:cNvPr id="3" name="Zástupný symbol pro obsah 2"/>
          <p:cNvSpPr>
            <a:spLocks noGrp="1"/>
          </p:cNvSpPr>
          <p:nvPr>
            <p:ph idx="1"/>
          </p:nvPr>
        </p:nvSpPr>
        <p:spPr/>
        <p:txBody>
          <a:bodyPr>
            <a:normAutofit/>
          </a:bodyPr>
          <a:lstStyle/>
          <a:p>
            <a:r>
              <a:rPr lang="cs-CZ" dirty="0" smtClean="0"/>
              <a:t>Co potřebuje FM od BIM</a:t>
            </a:r>
          </a:p>
          <a:p>
            <a:r>
              <a:rPr lang="cs-CZ" dirty="0" smtClean="0"/>
              <a:t>Jaké parametry FM sleduje</a:t>
            </a:r>
          </a:p>
          <a:p>
            <a:r>
              <a:rPr lang="cs-CZ" dirty="0" smtClean="0"/>
              <a:t>Jak data vytvářet, jak s nimi pracovat</a:t>
            </a:r>
          </a:p>
          <a:p>
            <a:r>
              <a:rPr lang="cs-CZ" dirty="0" smtClean="0"/>
              <a:t>Kdo a jak data utváří</a:t>
            </a:r>
          </a:p>
        </p:txBody>
      </p:sp>
    </p:spTree>
    <p:extLst>
      <p:ext uri="{BB962C8B-B14F-4D97-AF65-F5344CB8AC3E}">
        <p14:creationId xmlns:p14="http://schemas.microsoft.com/office/powerpoint/2010/main" val="13055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 - Facility a BIM</a:t>
            </a:r>
            <a:endParaRPr lang="cs-CZ" dirty="0"/>
          </a:p>
        </p:txBody>
      </p:sp>
      <p:sp>
        <p:nvSpPr>
          <p:cNvPr id="3" name="Zástupný symbol pro obsah 2"/>
          <p:cNvSpPr>
            <a:spLocks noGrp="1"/>
          </p:cNvSpPr>
          <p:nvPr>
            <p:ph idx="1"/>
          </p:nvPr>
        </p:nvSpPr>
        <p:spPr>
          <a:xfrm>
            <a:off x="913795" y="1568843"/>
            <a:ext cx="10353762" cy="3695136"/>
          </a:xfrm>
        </p:spPr>
        <p:txBody>
          <a:bodyPr/>
          <a:lstStyle/>
          <a:p>
            <a:pPr marL="0" indent="0">
              <a:buNone/>
            </a:pPr>
            <a:r>
              <a:rPr lang="cs-CZ" dirty="0" smtClean="0"/>
              <a:t>		BIM						FACILITY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023" y="2751436"/>
            <a:ext cx="5114717" cy="274847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62" y="2198022"/>
            <a:ext cx="4921326" cy="3855307"/>
          </a:xfrm>
          <a:prstGeom prst="rect">
            <a:avLst/>
          </a:prstGeom>
          <a:solidFill>
            <a:schemeClr val="tx1"/>
          </a:solidFill>
        </p:spPr>
      </p:pic>
    </p:spTree>
    <p:extLst>
      <p:ext uri="{BB962C8B-B14F-4D97-AF65-F5344CB8AC3E}">
        <p14:creationId xmlns:p14="http://schemas.microsoft.com/office/powerpoint/2010/main" val="30124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Otázka vedoucího diplomové práce č.1 - přínosy</a:t>
            </a:r>
            <a:endParaRPr lang="cs-CZ" dirty="0"/>
          </a:p>
        </p:txBody>
      </p:sp>
      <p:sp>
        <p:nvSpPr>
          <p:cNvPr id="3" name="Zástupný symbol pro obsah 2"/>
          <p:cNvSpPr>
            <a:spLocks noGrp="1"/>
          </p:cNvSpPr>
          <p:nvPr>
            <p:ph idx="1"/>
          </p:nvPr>
        </p:nvSpPr>
        <p:spPr/>
        <p:txBody>
          <a:bodyPr/>
          <a:lstStyle/>
          <a:p>
            <a:pPr marL="0" indent="0">
              <a:buNone/>
            </a:pPr>
            <a:r>
              <a:rPr lang="cs-CZ" dirty="0"/>
              <a:t>J</a:t>
            </a:r>
            <a:r>
              <a:rPr lang="cs-CZ" dirty="0" smtClean="0"/>
              <a:t>aký </a:t>
            </a:r>
            <a:r>
              <a:rPr lang="cs-CZ" dirty="0"/>
              <a:t>největší přínos výsledků z této práce je pro stavební firmy a jaký pro správce budovy</a:t>
            </a:r>
            <a:r>
              <a:rPr lang="cs-CZ" dirty="0" smtClean="0"/>
              <a:t>?</a:t>
            </a:r>
          </a:p>
          <a:p>
            <a:r>
              <a:rPr lang="cs-CZ" dirty="0" smtClean="0"/>
              <a:t>Komplexnost a inovace</a:t>
            </a:r>
          </a:p>
          <a:p>
            <a:r>
              <a:rPr lang="cs-CZ" dirty="0" smtClean="0"/>
              <a:t>Přehlednost</a:t>
            </a:r>
          </a:p>
          <a:p>
            <a:r>
              <a:rPr lang="cs-CZ" dirty="0"/>
              <a:t>K</a:t>
            </a:r>
            <a:r>
              <a:rPr lang="cs-CZ" dirty="0" smtClean="0"/>
              <a:t>ooperace</a:t>
            </a:r>
          </a:p>
          <a:p>
            <a:r>
              <a:rPr lang="cs-CZ" dirty="0" smtClean="0"/>
              <a:t>Databáze (grafická i negrafická)</a:t>
            </a:r>
            <a:endParaRPr lang="cs-CZ" dirty="0"/>
          </a:p>
        </p:txBody>
      </p:sp>
    </p:spTree>
    <p:extLst>
      <p:ext uri="{BB962C8B-B14F-4D97-AF65-F5344CB8AC3E}">
        <p14:creationId xmlns:p14="http://schemas.microsoft.com/office/powerpoint/2010/main" val="373101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 vedoucího diplomové práce </a:t>
            </a:r>
            <a:r>
              <a:rPr lang="cs-CZ" dirty="0" smtClean="0"/>
              <a:t>č.2 </a:t>
            </a:r>
            <a:r>
              <a:rPr lang="cs-CZ" dirty="0"/>
              <a:t>- </a:t>
            </a:r>
            <a:r>
              <a:rPr lang="cs-CZ" dirty="0" smtClean="0"/>
              <a:t>směry</a:t>
            </a:r>
            <a:endParaRPr lang="cs-CZ" dirty="0"/>
          </a:p>
        </p:txBody>
      </p:sp>
      <p:sp>
        <p:nvSpPr>
          <p:cNvPr id="3" name="Zástupný symbol pro obsah 2"/>
          <p:cNvSpPr>
            <a:spLocks noGrp="1"/>
          </p:cNvSpPr>
          <p:nvPr>
            <p:ph idx="1"/>
          </p:nvPr>
        </p:nvSpPr>
        <p:spPr/>
        <p:txBody>
          <a:bodyPr/>
          <a:lstStyle/>
          <a:p>
            <a:pPr marL="0" indent="0">
              <a:buNone/>
            </a:pPr>
            <a:r>
              <a:rPr lang="cs-CZ" dirty="0" smtClean="0"/>
              <a:t>Jakým </a:t>
            </a:r>
            <a:r>
              <a:rPr lang="cs-CZ" dirty="0"/>
              <a:t>směrem by se měl </a:t>
            </a:r>
            <a:r>
              <a:rPr lang="cs-CZ" dirty="0" smtClean="0"/>
              <a:t>nebo </a:t>
            </a:r>
            <a:r>
              <a:rPr lang="cs-CZ" dirty="0"/>
              <a:t>mohl ubírat další výzkum, resp. jak by bylo vhodné na tuto práci dál navázat (např. další BP, DP</a:t>
            </a:r>
            <a:r>
              <a:rPr lang="cs-CZ" dirty="0" smtClean="0"/>
              <a:t>)?</a:t>
            </a:r>
          </a:p>
          <a:p>
            <a:r>
              <a:rPr lang="cs-CZ" dirty="0"/>
              <a:t>Konkrétní již hotový projekt doplněný o přesná a konkrétní </a:t>
            </a:r>
            <a:r>
              <a:rPr lang="cs-CZ" dirty="0" smtClean="0"/>
              <a:t>data</a:t>
            </a:r>
          </a:p>
          <a:p>
            <a:r>
              <a:rPr lang="cs-CZ" dirty="0" smtClean="0"/>
              <a:t>Tabulky COBie v českém jazyce</a:t>
            </a:r>
          </a:p>
          <a:p>
            <a:r>
              <a:rPr lang="cs-CZ" dirty="0" smtClean="0"/>
              <a:t>Tabulky COBie zpřehledněná, resp. připravená o některá data</a:t>
            </a:r>
          </a:p>
          <a:p>
            <a:r>
              <a:rPr lang="cs-CZ" dirty="0" smtClean="0"/>
              <a:t>Rozbor COBie tabulky</a:t>
            </a:r>
          </a:p>
          <a:p>
            <a:endParaRPr lang="cs-CZ" dirty="0"/>
          </a:p>
        </p:txBody>
      </p:sp>
    </p:spTree>
    <p:extLst>
      <p:ext uri="{BB962C8B-B14F-4D97-AF65-F5344CB8AC3E}">
        <p14:creationId xmlns:p14="http://schemas.microsoft.com/office/powerpoint/2010/main" val="80040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5545" y="609600"/>
            <a:ext cx="10452011" cy="1326321"/>
          </a:xfrm>
        </p:spPr>
        <p:txBody>
          <a:bodyPr/>
          <a:lstStyle/>
          <a:p>
            <a:r>
              <a:rPr lang="cs-CZ" dirty="0"/>
              <a:t>Otázka </a:t>
            </a:r>
            <a:r>
              <a:rPr lang="cs-CZ" dirty="0" smtClean="0"/>
              <a:t>oponenta </a:t>
            </a:r>
            <a:r>
              <a:rPr lang="cs-CZ" dirty="0"/>
              <a:t>diplomové práce </a:t>
            </a:r>
            <a:r>
              <a:rPr lang="cs-CZ" dirty="0" smtClean="0"/>
              <a:t>č.1</a:t>
            </a:r>
            <a:endParaRPr lang="cs-CZ" dirty="0"/>
          </a:p>
        </p:txBody>
      </p:sp>
      <p:sp>
        <p:nvSpPr>
          <p:cNvPr id="3" name="Zástupný symbol pro obsah 2"/>
          <p:cNvSpPr>
            <a:spLocks noGrp="1"/>
          </p:cNvSpPr>
          <p:nvPr>
            <p:ph idx="1"/>
          </p:nvPr>
        </p:nvSpPr>
        <p:spPr/>
        <p:txBody>
          <a:bodyPr/>
          <a:lstStyle/>
          <a:p>
            <a:pPr marL="0" indent="0">
              <a:buNone/>
            </a:pPr>
            <a:r>
              <a:rPr lang="cs-CZ" dirty="0"/>
              <a:t>Pro případ, kdy se autor odkazuje na jeden zdroj dat o stavbě, je tím myšlen skutečně jen jeden soubor obsahující všechny </a:t>
            </a:r>
            <a:r>
              <a:rPr lang="cs-CZ" dirty="0" smtClean="0"/>
              <a:t>informace</a:t>
            </a:r>
            <a:r>
              <a:rPr lang="cs-CZ" dirty="0"/>
              <a:t>, nebo lze využít i jiný způsob, tj. vzájemně provázané zdroje informací</a:t>
            </a:r>
            <a:r>
              <a:rPr lang="cs-CZ" dirty="0" smtClean="0"/>
              <a:t>?</a:t>
            </a:r>
          </a:p>
          <a:p>
            <a:r>
              <a:rPr lang="cs-CZ" dirty="0" smtClean="0"/>
              <a:t>IFC formát</a:t>
            </a:r>
            <a:endParaRPr lang="cs-CZ" dirty="0"/>
          </a:p>
        </p:txBody>
      </p:sp>
    </p:spTree>
    <p:extLst>
      <p:ext uri="{BB962C8B-B14F-4D97-AF65-F5344CB8AC3E}">
        <p14:creationId xmlns:p14="http://schemas.microsoft.com/office/powerpoint/2010/main" val="108615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Má autor v plánu se účastnit nějakého projektu, kde by se vyzkoušel nějaký určitý CAFM systém pro skutečný objekt? </a:t>
            </a:r>
            <a:endParaRPr lang="cs-CZ" dirty="0" smtClean="0"/>
          </a:p>
          <a:p>
            <a:r>
              <a:rPr lang="cs-CZ" dirty="0" smtClean="0"/>
              <a:t>Ano, rozhodně – objekty multikin</a:t>
            </a:r>
            <a:endParaRPr lang="cs-CZ" dirty="0"/>
          </a:p>
        </p:txBody>
      </p:sp>
      <p:sp>
        <p:nvSpPr>
          <p:cNvPr id="4" name="Nadpis 1"/>
          <p:cNvSpPr>
            <a:spLocks noGrp="1"/>
          </p:cNvSpPr>
          <p:nvPr>
            <p:ph type="title"/>
          </p:nvPr>
        </p:nvSpPr>
        <p:spPr>
          <a:xfrm>
            <a:off x="913795" y="609600"/>
            <a:ext cx="10353761" cy="1326321"/>
          </a:xfrm>
        </p:spPr>
        <p:txBody>
          <a:bodyPr/>
          <a:lstStyle/>
          <a:p>
            <a:r>
              <a:rPr lang="cs-CZ" dirty="0"/>
              <a:t>Otázka </a:t>
            </a:r>
            <a:r>
              <a:rPr lang="cs-CZ" dirty="0" smtClean="0"/>
              <a:t>oponenta </a:t>
            </a:r>
            <a:r>
              <a:rPr lang="cs-CZ" dirty="0"/>
              <a:t>diplomové práce </a:t>
            </a:r>
            <a:r>
              <a:rPr lang="cs-CZ" dirty="0" smtClean="0"/>
              <a:t>č.2</a:t>
            </a:r>
            <a:endParaRPr lang="cs-CZ" dirty="0"/>
          </a:p>
        </p:txBody>
      </p:sp>
    </p:spTree>
    <p:extLst>
      <p:ext uri="{BB962C8B-B14F-4D97-AF65-F5344CB8AC3E}">
        <p14:creationId xmlns:p14="http://schemas.microsoft.com/office/powerpoint/2010/main" val="6588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Závěrem bych chtěl říci, že inovativní přístup k takto provázané činnosti (od návrhu po užívání stavby) je smysluplný a přínosný pro stavební sféru. Z mého pohledu dokonce nezbytný, neboť </a:t>
            </a:r>
            <a:r>
              <a:rPr lang="cs-CZ" dirty="0"/>
              <a:t>k</a:t>
            </a:r>
            <a:r>
              <a:rPr lang="cs-CZ" dirty="0" smtClean="0"/>
              <a:t>oordinace projektů a následná zpráva pracuje mnohdy s obrovským množstvím dat, která lze pomocí BIM jednoduše elektronicky vytvářet, spravovat, archivovat.</a:t>
            </a:r>
          </a:p>
          <a:p>
            <a:r>
              <a:rPr lang="cs-CZ" dirty="0" smtClean="0"/>
              <a:t>Cíl práce byl splněn</a:t>
            </a:r>
          </a:p>
          <a:p>
            <a:endParaRPr lang="cs-CZ" dirty="0" smtClean="0"/>
          </a:p>
          <a:p>
            <a:r>
              <a:rPr lang="cs-CZ" dirty="0" smtClean="0"/>
              <a:t>Na závěr bych rád vyjádřil poděkování p. Ing. Vladimíru Nývltovi za prostor který mi pro vypracování práce poskytl, dále také panu Ing. arch. Petrovi Vokounovi, že mi pomohl dát tomuto prostoru racionální obraz.</a:t>
            </a:r>
            <a:endParaRPr lang="cs-CZ" dirty="0"/>
          </a:p>
        </p:txBody>
      </p:sp>
    </p:spTree>
    <p:extLst>
      <p:ext uri="{BB962C8B-B14F-4D97-AF65-F5344CB8AC3E}">
        <p14:creationId xmlns:p14="http://schemas.microsoft.com/office/powerpoint/2010/main" val="1660556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TM04033921[[fn=Damašek]]</Template>
  <TotalTime>49</TotalTime>
  <Words>379</Words>
  <Application>Microsoft Office PowerPoint</Application>
  <PresentationFormat>Širokoúhlá obrazovka</PresentationFormat>
  <Paragraphs>45</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Bookman Old Style</vt:lpstr>
      <vt:lpstr>Rockwell</vt:lpstr>
      <vt:lpstr>Damask</vt:lpstr>
      <vt:lpstr>Požadavky facility managementu na bim knihovny</vt:lpstr>
      <vt:lpstr>MOTIVACE</vt:lpstr>
      <vt:lpstr>Cíl práce</vt:lpstr>
      <vt:lpstr>Úvod - Facility a BIM</vt:lpstr>
      <vt:lpstr>Otázka vedoucího diplomové práce č.1 - přínosy</vt:lpstr>
      <vt:lpstr>Otázka vedoucího diplomové práce č.2 - směry</vt:lpstr>
      <vt:lpstr>Otázka oponenta diplomové práce č.1</vt:lpstr>
      <vt:lpstr>Otázka oponenta diplomové práce č.2</vt:lpstr>
      <vt:lpstr>Závěr</vt:lpstr>
      <vt:lpstr>Děkuji za pozornost</vt:lpstr>
      <vt:lpstr>Zdroje informací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Požadavky facility managementu na bim knihovny</dc:title>
  <dc:creator>Martin</dc:creator>
  <cp:lastModifiedBy>Martin</cp:lastModifiedBy>
  <cp:revision>9</cp:revision>
  <dcterms:created xsi:type="dcterms:W3CDTF">2018-06-12T23:51:01Z</dcterms:created>
  <dcterms:modified xsi:type="dcterms:W3CDTF">2018-06-13T08:55:52Z</dcterms:modified>
</cp:coreProperties>
</file>