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59" r:id="rId6"/>
    <p:sldId id="260" r:id="rId7"/>
    <p:sldId id="263" r:id="rId8"/>
    <p:sldId id="261" r:id="rId9"/>
    <p:sldId id="279" r:id="rId10"/>
    <p:sldId id="262" r:id="rId11"/>
    <p:sldId id="277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9" autoAdjust="0"/>
    <p:restoredTop sz="86410"/>
  </p:normalViewPr>
  <p:slideViewPr>
    <p:cSldViewPr>
      <p:cViewPr varScale="1">
        <p:scale>
          <a:sx n="99" d="100"/>
          <a:sy n="99" d="100"/>
        </p:scale>
        <p:origin x="2046" y="78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6/13/2018</a:t>
            </a:fld>
            <a:endParaRPr lang="en-US" sz="1000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>
        <a:buChar char="•"/>
        <a:defRPr sz="2800">
          <a:latin typeface="+mn-lt"/>
        </a:defRPr>
      </a:lvl1pPr>
      <a:lvl2pPr marL="742950" indent="-285750">
        <a:buChar char="–"/>
        <a:defRPr sz="2400">
          <a:latin typeface="+mn-lt"/>
        </a:defRPr>
      </a:lvl2pPr>
      <a:lvl3pPr marL="1143000" indent="-228600">
        <a:buChar char="•"/>
        <a:defRPr sz="2400">
          <a:latin typeface="+mn-lt"/>
        </a:defRPr>
      </a:lvl3pPr>
      <a:lvl4pPr marL="1600200" indent="-228600">
        <a:buChar char="–"/>
        <a:defRPr sz="2000">
          <a:latin typeface="+mn-lt"/>
        </a:defRPr>
      </a:lvl4pPr>
      <a:lvl5pPr marL="2057400" indent="-228600">
        <a:buChar char="»"/>
        <a:defRPr sz="2000">
          <a:latin typeface="+mn-lt"/>
        </a:defRPr>
      </a:lvl5pPr>
      <a:lvl6pPr marL="2514600" indent="-228600">
        <a:buChar char="•"/>
        <a:defRPr sz="2000"/>
      </a:lvl6pPr>
      <a:lvl7pPr marL="2971800" indent="-228600">
        <a:buChar char="•"/>
        <a:defRPr sz="2000"/>
      </a:lvl7pPr>
      <a:lvl8pPr marL="3429000" indent="-228600">
        <a:buChar char="•"/>
        <a:defRPr sz="2000"/>
      </a:lvl8pPr>
      <a:lvl9pPr marL="3886200" indent="-228600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/>
      <a:lvl2pPr marL="457200"/>
      <a:lvl3pPr marL="914400"/>
      <a:lvl4pPr marL="1371600"/>
      <a:lvl5pPr marL="1828800"/>
      <a:lvl6pPr marL="2286000"/>
      <a:lvl7pPr marL="2743200"/>
      <a:lvl8pPr marL="3200400"/>
      <a:lvl9pPr marL="3657600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38200" y="5094577"/>
            <a:ext cx="7848600" cy="1382423"/>
          </a:xfrm>
        </p:spPr>
        <p:txBody>
          <a:bodyPr>
            <a:noAutofit/>
          </a:bodyPr>
          <a:lstStyle/>
          <a:p>
            <a:pPr algn="l"/>
            <a:r>
              <a:rPr lang="cs-CZ" sz="2000" kern="1200" dirty="0">
                <a:latin typeface="Times New Roman" pitchFamily="18" charset="0"/>
                <a:cs typeface="Times New Roman" pitchFamily="18" charset="0"/>
              </a:rPr>
              <a:t>Autor diplomové práce:                            </a:t>
            </a:r>
            <a:r>
              <a:rPr lang="cs-CZ" sz="2000" kern="1200" dirty="0" err="1">
                <a:latin typeface="Times New Roman" pitchFamily="18" charset="0"/>
                <a:cs typeface="Times New Roman" pitchFamily="18" charset="0"/>
              </a:rPr>
              <a:t>Bc.</a:t>
            </a:r>
            <a:r>
              <a:rPr lang="cs-CZ" sz="2000" dirty="0" err="1">
                <a:latin typeface="Times New Roman" pitchFamily="18" charset="0"/>
                <a:cs typeface="Times New Roman" pitchFamily="18" charset="0"/>
              </a:rPr>
              <a:t>Martin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Hušek</a:t>
            </a:r>
            <a:endParaRPr lang="cs-CZ" sz="2000" kern="12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Vedoucí diplomové práce:                        doc. Dr. Ing. Luboš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Podolka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cs-CZ" sz="2000" kern="1200" dirty="0">
                <a:latin typeface="Times New Roman" pitchFamily="18" charset="0"/>
                <a:cs typeface="Times New Roman" pitchFamily="18" charset="0"/>
              </a:rPr>
              <a:t>Oponent diplomové práce:                       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Ing. Jan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09985" y="-459940"/>
            <a:ext cx="7577814" cy="2308225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  <a:br>
              <a:rPr lang="cs-CZ" sz="2800" b="1" dirty="0">
                <a:latin typeface="Arial" pitchFamily="34" charset="0"/>
                <a:cs typeface="Arial" pitchFamily="34" charset="0"/>
              </a:rPr>
            </a:br>
            <a:r>
              <a:rPr lang="cs-CZ" sz="2400" b="1" dirty="0">
                <a:latin typeface="Arial" pitchFamily="34" charset="0"/>
                <a:cs typeface="Arial" pitchFamily="34" charset="0"/>
              </a:rPr>
              <a:t>Ústav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technicko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– technologický</a:t>
            </a:r>
            <a:endParaRPr lang="cs-CZ" sz="2800" dirty="0"/>
          </a:p>
        </p:txBody>
      </p:sp>
      <p:pic>
        <p:nvPicPr>
          <p:cNvPr id="5" name="Obrázek 4" descr="z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609600"/>
            <a:ext cx="1216953" cy="123868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33400" y="27432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novostavby zadaného objektu v rozsahu projektu pro provedení stavby </a:t>
            </a:r>
            <a:endParaRPr lang="cs-CZ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/>
          <p:cNvSpPr txBox="1">
            <a:spLocks/>
          </p:cNvSpPr>
          <p:nvPr/>
        </p:nvSpPr>
        <p:spPr>
          <a:xfrm>
            <a:off x="762000" y="15240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defRPr/>
            </a:pPr>
            <a:r>
              <a:rPr lang="cs-CZ" sz="3200" b="1" dirty="0"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  <a:br>
              <a:rPr lang="cs-CZ" sz="3200" b="1" dirty="0">
                <a:latin typeface="Arial" pitchFamily="34" charset="0"/>
                <a:cs typeface="Arial" pitchFamily="34" charset="0"/>
              </a:rPr>
            </a:br>
            <a:r>
              <a:rPr lang="cs-CZ" sz="2800" b="1" dirty="0">
                <a:latin typeface="Arial" pitchFamily="34" charset="0"/>
                <a:cs typeface="Arial" pitchFamily="34" charset="0"/>
              </a:rPr>
              <a:t>Ústav </a:t>
            </a:r>
            <a:r>
              <a:rPr lang="cs-CZ" sz="2800" b="1" dirty="0" err="1">
                <a:latin typeface="Arial" pitchFamily="34" charset="0"/>
                <a:cs typeface="Arial" pitchFamily="34" charset="0"/>
              </a:rPr>
              <a:t>technicko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 – technologický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3" name="Obrázek 2" descr="z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" y="56715"/>
            <a:ext cx="1216953" cy="123868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886200" y="1447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ZÁVĚR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81000" y="2362200"/>
            <a:ext cx="876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Hlavním tématem diplomové práce bylo navrhnout novostavbu celého        zemědělského družstva</a:t>
            </a: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Byly získány a ověřeny dosavadní znalosti</a:t>
            </a: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Obohacení o technické informace (průzkum stavby, normy a vyhlášky)</a:t>
            </a: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Cíl práce byl splněn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/>
          <p:cNvSpPr txBox="1">
            <a:spLocks/>
          </p:cNvSpPr>
          <p:nvPr/>
        </p:nvSpPr>
        <p:spPr>
          <a:xfrm>
            <a:off x="762000" y="15240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defRPr/>
            </a:pPr>
            <a:r>
              <a:rPr lang="cs-CZ" sz="3200" b="1" dirty="0"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  <a:br>
              <a:rPr lang="cs-CZ" sz="3200" b="1" dirty="0">
                <a:latin typeface="Arial" pitchFamily="34" charset="0"/>
                <a:cs typeface="Arial" pitchFamily="34" charset="0"/>
              </a:rPr>
            </a:br>
            <a:r>
              <a:rPr lang="cs-CZ" sz="2800" b="1" dirty="0">
                <a:latin typeface="Arial" pitchFamily="34" charset="0"/>
                <a:cs typeface="Arial" pitchFamily="34" charset="0"/>
              </a:rPr>
              <a:t>Ústav </a:t>
            </a:r>
            <a:r>
              <a:rPr lang="cs-CZ" sz="2800" b="1" dirty="0" err="1">
                <a:latin typeface="Arial" pitchFamily="34" charset="0"/>
                <a:cs typeface="Arial" pitchFamily="34" charset="0"/>
              </a:rPr>
              <a:t>technicko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 – technologický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3" name="Obrázek 2" descr="z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523" y="56715"/>
            <a:ext cx="1216953" cy="123868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066800" y="320165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latin typeface="Times New Roman" pitchFamily="18" charset="0"/>
                <a:cs typeface="Times New Roman" pitchFamily="18" charset="0"/>
              </a:rPr>
              <a:t>DĚKUJI ZA VAŠI POZORNOST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cs-CZ" sz="3200" b="1" dirty="0">
                <a:latin typeface="Times New Roman" pitchFamily="18" charset="0"/>
                <a:cs typeface="Times New Roman" pitchFamily="18" charset="0"/>
              </a:rPr>
              <a:t>OSNOVA</a:t>
            </a:r>
          </a:p>
          <a:p>
            <a:pPr>
              <a:lnSpc>
                <a:spcPct val="150000"/>
              </a:lnSpc>
              <a:buNone/>
            </a:pPr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Cíl práce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Výběr projektu do diplomové práce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Umístění stavby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Typy budov v areálu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Konstrukční řešení budov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Závěr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14400" y="300907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cs-CZ" sz="2900" b="1" dirty="0"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  <a:br>
              <a:rPr lang="cs-CZ" sz="2900" b="1" dirty="0">
                <a:latin typeface="Arial" pitchFamily="34" charset="0"/>
                <a:cs typeface="Arial" pitchFamily="34" charset="0"/>
              </a:rPr>
            </a:br>
            <a:r>
              <a:rPr lang="cs-CZ" sz="2900" b="1" dirty="0">
                <a:latin typeface="Arial" pitchFamily="34" charset="0"/>
                <a:cs typeface="Arial" pitchFamily="34" charset="0"/>
              </a:rPr>
              <a:t>Ústav </a:t>
            </a:r>
            <a:r>
              <a:rPr lang="cs-CZ" sz="2900" b="1" dirty="0" err="1">
                <a:latin typeface="Arial" pitchFamily="34" charset="0"/>
                <a:cs typeface="Arial" pitchFamily="34" charset="0"/>
              </a:rPr>
              <a:t>technicko</a:t>
            </a:r>
            <a:r>
              <a:rPr lang="cs-CZ" sz="2900" b="1" dirty="0">
                <a:latin typeface="Arial" pitchFamily="34" charset="0"/>
                <a:cs typeface="Arial" pitchFamily="34" charset="0"/>
              </a:rPr>
              <a:t> – technologický</a:t>
            </a:r>
            <a:endParaRPr lang="cs-CZ" sz="2900" dirty="0"/>
          </a:p>
        </p:txBody>
      </p:sp>
      <p:pic>
        <p:nvPicPr>
          <p:cNvPr id="4" name="Obrázek 3" descr="z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8928"/>
            <a:ext cx="1216953" cy="12386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/>
          <p:cNvSpPr txBox="1">
            <a:spLocks/>
          </p:cNvSpPr>
          <p:nvPr/>
        </p:nvSpPr>
        <p:spPr>
          <a:xfrm>
            <a:off x="762000" y="15240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defRPr/>
            </a:pPr>
            <a:r>
              <a:rPr lang="cs-CZ" sz="3200" b="1" dirty="0"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  <a:br>
              <a:rPr lang="cs-CZ" sz="3200" b="1" dirty="0">
                <a:latin typeface="Arial" pitchFamily="34" charset="0"/>
                <a:cs typeface="Arial" pitchFamily="34" charset="0"/>
              </a:rPr>
            </a:br>
            <a:r>
              <a:rPr lang="cs-CZ" sz="2800" b="1" dirty="0">
                <a:latin typeface="Arial" pitchFamily="34" charset="0"/>
                <a:cs typeface="Arial" pitchFamily="34" charset="0"/>
              </a:rPr>
              <a:t>Ústav </a:t>
            </a:r>
            <a:r>
              <a:rPr lang="cs-CZ" sz="2800" b="1" dirty="0" err="1">
                <a:latin typeface="Arial" pitchFamily="34" charset="0"/>
                <a:cs typeface="Arial" pitchFamily="34" charset="0"/>
              </a:rPr>
              <a:t>technicko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 – technologický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3" name="Obrázek 2" descr="z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523" y="56715"/>
            <a:ext cx="1216953" cy="123868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445553" y="16764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Times New Roman" pitchFamily="18" charset="0"/>
                <a:cs typeface="Times New Roman" pitchFamily="18" charset="0"/>
              </a:rPr>
              <a:t>Cíl práce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7706B96-56BC-4597-8C46-9B305A23CF90}"/>
              </a:ext>
            </a:extLst>
          </p:cNvPr>
          <p:cNvSpPr txBox="1"/>
          <p:nvPr/>
        </p:nvSpPr>
        <p:spPr>
          <a:xfrm>
            <a:off x="609600" y="2667000"/>
            <a:ext cx="7467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Cílem práce je projekt pro stavební povolení, stavební část, návrh vodovodu a kanalizace, požárně bezpečnostní řešení a zařízení staveniště s textovou i výkresovou částí.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/>
          <p:cNvSpPr txBox="1">
            <a:spLocks/>
          </p:cNvSpPr>
          <p:nvPr/>
        </p:nvSpPr>
        <p:spPr>
          <a:xfrm>
            <a:off x="762000" y="15240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defRPr/>
            </a:pPr>
            <a:r>
              <a:rPr lang="cs-CZ" sz="3200" b="1" dirty="0"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  <a:br>
              <a:rPr lang="cs-CZ" sz="3200" b="1" dirty="0">
                <a:latin typeface="Arial" pitchFamily="34" charset="0"/>
                <a:cs typeface="Arial" pitchFamily="34" charset="0"/>
              </a:rPr>
            </a:br>
            <a:r>
              <a:rPr lang="cs-CZ" sz="2800" b="1" dirty="0">
                <a:latin typeface="Arial" pitchFamily="34" charset="0"/>
                <a:cs typeface="Arial" pitchFamily="34" charset="0"/>
              </a:rPr>
              <a:t>Ústav </a:t>
            </a:r>
            <a:r>
              <a:rPr lang="cs-CZ" sz="2800" b="1" dirty="0" err="1">
                <a:latin typeface="Arial" pitchFamily="34" charset="0"/>
                <a:cs typeface="Arial" pitchFamily="34" charset="0"/>
              </a:rPr>
              <a:t>technicko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 – technologický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3" name="Obrázek 2" descr="z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598" y="56715"/>
            <a:ext cx="1216953" cy="123868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389565" y="1600200"/>
            <a:ext cx="77724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200" b="1" dirty="0">
                <a:latin typeface="Times New Roman" pitchFamily="18" charset="0"/>
                <a:cs typeface="Times New Roman" pitchFamily="18" charset="0"/>
              </a:rPr>
              <a:t>Výběr projektu do diplomové práce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355EDD6-611E-408E-BDE4-8E1B2278BA13}"/>
              </a:ext>
            </a:extLst>
          </p:cNvPr>
          <p:cNvSpPr txBox="1"/>
          <p:nvPr/>
        </p:nvSpPr>
        <p:spPr>
          <a:xfrm>
            <a:off x="780448" y="3124200"/>
            <a:ext cx="74687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Vlastní zkušenost s projekcí zemědělských staveb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Praxe během realizace projektů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/>
          <p:cNvSpPr txBox="1">
            <a:spLocks/>
          </p:cNvSpPr>
          <p:nvPr/>
        </p:nvSpPr>
        <p:spPr>
          <a:xfrm>
            <a:off x="762000" y="15240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defRPr/>
            </a:pPr>
            <a:r>
              <a:rPr lang="cs-CZ" sz="3200" b="1" dirty="0"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  <a:br>
              <a:rPr lang="cs-CZ" sz="3200" b="1" dirty="0">
                <a:latin typeface="Arial" pitchFamily="34" charset="0"/>
                <a:cs typeface="Arial" pitchFamily="34" charset="0"/>
              </a:rPr>
            </a:br>
            <a:r>
              <a:rPr lang="cs-CZ" sz="2800" b="1" dirty="0">
                <a:latin typeface="Arial" pitchFamily="34" charset="0"/>
                <a:cs typeface="Arial" pitchFamily="34" charset="0"/>
              </a:rPr>
              <a:t>Ústav </a:t>
            </a:r>
            <a:r>
              <a:rPr lang="cs-CZ" sz="2800" b="1" dirty="0" err="1">
                <a:latin typeface="Arial" pitchFamily="34" charset="0"/>
                <a:cs typeface="Arial" pitchFamily="34" charset="0"/>
              </a:rPr>
              <a:t>technicko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 – technologický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3" name="Obrázek 2" descr="z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598" y="56715"/>
            <a:ext cx="1216953" cy="123868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440740" y="1558709"/>
            <a:ext cx="60960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200" b="1" dirty="0">
                <a:latin typeface="Times New Roman" pitchFamily="18" charset="0"/>
                <a:cs typeface="Times New Roman" pitchFamily="18" charset="0"/>
              </a:rPr>
              <a:t>Umístění stavby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516DACD-45CE-42FD-A65B-67E3FFDCE6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32" t="14969" r="11865" b="6252"/>
          <a:stretch/>
        </p:blipFill>
        <p:spPr>
          <a:xfrm>
            <a:off x="2247900" y="2667000"/>
            <a:ext cx="5143500" cy="3538869"/>
          </a:xfrm>
          <a:prstGeom prst="rect">
            <a:avLst/>
          </a:prstGeom>
        </p:spPr>
      </p:pic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0F32C5B2-AF0B-4548-9360-D2C71DF43230}"/>
              </a:ext>
            </a:extLst>
          </p:cNvPr>
          <p:cNvSpPr/>
          <p:nvPr/>
        </p:nvSpPr>
        <p:spPr>
          <a:xfrm rot="2053067">
            <a:off x="3534452" y="3057092"/>
            <a:ext cx="762000" cy="609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DA8F64B-19EB-4AA1-A585-F9499552DF33}"/>
              </a:ext>
            </a:extLst>
          </p:cNvPr>
          <p:cNvSpPr txBox="1"/>
          <p:nvPr/>
        </p:nvSpPr>
        <p:spPr>
          <a:xfrm>
            <a:off x="6248400" y="627269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mapy.cz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/>
          <p:cNvSpPr txBox="1">
            <a:spLocks/>
          </p:cNvSpPr>
          <p:nvPr/>
        </p:nvSpPr>
        <p:spPr>
          <a:xfrm>
            <a:off x="762000" y="15240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defRPr/>
            </a:pPr>
            <a:r>
              <a:rPr lang="cs-CZ" sz="3200" b="1" dirty="0"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  <a:br>
              <a:rPr lang="cs-CZ" sz="3200" b="1" dirty="0">
                <a:latin typeface="Arial" pitchFamily="34" charset="0"/>
                <a:cs typeface="Arial" pitchFamily="34" charset="0"/>
              </a:rPr>
            </a:br>
            <a:r>
              <a:rPr lang="cs-CZ" sz="2800" b="1" dirty="0">
                <a:latin typeface="Arial" pitchFamily="34" charset="0"/>
                <a:cs typeface="Arial" pitchFamily="34" charset="0"/>
              </a:rPr>
              <a:t>Ústav </a:t>
            </a:r>
            <a:r>
              <a:rPr lang="cs-CZ" sz="2800" b="1" dirty="0" err="1">
                <a:latin typeface="Arial" pitchFamily="34" charset="0"/>
                <a:cs typeface="Arial" pitchFamily="34" charset="0"/>
              </a:rPr>
              <a:t>technicko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 – technologický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3" name="Obrázek 2" descr="z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3290"/>
            <a:ext cx="1216953" cy="123868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445553" y="1339516"/>
            <a:ext cx="67818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200" b="1" dirty="0">
                <a:latin typeface="Times New Roman" pitchFamily="18" charset="0"/>
                <a:cs typeface="Times New Roman" pitchFamily="18" charset="0"/>
              </a:rPr>
              <a:t>Typy budov v areálu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00BB7EB-BD43-4789-BAC3-C412DC408FB4}"/>
              </a:ext>
            </a:extLst>
          </p:cNvPr>
          <p:cNvSpPr txBox="1"/>
          <p:nvPr/>
        </p:nvSpPr>
        <p:spPr>
          <a:xfrm>
            <a:off x="609600" y="2971800"/>
            <a:ext cx="6934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Stáje pro dobytek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Dojírna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Kruhové </a:t>
            </a:r>
            <a:r>
              <a:rPr lang="cs-CZ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žb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monolitické skladovací jímky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/>
          <p:cNvSpPr txBox="1">
            <a:spLocks/>
          </p:cNvSpPr>
          <p:nvPr/>
        </p:nvSpPr>
        <p:spPr>
          <a:xfrm>
            <a:off x="762000" y="15240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defRPr/>
            </a:pPr>
            <a:r>
              <a:rPr lang="cs-CZ" sz="3200" b="1" dirty="0"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  <a:br>
              <a:rPr lang="cs-CZ" sz="3200" b="1" dirty="0">
                <a:latin typeface="Arial" pitchFamily="34" charset="0"/>
                <a:cs typeface="Arial" pitchFamily="34" charset="0"/>
              </a:rPr>
            </a:br>
            <a:r>
              <a:rPr lang="cs-CZ" sz="2800" b="1" dirty="0">
                <a:latin typeface="Arial" pitchFamily="34" charset="0"/>
                <a:cs typeface="Arial" pitchFamily="34" charset="0"/>
              </a:rPr>
              <a:t>Ústav </a:t>
            </a:r>
            <a:r>
              <a:rPr lang="cs-CZ" sz="2800" b="1" dirty="0" err="1">
                <a:latin typeface="Arial" pitchFamily="34" charset="0"/>
                <a:cs typeface="Arial" pitchFamily="34" charset="0"/>
              </a:rPr>
              <a:t>technicko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 – technologický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3" name="Obrázek 2" descr="z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56715"/>
            <a:ext cx="1216953" cy="123868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371600" y="1391085"/>
            <a:ext cx="67818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200" b="1" dirty="0">
                <a:latin typeface="Times New Roman" pitchFamily="18" charset="0"/>
                <a:cs typeface="Times New Roman" pitchFamily="18" charset="0"/>
              </a:rPr>
              <a:t>Konstrukční řešení budov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84484" y="2209796"/>
            <a:ext cx="8839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Stáje pro dobytek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B83461F-F68E-4925-B7A6-6B6C42FB8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5" y="2784054"/>
            <a:ext cx="6103858" cy="363618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3C145BB-F687-4730-B4DD-63B0D5644074}"/>
              </a:ext>
            </a:extLst>
          </p:cNvPr>
          <p:cNvSpPr txBox="1"/>
          <p:nvPr/>
        </p:nvSpPr>
        <p:spPr>
          <a:xfrm>
            <a:off x="6629400" y="640985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Vlastní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>
            <a:extLst>
              <a:ext uri="{FF2B5EF4-FFF2-40B4-BE49-F238E27FC236}">
                <a16:creationId xmlns:a16="http://schemas.microsoft.com/office/drawing/2014/main" id="{40E28342-F617-4650-9A2E-84167B97ACFD}"/>
              </a:ext>
            </a:extLst>
          </p:cNvPr>
          <p:cNvSpPr txBox="1">
            <a:spLocks/>
          </p:cNvSpPr>
          <p:nvPr/>
        </p:nvSpPr>
        <p:spPr>
          <a:xfrm>
            <a:off x="762000" y="15240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defRPr/>
            </a:pPr>
            <a:r>
              <a:rPr lang="cs-CZ" sz="3200" b="1" dirty="0"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  <a:br>
              <a:rPr lang="cs-CZ" sz="3200" b="1" dirty="0">
                <a:latin typeface="Arial" pitchFamily="34" charset="0"/>
                <a:cs typeface="Arial" pitchFamily="34" charset="0"/>
              </a:rPr>
            </a:br>
            <a:r>
              <a:rPr lang="cs-CZ" sz="2800" b="1" dirty="0">
                <a:latin typeface="Arial" pitchFamily="34" charset="0"/>
                <a:cs typeface="Arial" pitchFamily="34" charset="0"/>
              </a:rPr>
              <a:t>Ústav </a:t>
            </a:r>
            <a:r>
              <a:rPr lang="cs-CZ" sz="2800" b="1" dirty="0" err="1">
                <a:latin typeface="Arial" pitchFamily="34" charset="0"/>
                <a:cs typeface="Arial" pitchFamily="34" charset="0"/>
              </a:rPr>
              <a:t>technicko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 – technologický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3" name="Obrázek 2" descr="zu.png">
            <a:extLst>
              <a:ext uri="{FF2B5EF4-FFF2-40B4-BE49-F238E27FC236}">
                <a16:creationId xmlns:a16="http://schemas.microsoft.com/office/drawing/2014/main" id="{AABD0148-3F83-46F2-B06D-AB1A74ABD5D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79976"/>
            <a:ext cx="1216953" cy="1238685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7D455E23-660B-47F7-A352-9B6F2D3AF285}"/>
              </a:ext>
            </a:extLst>
          </p:cNvPr>
          <p:cNvSpPr/>
          <p:nvPr/>
        </p:nvSpPr>
        <p:spPr>
          <a:xfrm>
            <a:off x="228600" y="1524000"/>
            <a:ext cx="16642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Dojírna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A5399F3-5248-4429-A532-DEA281BF6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21782"/>
            <a:ext cx="7696200" cy="411103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5E49D63-E99D-49DE-833D-CCA7367F41BA}"/>
              </a:ext>
            </a:extLst>
          </p:cNvPr>
          <p:cNvSpPr txBox="1"/>
          <p:nvPr/>
        </p:nvSpPr>
        <p:spPr>
          <a:xfrm>
            <a:off x="7467600" y="63978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844367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/>
          <p:cNvSpPr txBox="1">
            <a:spLocks/>
          </p:cNvSpPr>
          <p:nvPr/>
        </p:nvSpPr>
        <p:spPr>
          <a:xfrm>
            <a:off x="762000" y="15240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defRPr/>
            </a:pPr>
            <a:r>
              <a:rPr lang="cs-CZ" sz="3200" b="1" dirty="0"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  <a:br>
              <a:rPr lang="cs-CZ" sz="3200" b="1" dirty="0">
                <a:latin typeface="Arial" pitchFamily="34" charset="0"/>
                <a:cs typeface="Arial" pitchFamily="34" charset="0"/>
              </a:rPr>
            </a:br>
            <a:r>
              <a:rPr lang="cs-CZ" sz="2800" b="1" dirty="0">
                <a:latin typeface="Arial" pitchFamily="34" charset="0"/>
                <a:cs typeface="Arial" pitchFamily="34" charset="0"/>
              </a:rPr>
              <a:t>Ústav </a:t>
            </a:r>
            <a:r>
              <a:rPr lang="cs-CZ" sz="2800" b="1" dirty="0" err="1">
                <a:latin typeface="Arial" pitchFamily="34" charset="0"/>
                <a:cs typeface="Arial" pitchFamily="34" charset="0"/>
              </a:rPr>
              <a:t>technicko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 – technologický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3" name="Obrázek 2" descr="z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523" y="71187"/>
            <a:ext cx="1216953" cy="123868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D154186-505E-44B1-A34A-8DDF3902FCE9}"/>
              </a:ext>
            </a:extLst>
          </p:cNvPr>
          <p:cNvSpPr txBox="1"/>
          <p:nvPr/>
        </p:nvSpPr>
        <p:spPr>
          <a:xfrm>
            <a:off x="152400" y="1600200"/>
            <a:ext cx="792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Kruhová </a:t>
            </a:r>
            <a:r>
              <a:rPr lang="cs-CZ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žb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monolitická skladovací jímka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A5E5FCA-B072-41EA-B148-A349D2F8D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03" y="2563029"/>
            <a:ext cx="7467600" cy="346811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5D1713C-1459-43D3-AC8A-7B95EDDADEF3}"/>
              </a:ext>
            </a:extLst>
          </p:cNvPr>
          <p:cNvSpPr txBox="1"/>
          <p:nvPr/>
        </p:nvSpPr>
        <p:spPr>
          <a:xfrm>
            <a:off x="7010400" y="6068038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Vlastní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329A1A-65F1-45C2-8F63-031A9D9342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277</Words>
  <Application>Microsoft Office PowerPoint</Application>
  <PresentationFormat>Předvádění na obrazovce (4:3)</PresentationFormat>
  <Paragraphs>56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MS PGothic</vt:lpstr>
      <vt:lpstr>Arial</vt:lpstr>
      <vt:lpstr>Calibri</vt:lpstr>
      <vt:lpstr>Corbel</vt:lpstr>
      <vt:lpstr>Times New Roman</vt:lpstr>
      <vt:lpstr>Wingdings</vt:lpstr>
      <vt:lpstr>Custom Theme</vt:lpstr>
      <vt:lpstr>Vysoká škola technická a ekonomická v Českých Budějovicích Ústav technicko – technologický</vt:lpstr>
      <vt:lpstr>Vysoká škola technická a ekonomická v Českých Budějovicích Ústav technicko – technologický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blue design template</dc:title>
  <dc:creator/>
  <cp:lastModifiedBy/>
  <cp:revision>1</cp:revision>
  <dcterms:modified xsi:type="dcterms:W3CDTF">2018-06-13T21:41:58Z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