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B3529A4-CB65-41AF-8C5F-57A690D90516}" type="datetimeFigureOut">
              <a:rPr lang="cs-CZ" smtClean="0"/>
              <a:pPr/>
              <a:t>12.06.2018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29A4-CB65-41AF-8C5F-57A690D90516}" type="datetimeFigureOut">
              <a:rPr lang="cs-CZ" smtClean="0"/>
              <a:pPr/>
              <a:t>12.06.2018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29A4-CB65-41AF-8C5F-57A690D90516}" type="datetimeFigureOut">
              <a:rPr lang="cs-CZ" smtClean="0"/>
              <a:pPr/>
              <a:t>12.06.2018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3529A4-CB65-41AF-8C5F-57A690D90516}" type="datetimeFigureOut">
              <a:rPr lang="cs-CZ" smtClean="0"/>
              <a:pPr/>
              <a:t>12.06.2018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B3529A4-CB65-41AF-8C5F-57A690D90516}" type="datetimeFigureOut">
              <a:rPr lang="cs-CZ" smtClean="0"/>
              <a:pPr/>
              <a:t>12.06.2018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29A4-CB65-41AF-8C5F-57A690D90516}" type="datetimeFigureOut">
              <a:rPr lang="cs-CZ" smtClean="0"/>
              <a:pPr/>
              <a:t>12.06.2018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29A4-CB65-41AF-8C5F-57A690D90516}" type="datetimeFigureOut">
              <a:rPr lang="cs-CZ" smtClean="0"/>
              <a:pPr/>
              <a:t>12.06.2018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3529A4-CB65-41AF-8C5F-57A690D90516}" type="datetimeFigureOut">
              <a:rPr lang="cs-CZ" smtClean="0"/>
              <a:pPr/>
              <a:t>12.06.2018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29A4-CB65-41AF-8C5F-57A690D90516}" type="datetimeFigureOut">
              <a:rPr lang="cs-CZ" smtClean="0"/>
              <a:pPr/>
              <a:t>12.06.2018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3529A4-CB65-41AF-8C5F-57A690D90516}" type="datetimeFigureOut">
              <a:rPr lang="cs-CZ" smtClean="0"/>
              <a:pPr/>
              <a:t>12.06.2018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3529A4-CB65-41AF-8C5F-57A690D90516}" type="datetimeFigureOut">
              <a:rPr lang="cs-CZ" smtClean="0"/>
              <a:pPr/>
              <a:t>12.06.2018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3529A4-CB65-41AF-8C5F-57A690D90516}" type="datetimeFigureOut">
              <a:rPr lang="cs-CZ" smtClean="0"/>
              <a:pPr/>
              <a:t>12.06.2018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57422" y="2357430"/>
            <a:ext cx="6172200" cy="1357322"/>
          </a:xfrm>
        </p:spPr>
        <p:txBody>
          <a:bodyPr>
            <a:noAutofit/>
          </a:bodyPr>
          <a:lstStyle/>
          <a:p>
            <a:r>
              <a:rPr lang="cs-CZ" sz="3200" dirty="0" smtClean="0"/>
              <a:t>Projekt novostavby bytového domu v podrobnosti </a:t>
            </a:r>
            <a:r>
              <a:rPr lang="cs-CZ" sz="3200" dirty="0" err="1" smtClean="0"/>
              <a:t>dps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28860" y="4714884"/>
            <a:ext cx="6215106" cy="2000264"/>
          </a:xfrm>
        </p:spPr>
        <p:txBody>
          <a:bodyPr/>
          <a:lstStyle/>
          <a:p>
            <a:r>
              <a:rPr lang="cs-CZ" dirty="0" smtClean="0"/>
              <a:t>Autor diplomové práce:		Bc. Luboš Pokorný</a:t>
            </a:r>
          </a:p>
          <a:p>
            <a:r>
              <a:rPr lang="cs-CZ" dirty="0" smtClean="0"/>
              <a:t>Vedoucí diplomové práce:	Ing. arch. Filip Landa</a:t>
            </a:r>
          </a:p>
          <a:p>
            <a:r>
              <a:rPr lang="cs-CZ" dirty="0" smtClean="0"/>
              <a:t>Oponent diplomové práce:	Ing. Jana </a:t>
            </a:r>
            <a:r>
              <a:rPr lang="cs-CZ" dirty="0" err="1" smtClean="0"/>
              <a:t>Hubálovská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Červen 2018</a:t>
            </a:r>
            <a:endParaRPr lang="cs-CZ" dirty="0"/>
          </a:p>
        </p:txBody>
      </p:sp>
      <p:pic>
        <p:nvPicPr>
          <p:cNvPr id="1026" name="Picture 2" descr="C:\Users\lubos\Desktop\Logo_v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1214446" cy="121444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500430" y="500042"/>
            <a:ext cx="500066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cs-CZ" b="1" dirty="0" smtClean="0">
                <a:solidFill>
                  <a:srgbClr val="575F6D"/>
                </a:solidFill>
              </a:rPr>
              <a:t>Vysoká škola technická a ekonomická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cs-CZ" b="1" dirty="0" smtClean="0">
                <a:solidFill>
                  <a:srgbClr val="575F6D"/>
                </a:solidFill>
              </a:rPr>
              <a:t>v Českých Budějovicích</a:t>
            </a:r>
            <a:endParaRPr lang="cs-CZ" b="1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Dispozice 2.NP</a:t>
            </a:r>
            <a:endParaRPr lang="cs-CZ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992" y="1785927"/>
            <a:ext cx="7644808" cy="4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6286480" y="6143644"/>
            <a:ext cx="114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Dispozice 3.NP</a:t>
            </a:r>
            <a:endParaRPr lang="cs-CZ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9110" y="1785926"/>
            <a:ext cx="7622164" cy="436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6286480" y="6143644"/>
            <a:ext cx="114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Dispozice 4.NP</a:t>
            </a:r>
            <a:endParaRPr lang="cs-CZ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3186"/>
            <a:ext cx="7686700" cy="440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6286480" y="6143644"/>
            <a:ext cx="114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Konstrukční řešení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Základy:</a:t>
            </a:r>
          </a:p>
          <a:p>
            <a:pPr lvl="1"/>
            <a:r>
              <a:rPr lang="cs-CZ" dirty="0" smtClean="0"/>
              <a:t>Prostý beton + ztracené bednění</a:t>
            </a:r>
          </a:p>
          <a:p>
            <a:r>
              <a:rPr lang="cs-CZ" dirty="0" smtClean="0"/>
              <a:t>Stěny:</a:t>
            </a:r>
          </a:p>
          <a:p>
            <a:pPr lvl="1"/>
            <a:r>
              <a:rPr lang="cs-CZ" dirty="0" smtClean="0"/>
              <a:t>Obvodové zdivo POROTHERM 30 PROFI</a:t>
            </a:r>
          </a:p>
          <a:p>
            <a:pPr lvl="1"/>
            <a:r>
              <a:rPr lang="cs-CZ" dirty="0" smtClean="0"/>
              <a:t>Vnitřní nosné zdivo POROTHERM 30 AKU SYM</a:t>
            </a:r>
          </a:p>
          <a:p>
            <a:pPr lvl="1"/>
            <a:r>
              <a:rPr lang="cs-CZ" dirty="0" smtClean="0"/>
              <a:t>Příčky POROTHERM 14 PROFI</a:t>
            </a:r>
          </a:p>
          <a:p>
            <a:r>
              <a:rPr lang="cs-CZ" dirty="0" smtClean="0"/>
              <a:t>Vodorovné konstrukce:</a:t>
            </a:r>
          </a:p>
          <a:p>
            <a:pPr lvl="1"/>
            <a:r>
              <a:rPr lang="cs-CZ" dirty="0" smtClean="0"/>
              <a:t>ŽB stropní desky FILIGRÁN</a:t>
            </a:r>
          </a:p>
          <a:p>
            <a:r>
              <a:rPr lang="cs-CZ" dirty="0" smtClean="0"/>
              <a:t>Schodiště:</a:t>
            </a:r>
          </a:p>
          <a:p>
            <a:pPr lvl="1"/>
            <a:r>
              <a:rPr lang="cs-CZ" dirty="0" smtClean="0"/>
              <a:t>ŽB monolitické</a:t>
            </a:r>
          </a:p>
          <a:p>
            <a:r>
              <a:rPr lang="cs-CZ" dirty="0" smtClean="0"/>
              <a:t>Střecha:</a:t>
            </a:r>
          </a:p>
          <a:p>
            <a:pPr lvl="1"/>
            <a:r>
              <a:rPr lang="cs-CZ" dirty="0" smtClean="0"/>
              <a:t>Jednoplášťová plochá se stabilizační vrstvou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Vizualizace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732282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6286480" y="6143644"/>
            <a:ext cx="114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Vizualizace</a:t>
            </a:r>
            <a:endParaRPr lang="cs-CZ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077809" cy="476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6357950" y="6429396"/>
            <a:ext cx="114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Požárně bezpečnostní řešení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Každá bytová jednotka, provozovna a šachta tvoří samostatný požární úsek</a:t>
            </a:r>
          </a:p>
          <a:p>
            <a:r>
              <a:rPr lang="cs-CZ" dirty="0" smtClean="0"/>
              <a:t>Chráněná úniková cesta – schodiště</a:t>
            </a:r>
          </a:p>
          <a:p>
            <a:r>
              <a:rPr lang="cs-CZ" dirty="0" smtClean="0"/>
              <a:t>Vybavení objektu:</a:t>
            </a:r>
          </a:p>
          <a:p>
            <a:pPr lvl="1"/>
            <a:r>
              <a:rPr lang="cs-CZ" dirty="0" smtClean="0"/>
              <a:t>Vnější hydrant</a:t>
            </a:r>
          </a:p>
          <a:p>
            <a:pPr lvl="1"/>
            <a:r>
              <a:rPr lang="cs-CZ" dirty="0" smtClean="0"/>
              <a:t>Hasicí </a:t>
            </a:r>
            <a:r>
              <a:rPr lang="cs-CZ" dirty="0" smtClean="0"/>
              <a:t>přístroje</a:t>
            </a:r>
          </a:p>
          <a:p>
            <a:pPr lvl="1"/>
            <a:r>
              <a:rPr lang="cs-CZ" dirty="0" smtClean="0"/>
              <a:t>Hadicový systém</a:t>
            </a:r>
          </a:p>
          <a:p>
            <a:pPr lvl="1"/>
            <a:r>
              <a:rPr lang="cs-CZ" dirty="0" smtClean="0"/>
              <a:t>Autonomní detekce</a:t>
            </a:r>
          </a:p>
          <a:p>
            <a:pPr lvl="1"/>
            <a:r>
              <a:rPr lang="cs-CZ" dirty="0" smtClean="0"/>
              <a:t>Nouzové osvětlení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Technika prostředí staveb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Vytápění plynovými kotli </a:t>
            </a:r>
          </a:p>
          <a:p>
            <a:pPr lvl="1"/>
            <a:r>
              <a:rPr lang="cs-CZ" dirty="0" smtClean="0"/>
              <a:t>Radiátory</a:t>
            </a:r>
          </a:p>
          <a:p>
            <a:pPr lvl="1"/>
            <a:r>
              <a:rPr lang="cs-CZ" dirty="0" smtClean="0"/>
              <a:t>Konvektory</a:t>
            </a:r>
          </a:p>
          <a:p>
            <a:pPr lvl="1"/>
            <a:r>
              <a:rPr lang="cs-CZ" dirty="0" smtClean="0"/>
              <a:t>Podlahové vytápění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Architektonická studie </a:t>
            </a:r>
            <a:r>
              <a:rPr lang="cs-CZ" sz="3600" dirty="0" smtClean="0">
                <a:sym typeface="Wingdings"/>
              </a:rPr>
              <a:t></a:t>
            </a:r>
            <a:endParaRPr lang="cs-CZ" dirty="0" smtClean="0"/>
          </a:p>
          <a:p>
            <a:r>
              <a:rPr lang="cs-CZ" dirty="0" smtClean="0"/>
              <a:t>Architektonicko-stavební řešení </a:t>
            </a:r>
            <a:r>
              <a:rPr lang="cs-CZ" sz="3600" dirty="0" smtClean="0">
                <a:sym typeface="Wingdings"/>
              </a:rPr>
              <a:t></a:t>
            </a:r>
            <a:endParaRPr lang="cs-CZ" dirty="0" smtClean="0"/>
          </a:p>
          <a:p>
            <a:r>
              <a:rPr lang="cs-CZ" dirty="0" smtClean="0"/>
              <a:t>Stavebně konstrukční řešení </a:t>
            </a:r>
            <a:r>
              <a:rPr lang="cs-CZ" sz="3600" dirty="0" smtClean="0">
                <a:sym typeface="Wingdings"/>
              </a:rPr>
              <a:t></a:t>
            </a:r>
            <a:endParaRPr lang="cs-CZ" dirty="0" smtClean="0"/>
          </a:p>
          <a:p>
            <a:r>
              <a:rPr lang="cs-CZ" dirty="0" smtClean="0"/>
              <a:t>Požárně bezpečnostní řešení </a:t>
            </a:r>
            <a:r>
              <a:rPr lang="cs-CZ" sz="3600" dirty="0" smtClean="0">
                <a:sym typeface="Wingdings"/>
              </a:rPr>
              <a:t></a:t>
            </a:r>
            <a:endParaRPr lang="cs-CZ" dirty="0" smtClean="0"/>
          </a:p>
          <a:p>
            <a:r>
              <a:rPr lang="cs-CZ" dirty="0" smtClean="0"/>
              <a:t>Technika prostředí staveb </a:t>
            </a:r>
            <a:r>
              <a:rPr lang="cs-CZ" sz="3600" dirty="0" smtClean="0">
                <a:sym typeface="Wingdings"/>
              </a:rPr>
              <a:t></a:t>
            </a:r>
          </a:p>
          <a:p>
            <a:pPr>
              <a:buNone/>
            </a:pPr>
            <a:endParaRPr lang="cs-CZ" sz="3600" dirty="0" smtClean="0">
              <a:sym typeface="Wingdings"/>
            </a:endParaRPr>
          </a:p>
          <a:p>
            <a:pPr>
              <a:buNone/>
            </a:pPr>
            <a:r>
              <a:rPr lang="cs-CZ" b="1" dirty="0" smtClean="0">
                <a:sym typeface="Wingdings"/>
              </a:rPr>
              <a:t>Cíl práce byl splněn.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5984" y="1785926"/>
            <a:ext cx="4786346" cy="1060472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Děkuji za pozornost.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 práce</a:t>
            </a:r>
          </a:p>
          <a:p>
            <a:r>
              <a:rPr lang="cs-CZ" dirty="0" smtClean="0"/>
              <a:t>Výběr tématu</a:t>
            </a:r>
          </a:p>
          <a:p>
            <a:r>
              <a:rPr lang="cs-CZ" dirty="0" smtClean="0"/>
              <a:t>Umístění stavby</a:t>
            </a:r>
          </a:p>
          <a:p>
            <a:r>
              <a:rPr lang="cs-CZ" dirty="0" smtClean="0"/>
              <a:t>Údaje o stavbě</a:t>
            </a:r>
          </a:p>
          <a:p>
            <a:r>
              <a:rPr lang="cs-CZ" dirty="0" smtClean="0"/>
              <a:t>Konstrukční řešení</a:t>
            </a:r>
          </a:p>
          <a:p>
            <a:r>
              <a:rPr lang="cs-CZ" dirty="0" smtClean="0"/>
              <a:t>Vizualizace</a:t>
            </a:r>
          </a:p>
          <a:p>
            <a:r>
              <a:rPr lang="cs-CZ" dirty="0" smtClean="0"/>
              <a:t>Požárně bezpečnostní řešení</a:t>
            </a:r>
          </a:p>
          <a:p>
            <a:r>
              <a:rPr lang="cs-CZ" dirty="0" smtClean="0"/>
              <a:t>Technika prostředí staveb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Vypracování architektonické studie bytového nebo polyfunkčního domu ve vybrané lokalitě.</a:t>
            </a:r>
          </a:p>
          <a:p>
            <a:r>
              <a:rPr lang="cs-CZ" dirty="0" smtClean="0"/>
              <a:t>Rozpracování do projektové dokumentace dle vyhlášky č. 499/2006 Sb. § 3 v částech D.1.1 až D.1.4 a v rozsahu vymezeném vedoucím práce: požárně bezpečnostní řešení a výkresy TZB ve schematické podrobnosti.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Výběr tématu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Zájem o dané téma</a:t>
            </a:r>
          </a:p>
          <a:p>
            <a:r>
              <a:rPr lang="cs-CZ" dirty="0" smtClean="0"/>
              <a:t>Rozvinutí projekčních schopností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Umístění stavby</a:t>
            </a:r>
            <a:endParaRPr lang="cs-CZ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2390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7467600" cy="390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6286480" y="6286520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 err="1" smtClean="0"/>
              <a:t>Google</a:t>
            </a:r>
            <a:r>
              <a:rPr lang="cs-CZ" sz="1200" dirty="0" smtClean="0"/>
              <a:t> </a:t>
            </a:r>
            <a:r>
              <a:rPr lang="cs-CZ" sz="1200" dirty="0" err="1" smtClean="0"/>
              <a:t>maps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Východiska návrhu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284720" cy="467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6286480" y="6143644"/>
            <a:ext cx="114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Osazení stavby</a:t>
            </a:r>
            <a:endParaRPr lang="cs-CZ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7253286" cy="409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6286480" y="6143644"/>
            <a:ext cx="114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Údaje o stavbě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Zastavěná plocha:		398 m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Obestavěný prostor:		5312 m</a:t>
            </a:r>
            <a:r>
              <a:rPr lang="cs-CZ" baseline="30000" dirty="0" smtClean="0"/>
              <a:t>3</a:t>
            </a:r>
          </a:p>
          <a:p>
            <a:r>
              <a:rPr lang="cs-CZ" dirty="0" smtClean="0"/>
              <a:t>Zpevněné plochy:			867 m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Výška objektu:			13,35 m</a:t>
            </a:r>
          </a:p>
          <a:p>
            <a:r>
              <a:rPr lang="cs-CZ" dirty="0" smtClean="0"/>
              <a:t>Počet podlaží:			4</a:t>
            </a:r>
          </a:p>
          <a:p>
            <a:r>
              <a:rPr lang="cs-CZ" dirty="0" smtClean="0"/>
              <a:t>Počet bytových jednotek:	10</a:t>
            </a:r>
          </a:p>
          <a:p>
            <a:r>
              <a:rPr lang="cs-CZ" dirty="0" smtClean="0"/>
              <a:t>Počet provozoven:		2</a:t>
            </a:r>
          </a:p>
          <a:p>
            <a:r>
              <a:rPr lang="cs-CZ" dirty="0" smtClean="0"/>
              <a:t>Počet uživatelů:			26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Dispozice 1.NP</a:t>
            </a:r>
            <a:endParaRPr lang="cs-CZ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7763095" cy="447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6286480" y="6143644"/>
            <a:ext cx="114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199</TotalTime>
  <Words>261</Words>
  <Application>Microsoft Office PowerPoint</Application>
  <PresentationFormat>Předvádění na obrazovce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Arkýř</vt:lpstr>
      <vt:lpstr>Projekt novostavby bytového domu v podrobnosti dps</vt:lpstr>
      <vt:lpstr>Obsah</vt:lpstr>
      <vt:lpstr>Cíl práce</vt:lpstr>
      <vt:lpstr>Výběr tématu</vt:lpstr>
      <vt:lpstr>Umístění stavby</vt:lpstr>
      <vt:lpstr>Východiska návrhu</vt:lpstr>
      <vt:lpstr>Osazení stavby</vt:lpstr>
      <vt:lpstr>Údaje o stavbě</vt:lpstr>
      <vt:lpstr>Dispozice 1.NP</vt:lpstr>
      <vt:lpstr>Dispozice 2.NP</vt:lpstr>
      <vt:lpstr>Dispozice 3.NP</vt:lpstr>
      <vt:lpstr>Dispozice 4.NP</vt:lpstr>
      <vt:lpstr>Konstrukční řešení</vt:lpstr>
      <vt:lpstr>Vizualizace</vt:lpstr>
      <vt:lpstr>Vizualizace</vt:lpstr>
      <vt:lpstr>Požárně bezpečnostní řešení</vt:lpstr>
      <vt:lpstr>Technika prostředí staveb</vt:lpstr>
      <vt:lpstr>Shrnutí</vt:lpstr>
      <vt:lpstr>Děkuji za pozornost.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lubos</dc:creator>
  <cp:lastModifiedBy>lubos</cp:lastModifiedBy>
  <cp:revision>23</cp:revision>
  <dcterms:created xsi:type="dcterms:W3CDTF">2018-06-11T17:21:27Z</dcterms:created>
  <dcterms:modified xsi:type="dcterms:W3CDTF">2018-06-12T19:44:23Z</dcterms:modified>
</cp:coreProperties>
</file>