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0" r:id="rId16"/>
    <p:sldId id="26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E496EB-D596-4516-B8BA-CF20E70BE185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7E219F-464A-43FA-8C9F-43A148A82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 vhodných logistických technologií ve vybrané firmě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Jiří Zbořil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 navýšení kapacity výrobní linky</a:t>
            </a:r>
            <a:endParaRPr lang="cs-CZ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8659399" cy="261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dirty="0" smtClean="0"/>
              <a:t>Snížení času cyklu zefektivněním současných pracovních postupů.</a:t>
            </a:r>
          </a:p>
          <a:p>
            <a:pPr lvl="0">
              <a:lnSpc>
                <a:spcPct val="150000"/>
              </a:lnSpc>
            </a:pPr>
            <a:r>
              <a:rPr lang="cs-CZ" dirty="0" smtClean="0"/>
              <a:t>Zvýšení počtu operátorů v lince nebo počtu pracovních směn</a:t>
            </a:r>
            <a:r>
              <a:rPr lang="cs-CZ" dirty="0" smtClean="0"/>
              <a:t>.</a:t>
            </a:r>
            <a:endParaRPr lang="cs-CZ" dirty="0" smtClean="0"/>
          </a:p>
          <a:p>
            <a:pPr lvl="0">
              <a:lnSpc>
                <a:spcPct val="150000"/>
              </a:lnSpc>
            </a:pPr>
            <a:r>
              <a:rPr lang="cs-CZ" dirty="0" smtClean="0"/>
              <a:t>Přidání dalšího stroje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navýšení kapacity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Zrychlení práce operátora či stroje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Zamítnuto – pracovní postupy a pracovní časy strojů jsou již zavedené a maximálně efektivní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>Snížení času cyklu zefektivněním současných pracovních postupů.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Navýšení operátorů ze 2 na 3</a:t>
            </a:r>
          </a:p>
          <a:p>
            <a:pPr marL="603504" lvl="2" indent="-256032">
              <a:lnSpc>
                <a:spcPct val="15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dirty="0" smtClean="0"/>
              <a:t>Nevyhovuje </a:t>
            </a:r>
            <a:r>
              <a:rPr lang="cs-CZ" dirty="0" smtClean="0"/>
              <a:t>z hlediska principu standardizované práce</a:t>
            </a: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Zvýšení počtu pracovních směn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Změna z 15 směnného modelu na 20 směnný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>Zvýšení počtu operátorů v lince nebo počtu pracovních směn.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</a:t>
            </a:r>
            <a:r>
              <a:rPr lang="cs-CZ" dirty="0" smtClean="0"/>
              <a:t>utné duplikovat celou výrobní linku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Zamítnuto z důvodu vysokých nákladů a nízkého využití druhé linky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Přidání dalšího </a:t>
            </a:r>
            <a:r>
              <a:rPr lang="cs-CZ" dirty="0" smtClean="0"/>
              <a:t>stroje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Kde přesně v práci byly navrženy logistické technologie, jakým způsobem, a </a:t>
            </a:r>
            <a:r>
              <a:rPr lang="cs-CZ" dirty="0" err="1" smtClean="0"/>
              <a:t>okteré</a:t>
            </a:r>
            <a:r>
              <a:rPr lang="cs-CZ" dirty="0" smtClean="0"/>
              <a:t> technologie se konkrétně se konkrétně jedná.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Na základě jaké metody (postupu)byl vypracován standardní pracovní plán (dispozice) linky TEV7. viz podkapitola5.6?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DP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Specifikujte, které logistické technologie </a:t>
            </a:r>
            <a:r>
              <a:rPr lang="cs-CZ" dirty="0" err="1" smtClean="0"/>
              <a:t>ste</a:t>
            </a:r>
            <a:r>
              <a:rPr lang="cs-CZ" dirty="0" smtClean="0"/>
              <a:t> aplikovali při Vašem návrhu a jak?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Jaký ekonomický přínos budou mít vaše návrhy? Neprodraží se tím výrobní proces na lince?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DP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práce je popsat logistické činnosti ve vybrané firmě, identifikovat problémové oblasti a navrhnout logistické technologie vhodné pro jejich odstranění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Systém 5S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Celková efektivnost zařízení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Systém totálně preventivní údržby</a:t>
            </a:r>
          </a:p>
          <a:p>
            <a:pPr>
              <a:lnSpc>
                <a:spcPct val="150000"/>
              </a:lnSpc>
            </a:pPr>
            <a:r>
              <a:rPr lang="cs-CZ" dirty="0" err="1" smtClean="0"/>
              <a:t>Poka</a:t>
            </a:r>
            <a:r>
              <a:rPr lang="cs-CZ" dirty="0" smtClean="0"/>
              <a:t> </a:t>
            </a:r>
            <a:r>
              <a:rPr lang="cs-CZ" dirty="0" err="1" smtClean="0"/>
              <a:t>Yoke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Cyklus PDCA a SDCA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Plýtvání ve štíhlé výrobě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Metoda </a:t>
            </a:r>
            <a:r>
              <a:rPr lang="cs-CZ" dirty="0" err="1" smtClean="0"/>
              <a:t>Kaizen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štíhlé výroby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Zákaznický takt</a:t>
            </a:r>
          </a:p>
          <a:p>
            <a:r>
              <a:rPr lang="cs-CZ" dirty="0" smtClean="0"/>
              <a:t>Intenzita využití výrobní linky</a:t>
            </a:r>
          </a:p>
          <a:p>
            <a:r>
              <a:rPr lang="cs-CZ" dirty="0" smtClean="0"/>
              <a:t>Cílový čas cyklu</a:t>
            </a:r>
          </a:p>
          <a:p>
            <a:r>
              <a:rPr lang="cs-CZ" dirty="0" smtClean="0"/>
              <a:t>Výpočet počtu operátorů</a:t>
            </a:r>
          </a:p>
          <a:p>
            <a:r>
              <a:rPr lang="cs-CZ" dirty="0" smtClean="0"/>
              <a:t>Kapacita strojů</a:t>
            </a:r>
          </a:p>
          <a:p>
            <a:r>
              <a:rPr lang="cs-CZ" dirty="0" smtClean="0"/>
              <a:t>Nivelizace výrobního plánu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Standardizace práce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cs-CZ" dirty="0" smtClean="0"/>
              <a:t>Robert Bosch České Budějovice</a:t>
            </a:r>
          </a:p>
          <a:p>
            <a:pPr lvl="1">
              <a:lnSpc>
                <a:spcPct val="300000"/>
              </a:lnSpc>
            </a:pPr>
            <a:r>
              <a:rPr lang="cs-CZ" dirty="0" smtClean="0"/>
              <a:t>Založen roku 1992</a:t>
            </a:r>
          </a:p>
          <a:p>
            <a:pPr lvl="1">
              <a:lnSpc>
                <a:spcPct val="300000"/>
              </a:lnSpc>
            </a:pPr>
            <a:r>
              <a:rPr lang="cs-CZ" dirty="0" smtClean="0"/>
              <a:t>Zaměstnává téměř 4000 lidí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firmy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Výrobek TEV7</a:t>
            </a:r>
            <a:endParaRPr lang="cs-CZ" dirty="0"/>
          </a:p>
        </p:txBody>
      </p:sp>
      <p:pic>
        <p:nvPicPr>
          <p:cNvPr id="4" name="Obrázek 99" descr="2019-05-14_13h05_16.png"/>
          <p:cNvPicPr>
            <a:picLocks noGrp="1"/>
          </p:cNvPicPr>
          <p:nvPr>
            <p:ph idx="1"/>
          </p:nvPr>
        </p:nvPicPr>
        <p:blipFill>
          <a:blip r:embed="rId2" cstate="print"/>
          <a:srcRect l="32606" r="25807" b="6566"/>
          <a:stretch>
            <a:fillRect/>
          </a:stretch>
        </p:blipFill>
        <p:spPr>
          <a:xfrm>
            <a:off x="6996177" y="3000372"/>
            <a:ext cx="2147823" cy="3035799"/>
          </a:xfrm>
          <a:prstGeom prst="rect">
            <a:avLst/>
          </a:prstGeom>
        </p:spPr>
      </p:pic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1481328"/>
            <a:ext cx="6400816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Regenerační</a:t>
            </a:r>
            <a:r>
              <a:rPr kumimoji="0" lang="cs-CZ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odvzdušňovací ventil</a:t>
            </a:r>
          </a:p>
          <a:p>
            <a:pPr marL="365760" marR="0" lvl="0" indent="-256032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cs-CZ" sz="2700" baseline="0" dirty="0" smtClean="0"/>
              <a:t>Vyrábí se 6 variant produktu </a:t>
            </a:r>
          </a:p>
          <a:p>
            <a:pPr marL="365760" marR="0" lvl="0" indent="-256032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cs-CZ" sz="2700" dirty="0" smtClean="0"/>
              <a:t>Výrobní linka má 5 stanic,        AP1-AP4 obsluhuje operátor</a:t>
            </a:r>
          </a:p>
          <a:p>
            <a:pPr marL="365760" marR="0" lvl="0" indent="-256032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cs-CZ" sz="2700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cs-CZ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každé stanoviště linky byly definovány potřebné standardy.</a:t>
            </a:r>
            <a:endParaRPr lang="cs-CZ" dirty="0" smtClean="0"/>
          </a:p>
          <a:p>
            <a:r>
              <a:rPr lang="cs-CZ" sz="2000" i="1" dirty="0" smtClean="0"/>
              <a:t>	Standard práce na stroji</a:t>
            </a:r>
          </a:p>
          <a:p>
            <a:r>
              <a:rPr lang="cs-CZ" sz="2000" i="1" dirty="0" smtClean="0"/>
              <a:t>	</a:t>
            </a:r>
            <a:r>
              <a:rPr lang="cs-CZ" sz="2000" i="1" dirty="0" smtClean="0"/>
              <a:t>Standardní průběh práce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Standardizace linky TEV7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357562"/>
            <a:ext cx="61817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Výpočet zákaznického taktu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Výpočet cílového času cyklu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Vypracování stohového diagramu činností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Výpočet kapacity výrobní linky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Standardní pracovní plán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 navýšení kapacity výrobní linky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Standardní pracovní plán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7298"/>
            <a:ext cx="6215106" cy="491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723</TotalTime>
  <Words>315</Words>
  <Application>Microsoft Office PowerPoint</Application>
  <PresentationFormat>Předvádění na obrazovce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Návrh vhodných logistických technologií ve vybrané firmě </vt:lpstr>
      <vt:lpstr>Cíl práce</vt:lpstr>
      <vt:lpstr>Nástroje štíhlé výroby</vt:lpstr>
      <vt:lpstr>Standardizace práce</vt:lpstr>
      <vt:lpstr>Představení firmy</vt:lpstr>
      <vt:lpstr>Výrobek TEV7</vt:lpstr>
      <vt:lpstr>Standardizace linky TEV7</vt:lpstr>
      <vt:lpstr>Projekt navýšení kapacity výrobní linky</vt:lpstr>
      <vt:lpstr>Standardní pracovní plán</vt:lpstr>
      <vt:lpstr>Projekt navýšení kapacity výrobní linky</vt:lpstr>
      <vt:lpstr>Návrhy navýšení kapacity</vt:lpstr>
      <vt:lpstr>Snížení času cyklu zefektivněním současných pracovních postupů. </vt:lpstr>
      <vt:lpstr>Zvýšení počtu operátorů v lince nebo počtu pracovních směn. </vt:lpstr>
      <vt:lpstr>Přidání dalšího stroje</vt:lpstr>
      <vt:lpstr>Otázky vedoucího DP</vt:lpstr>
      <vt:lpstr>Otázky oponenta DP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vhodných logistických technologií ve vybrané firmě </dc:title>
  <dc:creator>E&amp;J</dc:creator>
  <cp:lastModifiedBy>E&amp;J</cp:lastModifiedBy>
  <cp:revision>5</cp:revision>
  <dcterms:created xsi:type="dcterms:W3CDTF">2020-06-08T09:37:41Z</dcterms:created>
  <dcterms:modified xsi:type="dcterms:W3CDTF">2020-06-09T21:52:45Z</dcterms:modified>
</cp:coreProperties>
</file>