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7" r:id="rId5"/>
    <p:sldId id="274" r:id="rId6"/>
    <p:sldId id="265" r:id="rId7"/>
    <p:sldId id="261" r:id="rId8"/>
    <p:sldId id="275" r:id="rId9"/>
    <p:sldId id="276" r:id="rId10"/>
    <p:sldId id="279" r:id="rId11"/>
    <p:sldId id="263" r:id="rId12"/>
    <p:sldId id="260" r:id="rId13"/>
    <p:sldId id="27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ED70-F9B4-4113-8281-5B8B9B7BAE4A}" type="datetimeFigureOut">
              <a:rPr lang="cs-CZ" smtClean="0"/>
              <a:pPr/>
              <a:t>7.6.2020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8DC8-AB13-4FD7-9A8B-BB98B8D16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Racionalizace postupu výroby ve společnosti Dita, výrobní družstvo invalidů Tábor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990" y="4653136"/>
            <a:ext cx="7772401" cy="2112640"/>
          </a:xfrm>
        </p:spPr>
        <p:txBody>
          <a:bodyPr>
            <a:normAutofit fontScale="92500" lnSpcReduction="10000"/>
          </a:bodyPr>
          <a:lstStyle/>
          <a:p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 </a:t>
            </a: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Bc. Jan Probošt </a:t>
            </a:r>
          </a:p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 </a:t>
            </a: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Jiří Čejka, </a:t>
            </a:r>
            <a:r>
              <a:rPr lang="cs-CZ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práce: </a:t>
            </a: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Eva </a:t>
            </a:r>
            <a:r>
              <a:rPr lang="cs-CZ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Brumerčíková</a:t>
            </a: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PhD. </a:t>
            </a:r>
            <a:endParaRPr lang="cs-CZ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2020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6679" cy="1776679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07705" y="476672"/>
            <a:ext cx="6552728" cy="995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Vysoká škola technická a ekonomická</a:t>
            </a:r>
            <a:b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Českých Budějovicích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Poloautomatický stroj</a:t>
            </a:r>
          </a:p>
        </p:txBody>
      </p:sp>
      <p:pic>
        <p:nvPicPr>
          <p:cNvPr id="2050" name="Picture 2" descr="G:\fotky práce dita\IMG_20200203_115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204864"/>
            <a:ext cx="4896544" cy="3672408"/>
          </a:xfrm>
          <a:prstGeom prst="rect">
            <a:avLst/>
          </a:prstGeom>
          <a:noFill/>
        </p:spPr>
      </p:pic>
      <p:pic>
        <p:nvPicPr>
          <p:cNvPr id="2051" name="Picture 3" descr="G:\fotky práce dita\IMG_20200222_15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Závěrečné shrnutí mé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Sklady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Lepší naskladňování a vyskladňování.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Odpadlo zdlouhavé převíjení látek.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Propojení skladů.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Používání čteček čárového kódu.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Střihárna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Ušetření jednoho pracovního místa na střihárně a zároveň ke zlepšení a zrychlení střihání materiálu k přípravě pro šití.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Šicí dílny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Ušetříme vyučenou švadlenu při použití poloautomatického stroje.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Ušetřený čas na přesunech materiálu.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Desky k poloautomatickému stroji.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7772400" cy="1362075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Děkuji za pozornost.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6679" cy="1776679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907705" y="476672"/>
            <a:ext cx="6552728" cy="995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Vysoká škola technická a ekonomická</a:t>
            </a:r>
            <a:b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Českých Budějovicích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Otázky oponenta 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731817"/>
          </a:xfrm>
        </p:spPr>
        <p:txBody>
          <a:bodyPr/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Považujete SWOT analýzu za dostačující při racionalizaci výroby?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Umíte doplnit správné příležitosti?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Považuje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se SWOT analýza za objektivní metodu?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Jaké jiné metody racionalizace jste mohli ještě použít?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V práci navrhujete více možností racionalizace např. nákup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nového stolu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Bullmer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COMPACT E 400 v hodnotě 1,72 mil Kč, regálů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  hodnotě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329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tis. Kč a jiné, umíte vypočítat návratnost těchto investic?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65618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Založeno 1956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250 zaměstnanců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52% zaměstnanců se zdravotním znevýhodněním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čtyři výrobní divize (textil, kovo, plast a montáž)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Dita výrobní družstvo invalidů Tábor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3933056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Cílem práce je  zefektivnění výrobního postupu textilních výrobků ve vybrané společnosti včetně základního vyhodnocení ekonomické a časové náročnosti vybraných návrhů.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Divize textil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72408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latin typeface="Arial" pitchFamily="34" charset="0"/>
                <a:cs typeface="Arial" pitchFamily="34" charset="0"/>
              </a:rPr>
              <a:t>Sklad látek –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zde se skladují látky na papírových dutinových rolí dlouhé 1000 mm až 1650 mm.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b="1" dirty="0">
                <a:latin typeface="Arial" pitchFamily="34" charset="0"/>
                <a:cs typeface="Arial" pitchFamily="34" charset="0"/>
              </a:rPr>
              <a:t>Sklad drobné přípravy –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zde se skladují gumy, knoflíky, mašle a jiné ozdoby pro výrobky.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b="1" dirty="0">
                <a:latin typeface="Arial" pitchFamily="34" charset="0"/>
                <a:cs typeface="Arial" pitchFamily="34" charset="0"/>
              </a:rPr>
              <a:t>Střihárna –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stříhá látky na různé tvary podle výroby.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Vychystávání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nastříhané díly se kompletují dle fazony, barvy a velikosti.</a:t>
            </a:r>
            <a:endParaRPr 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b="1" dirty="0">
                <a:latin typeface="Arial" pitchFamily="34" charset="0"/>
                <a:cs typeface="Arial" pitchFamily="34" charset="0"/>
              </a:rPr>
              <a:t>3 parta výroby v hlavní budově –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každá hala je uzpůsobena pro jiný druh výrobku.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b="1" dirty="0">
                <a:latin typeface="Arial" pitchFamily="34" charset="0"/>
                <a:cs typeface="Arial" pitchFamily="34" charset="0"/>
              </a:rPr>
              <a:t>Sklad výrobků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zde se ukládají hotové výrobky pro expedici.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Metodika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Studium odborné literatury, vnitropodnikových směrnic a jiných dokumentů.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Rozhovory s vedením a zaměstnanci firmy.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SWOT analýza, silné a slabé stránky textilní výroby, příležitosti a hrozby.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Metoda měření manipulačních časů.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Metoda balancování linky.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Metoda 5S.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Metoda buňkového rozmístění.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Metodika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POKA – YOKE.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SWOT analýza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900" b="1" dirty="0">
                <a:latin typeface="Arial" pitchFamily="34" charset="0"/>
                <a:cs typeface="Arial" pitchFamily="34" charset="0"/>
              </a:rPr>
              <a:t>Silné stránky </a:t>
            </a:r>
            <a:endParaRPr lang="cs-CZ" sz="2900" dirty="0">
              <a:latin typeface="Arial" pitchFamily="34" charset="0"/>
              <a:cs typeface="Arial" pitchFamily="34" charset="0"/>
            </a:endParaRP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tradice a zkušenosti v oboru 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vlastní prodej výrobků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licence na materiál </a:t>
            </a:r>
            <a:r>
              <a:rPr lang="cs-CZ" sz="2900" dirty="0" err="1">
                <a:latin typeface="Arial" pitchFamily="34" charset="0"/>
                <a:cs typeface="Arial" pitchFamily="34" charset="0"/>
              </a:rPr>
              <a:t>Outlast</a:t>
            </a:r>
            <a:endParaRPr lang="cs-CZ" sz="2900" dirty="0">
              <a:latin typeface="Arial" pitchFamily="34" charset="0"/>
              <a:cs typeface="Arial" pitchFamily="34" charset="0"/>
            </a:endParaRP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ochranná známka </a:t>
            </a:r>
            <a:r>
              <a:rPr lang="cs-CZ" sz="2900" dirty="0" err="1">
                <a:latin typeface="Arial" pitchFamily="34" charset="0"/>
                <a:cs typeface="Arial" pitchFamily="34" charset="0"/>
              </a:rPr>
              <a:t>Little</a:t>
            </a:r>
            <a:r>
              <a:rPr lang="cs-CZ" sz="2900" dirty="0">
                <a:latin typeface="Arial" pitchFamily="34" charset="0"/>
                <a:cs typeface="Arial" pitchFamily="34" charset="0"/>
              </a:rPr>
              <a:t> Angel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vlastní vývoj kolekcí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členství v ČSMD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účast na veletrzích a výstavách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poskytovatel náhradního plnění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podnikový informační systém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ISO 9001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přechod na automatické stroje</a:t>
            </a:r>
          </a:p>
          <a:p>
            <a:pPr>
              <a:buNone/>
            </a:pPr>
            <a:r>
              <a:rPr lang="cs-CZ" sz="29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Slabé stránky </a:t>
            </a:r>
            <a:endParaRPr lang="cs-CZ" b="1" dirty="0"/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obchodníci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vybavení skladu látek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skladování materiálu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zastaralé softwarové systémy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nedostatek švadlen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nevyhovující strojní vybavení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časové ztráty při manipulaci</a:t>
            </a:r>
          </a:p>
          <a:p>
            <a:r>
              <a:rPr lang="cs-CZ" sz="2900" dirty="0">
                <a:latin typeface="Arial" pitchFamily="34" charset="0"/>
                <a:cs typeface="Arial" pitchFamily="34" charset="0"/>
              </a:rPr>
              <a:t>nevhodné uspořádání strojů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Dosažené výsledky a přínos 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4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Sklady a drobná přípravna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Nové uspořádání skladu usnadní naskladňování i vyskladňování materiálu.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Látky se nemusí zdlouhavě  převíjet.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Skladníci mají do obou skladů lepší přístup.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Převíječka je dobře přístupná pro potřeby expedice.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Uspořádání regálů skladu látek</a:t>
            </a:r>
          </a:p>
        </p:txBody>
      </p:sp>
      <p:pic>
        <p:nvPicPr>
          <p:cNvPr id="6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84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Střihárna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Nákup nového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pokládacího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stolu  </a:t>
            </a:r>
            <a:r>
              <a:rPr lang="cs-CZ" sz="2000" b="1" dirty="0" err="1">
                <a:latin typeface="Arial" pitchFamily="34" charset="0"/>
                <a:cs typeface="Arial" pitchFamily="34" charset="0"/>
              </a:rPr>
              <a:t>Bullmer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COMPACT E 400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který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navazuje na stávající řezací stůl. 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G:\fotky práce dita\IMG_20200408_08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108171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Časové ztráty při manipulaci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Ztráty při manipulaci mezi dílnami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Zrušena dílna B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Poloautomatický stroj přesunut na dílnu C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Ztráty při manipulaci na dílně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Vyznačení měrky na stole šicího stroje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Uspořádání šicí linky, zařazením poloautomatického stroje.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Standardy na dílnách.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Uspořádání kontroly a balení.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419</Words>
  <Application>Microsoft Office PowerPoint</Application>
  <PresentationFormat>Předvádění na obrazovce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Racionalizace postupu výroby ve společnosti Dita, výrobní družstvo invalidů Tábor</vt:lpstr>
      <vt:lpstr>Dita výrobní družstvo invalidů Tábor</vt:lpstr>
      <vt:lpstr>Divize textil</vt:lpstr>
      <vt:lpstr>Metodika</vt:lpstr>
      <vt:lpstr>SWOT analýza</vt:lpstr>
      <vt:lpstr>Dosažené výsledky a přínos práce</vt:lpstr>
      <vt:lpstr>Uspořádání regálů skladu látek</vt:lpstr>
      <vt:lpstr>Střihárna </vt:lpstr>
      <vt:lpstr>Časové ztráty při manipulaci </vt:lpstr>
      <vt:lpstr>Poloautomatický stroj</vt:lpstr>
      <vt:lpstr>Závěrečné shrnutí mé práce</vt:lpstr>
      <vt:lpstr>Děkuji za pozornost. </vt:lpstr>
      <vt:lpstr>Otázky oponenta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postupu výroby ve společnosti Dita, výrobní družstvo invalidů Tábor</dc:title>
  <dc:creator>Standa</dc:creator>
  <cp:lastModifiedBy>Standa</cp:lastModifiedBy>
  <cp:revision>96</cp:revision>
  <dcterms:created xsi:type="dcterms:W3CDTF">2020-05-23T15:26:22Z</dcterms:created>
  <dcterms:modified xsi:type="dcterms:W3CDTF">2020-06-07T15:18:11Z</dcterms:modified>
</cp:coreProperties>
</file>