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63" r:id="rId1"/>
  </p:sldMasterIdLst>
  <p:notesMasterIdLst>
    <p:notesMasterId r:id="rId14"/>
  </p:notesMasterIdLst>
  <p:sldIdLst>
    <p:sldId id="256" r:id="rId2"/>
    <p:sldId id="258" r:id="rId3"/>
    <p:sldId id="259" r:id="rId4"/>
    <p:sldId id="260" r:id="rId5"/>
    <p:sldId id="261" r:id="rId6"/>
    <p:sldId id="267" r:id="rId7"/>
    <p:sldId id="268" r:id="rId8"/>
    <p:sldId id="266" r:id="rId9"/>
    <p:sldId id="263" r:id="rId10"/>
    <p:sldId id="264" r:id="rId11"/>
    <p:sldId id="273" r:id="rId12"/>
    <p:sldId id="274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4119C3-E7C9-44EB-A5F1-58731ADE8706}" type="datetimeFigureOut">
              <a:rPr lang="cs-CZ" smtClean="0"/>
              <a:t>09.06.2020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8599B6-C4F0-405A-A4B8-866F7B99B6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12559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23ED58F6-85CA-4325-9090-79A0C2BFB2EB}" type="datetime1">
              <a:rPr lang="en-US" smtClean="0"/>
              <a:t>6/9/2020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712589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80438-B4DE-4C16-BF79-29DE94ED4144}" type="datetime1">
              <a:rPr lang="en-US" smtClean="0"/>
              <a:t>6/9/2020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895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EC025-A674-4E1E-B4B2-9A5B1A73405F}" type="datetime1">
              <a:rPr lang="en-US" smtClean="0"/>
              <a:t>6/9/2020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3378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E573B-F0A4-4B7F-8EA0-28C5001DBD06}" type="datetime1">
              <a:rPr lang="en-US" smtClean="0"/>
              <a:t>6/9/2020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5578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70530-23C5-4D73-AE76-A1B9B4A7137A}" type="datetime1">
              <a:rPr lang="en-US" smtClean="0"/>
              <a:t>6/9/2020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27281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DA21A-483D-4853-A04B-7F5408177007}" type="datetime1">
              <a:rPr lang="en-US" smtClean="0"/>
              <a:t>6/9/2020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864089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C1346-5C0F-4B7F-BE35-CA2203A601D1}" type="datetime1">
              <a:rPr lang="en-US" smtClean="0"/>
              <a:t>6/9/2020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2472098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CAAE2-66B4-429D-A457-D646FAC5A2B3}" type="datetime1">
              <a:rPr lang="en-US" smtClean="0"/>
              <a:t>6/9/2020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3676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7AE71-8494-4869-82B9-A0CC01BD6C91}" type="datetime1">
              <a:rPr lang="en-US" smtClean="0"/>
              <a:t>6/9/2020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8315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CBA02-B1D1-4BE3-BAC7-88C881193063}" type="datetime1">
              <a:rPr lang="en-US" smtClean="0"/>
              <a:t>6/9/2020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41067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17FFB-7681-4F03-B997-8AB709BD708C}" type="datetime1">
              <a:rPr lang="en-US" smtClean="0"/>
              <a:t>6/9/2020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8739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C6CC1346-5C0F-4B7F-BE35-CA2203A601D1}" type="datetime1">
              <a:rPr lang="en-US" smtClean="0"/>
              <a:t>6/9/2020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507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4" r:id="rId1"/>
    <p:sldLayoutId id="2147483965" r:id="rId2"/>
    <p:sldLayoutId id="2147483966" r:id="rId3"/>
    <p:sldLayoutId id="2147483967" r:id="rId4"/>
    <p:sldLayoutId id="2147483968" r:id="rId5"/>
    <p:sldLayoutId id="2147483969" r:id="rId6"/>
    <p:sldLayoutId id="2147483970" r:id="rId7"/>
    <p:sldLayoutId id="2147483971" r:id="rId8"/>
    <p:sldLayoutId id="2147483972" r:id="rId9"/>
    <p:sldLayoutId id="2147483973" r:id="rId10"/>
    <p:sldLayoutId id="2147483974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876423" y="1575209"/>
            <a:ext cx="8791575" cy="2387600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cs-CZ" sz="4000" cap="non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Návrh zavedení automatické identifikace materiálu pomocí technologie čárových kódů ve vybraném podniku</a:t>
            </a:r>
            <a:endParaRPr lang="cs-CZ" sz="4000" cap="none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76423" y="0"/>
            <a:ext cx="9029142" cy="1655762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Vysoká škola technická a ekonomická v </a:t>
            </a:r>
            <a:r>
              <a:rPr lang="cs-CZ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Českých </a:t>
            </a:r>
            <a:r>
              <a:rPr lang="cs-CZ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</a:t>
            </a:r>
            <a:r>
              <a:rPr lang="cs-CZ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udějovicích</a:t>
            </a:r>
            <a:endParaRPr lang="cs-CZ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cs-CZ" i="1" cap="none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Ústav </a:t>
            </a:r>
            <a:r>
              <a:rPr lang="cs-CZ" i="1" cap="none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technicko</a:t>
            </a:r>
            <a:r>
              <a:rPr lang="cs-CZ" i="1" cap="none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 technologický</a:t>
            </a:r>
            <a:endParaRPr lang="cs-CZ" i="1" cap="none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1876423" y="4793859"/>
            <a:ext cx="6481514" cy="1876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Autor diplomové práce: Bc. Vojtěch Zeman</a:t>
            </a:r>
          </a:p>
          <a:p>
            <a:pPr>
              <a:lnSpc>
                <a:spcPct val="150000"/>
              </a:lnSpc>
            </a:pPr>
            <a:r>
              <a:rPr lang="cs-CZ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Vedoucí diplomové práce: doc. Ing. Ján Ližbetin, </a:t>
            </a:r>
            <a:r>
              <a:rPr lang="cs-C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PhD.</a:t>
            </a:r>
            <a:endParaRPr lang="cs-CZ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cs-CZ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Oponent diplomové práce: Ing</a:t>
            </a:r>
            <a:r>
              <a:rPr lang="cs-C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cs-CZ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Jaroslav Mašek, PhD.</a:t>
            </a:r>
          </a:p>
          <a:p>
            <a:pPr>
              <a:lnSpc>
                <a:spcPct val="150000"/>
              </a:lnSpc>
            </a:pPr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cs-CZ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České Budějovice, červen 2020</a:t>
            </a:r>
            <a:endParaRPr lang="cs-CZ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4491" y="0"/>
            <a:ext cx="1837509" cy="1837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5009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5787" y="2092653"/>
            <a:ext cx="9905998" cy="1478570"/>
          </a:xfrm>
        </p:spPr>
        <p:txBody>
          <a:bodyPr>
            <a:normAutofit/>
          </a:bodyPr>
          <a:lstStyle/>
          <a:p>
            <a:pPr algn="ctr"/>
            <a:r>
              <a:rPr lang="cs-CZ" sz="4000" cap="non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Děkuji Vám za pozornost</a:t>
            </a:r>
            <a:endParaRPr lang="cs-CZ" sz="4000" cap="none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6750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Otázky vedoucího práce</a:t>
            </a:r>
            <a:endParaRPr lang="cs-CZ" cap="none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endParaRPr lang="cs-CZ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„Objasněte</a:t>
            </a:r>
            <a:r>
              <a:rPr lang="cs-C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jakým způsobem chcete přesvědčit všechny dodavatele, aby začaly používat jednotný systém tvorby etiket s čárovými </a:t>
            </a:r>
            <a:r>
              <a:rPr lang="cs-CZ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kódy</a:t>
            </a:r>
            <a:r>
              <a:rPr lang="cs-C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r>
              <a:rPr lang="cs-CZ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ʺ</a:t>
            </a:r>
            <a:endParaRPr lang="cs-CZ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cs-CZ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793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Otázky oponenta práce</a:t>
            </a:r>
            <a:endParaRPr lang="cs-CZ" cap="none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endParaRPr lang="cs-CZ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„</a:t>
            </a:r>
            <a:r>
              <a:rPr lang="cs-CZ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Vysvetlite</a:t>
            </a:r>
            <a:r>
              <a:rPr lang="cs-CZ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kalkuláciu</a:t>
            </a:r>
            <a:r>
              <a:rPr lang="cs-C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nákladov</a:t>
            </a:r>
            <a:r>
              <a:rPr lang="cs-C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v kapitole 3.4.1 Náklady. </a:t>
            </a:r>
            <a:r>
              <a:rPr lang="cs-CZ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Naozaj</a:t>
            </a:r>
            <a:r>
              <a:rPr lang="cs-C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nevzniknú</a:t>
            </a:r>
            <a:r>
              <a:rPr lang="cs-C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žiadne</a:t>
            </a:r>
            <a:r>
              <a:rPr lang="cs-C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iné</a:t>
            </a:r>
            <a:r>
              <a:rPr lang="cs-C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náklady okrem nákupu </a:t>
            </a:r>
            <a:r>
              <a:rPr lang="cs-CZ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skenera</a:t>
            </a:r>
            <a:r>
              <a:rPr lang="cs-C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 ʺ</a:t>
            </a:r>
            <a:endParaRPr lang="cs-CZ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„</a:t>
            </a:r>
            <a:r>
              <a:rPr lang="cs-CZ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Aké</a:t>
            </a:r>
            <a:r>
              <a:rPr lang="cs-CZ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iné</a:t>
            </a:r>
            <a:r>
              <a:rPr lang="cs-C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technické </a:t>
            </a:r>
            <a:r>
              <a:rPr lang="cs-CZ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riešenia</a:t>
            </a:r>
            <a:r>
              <a:rPr lang="cs-C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automatickej</a:t>
            </a:r>
            <a:r>
              <a:rPr lang="cs-C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identifikácie</a:t>
            </a:r>
            <a:r>
              <a:rPr lang="cs-C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tovaru </a:t>
            </a:r>
            <a:r>
              <a:rPr lang="cs-CZ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existujú</a:t>
            </a:r>
            <a:r>
              <a:rPr lang="cs-C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 </a:t>
            </a:r>
            <a:r>
              <a:rPr lang="cs-CZ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Aké</a:t>
            </a:r>
            <a:r>
              <a:rPr lang="cs-C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sú </a:t>
            </a:r>
            <a:r>
              <a:rPr lang="cs-CZ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ich</a:t>
            </a:r>
            <a:r>
              <a:rPr lang="cs-C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výhody a nevýhody v porovnání s </a:t>
            </a:r>
            <a:r>
              <a:rPr lang="cs-CZ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technológiou</a:t>
            </a:r>
            <a:r>
              <a:rPr lang="cs-C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čiarových</a:t>
            </a:r>
            <a:r>
              <a:rPr lang="cs-C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kódov</a:t>
            </a:r>
            <a:r>
              <a:rPr lang="cs-C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 ʺ</a:t>
            </a:r>
            <a:endParaRPr lang="cs-CZ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cs-CZ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„Do </a:t>
            </a:r>
            <a:r>
              <a:rPr lang="cs-CZ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akej</a:t>
            </a:r>
            <a:r>
              <a:rPr lang="cs-C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miery</a:t>
            </a:r>
            <a:r>
              <a:rPr lang="cs-C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budú</a:t>
            </a:r>
            <a:r>
              <a:rPr lang="cs-C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Vaše návrhy aplikované v podniku</a:t>
            </a:r>
            <a:r>
              <a:rPr lang="cs-CZ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r>
              <a:rPr lang="cs-C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ʺ</a:t>
            </a:r>
            <a:endParaRPr lang="cs-CZ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2356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48091" y="0"/>
            <a:ext cx="9692640" cy="1325562"/>
          </a:xfrm>
        </p:spPr>
        <p:txBody>
          <a:bodyPr/>
          <a:lstStyle/>
          <a:p>
            <a:r>
              <a:rPr lang="cs-CZ" sz="4000" cap="non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Cíl</a:t>
            </a:r>
            <a:r>
              <a:rPr lang="cs-CZ" cap="non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diplomové </a:t>
            </a:r>
            <a:r>
              <a:rPr lang="cs-CZ" sz="4000" cap="non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práce</a:t>
            </a:r>
            <a:endParaRPr lang="cs-CZ" cap="none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1412" y="2097088"/>
            <a:ext cx="9905999" cy="354171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„</a:t>
            </a:r>
            <a:r>
              <a:rPr lang="cs-C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Cílem diplomové práce </a:t>
            </a:r>
            <a:r>
              <a:rPr lang="cs-CZ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 </a:t>
            </a:r>
            <a:r>
              <a:rPr lang="cs-C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navrhnout systém automatické identifikace materiálu </a:t>
            </a:r>
            <a:r>
              <a:rPr lang="cs-CZ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vstupujícího do </a:t>
            </a:r>
            <a:r>
              <a:rPr lang="cs-C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skladu a následného dohledání materiálu ve výrobě pomocí technologie čárových kódů. </a:t>
            </a:r>
            <a:r>
              <a:rPr lang="cs-CZ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Součástí návrhu je </a:t>
            </a:r>
            <a:r>
              <a:rPr lang="cs-C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 technicko-ekonomické zhodnocení návrhu</a:t>
            </a:r>
            <a:r>
              <a:rPr lang="cs-CZ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.“</a:t>
            </a:r>
          </a:p>
          <a:p>
            <a:endParaRPr lang="cs-CZ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416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61872" y="0"/>
            <a:ext cx="9692640" cy="1325562"/>
          </a:xfrm>
        </p:spPr>
        <p:txBody>
          <a:bodyPr>
            <a:normAutofit/>
          </a:bodyPr>
          <a:lstStyle/>
          <a:p>
            <a:r>
              <a:rPr lang="cs-CZ" sz="4000" cap="non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Metodika práce</a:t>
            </a:r>
            <a:endParaRPr lang="cs-CZ" sz="4000" cap="none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Metoda sběru a hodnocení dat</a:t>
            </a:r>
          </a:p>
          <a:p>
            <a:pPr lvl="1"/>
            <a:r>
              <a:rPr lang="cs-CZ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Pozorování, dotazování</a:t>
            </a:r>
          </a:p>
          <a:p>
            <a:endParaRPr lang="cs-CZ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Metoda vícekriteriálního hodnocení variant</a:t>
            </a:r>
          </a:p>
          <a:p>
            <a:pPr lvl="1"/>
            <a:r>
              <a:rPr lang="cs-CZ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Metoda TOPSIS, metoda Fullerova trojúhelníku</a:t>
            </a:r>
          </a:p>
          <a:p>
            <a:endParaRPr lang="cs-CZ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Metoda návratnosti investice</a:t>
            </a:r>
            <a:endParaRPr lang="cs-CZ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5398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61872" y="0"/>
            <a:ext cx="9692640" cy="1325562"/>
          </a:xfrm>
        </p:spPr>
        <p:txBody>
          <a:bodyPr>
            <a:normAutofit/>
          </a:bodyPr>
          <a:lstStyle/>
          <a:p>
            <a:r>
              <a:rPr lang="cs-CZ" sz="4000" cap="non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Současný stav</a:t>
            </a:r>
            <a:endParaRPr lang="cs-CZ" sz="4000" cap="none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Problémy se skenováním čárových kódů</a:t>
            </a:r>
          </a:p>
          <a:p>
            <a:pPr lvl="1"/>
            <a:r>
              <a:rPr lang="cs-CZ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Nutnost ruční úpravy (zdržení)</a:t>
            </a:r>
            <a:endParaRPr lang="cs-CZ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cs-CZ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Nejednotné značení ze strany dodavatelů</a:t>
            </a:r>
            <a:endParaRPr lang="cs-CZ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r>
              <a:rPr lang="cs-CZ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Nekvalitní podklad pro čárový kód</a:t>
            </a:r>
            <a:endParaRPr lang="cs-CZ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cs-CZ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Omezení pohybu se skenerem</a:t>
            </a:r>
            <a:endParaRPr lang="cs-CZ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606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61872" y="0"/>
            <a:ext cx="9692640" cy="1325562"/>
          </a:xfrm>
        </p:spPr>
        <p:txBody>
          <a:bodyPr>
            <a:normAutofit/>
          </a:bodyPr>
          <a:lstStyle/>
          <a:p>
            <a:r>
              <a:rPr lang="cs-CZ" sz="4000" cap="non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Návrh značení 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61872" y="1604211"/>
            <a:ext cx="8595360" cy="4351337"/>
          </a:xfrm>
        </p:spPr>
        <p:txBody>
          <a:bodyPr>
            <a:normAutofit/>
          </a:bodyPr>
          <a:lstStyle/>
          <a:p>
            <a:r>
              <a:rPr lang="cs-CZ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Návrh etikety na paletu a jednotlivá balení</a:t>
            </a:r>
          </a:p>
          <a:p>
            <a:pPr lvl="1"/>
            <a:r>
              <a:rPr lang="cs-CZ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Umístění, velikost, barva, písmo</a:t>
            </a:r>
            <a:endParaRPr lang="cs-CZ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337" y="2554695"/>
            <a:ext cx="6261364" cy="4303305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96"/>
          <a:stretch/>
        </p:blipFill>
        <p:spPr>
          <a:xfrm>
            <a:off x="6496867" y="2262742"/>
            <a:ext cx="5695133" cy="4595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5341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82382" y="0"/>
            <a:ext cx="9692640" cy="1325562"/>
          </a:xfrm>
        </p:spPr>
        <p:txBody>
          <a:bodyPr>
            <a:normAutofit/>
          </a:bodyPr>
          <a:lstStyle/>
          <a:p>
            <a:r>
              <a:rPr lang="cs-CZ" sz="4000" cap="non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Návrh pro tvorbu čárových kódů</a:t>
            </a:r>
            <a:endParaRPr lang="cs-CZ" sz="4000" cap="none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2382" y="1909011"/>
            <a:ext cx="8595360" cy="4351337"/>
          </a:xfrm>
        </p:spPr>
        <p:txBody>
          <a:bodyPr>
            <a:normAutofit/>
          </a:bodyPr>
          <a:lstStyle/>
          <a:p>
            <a:r>
              <a:rPr lang="cs-CZ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Možnost využití pro dodavatele v aplikaci Excel</a:t>
            </a:r>
            <a:endParaRPr lang="cs-CZ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67413"/>
            <a:ext cx="11277600" cy="3976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1225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61872" y="0"/>
            <a:ext cx="9692640" cy="1325562"/>
          </a:xfrm>
        </p:spPr>
        <p:txBody>
          <a:bodyPr>
            <a:normAutofit/>
          </a:bodyPr>
          <a:lstStyle/>
          <a:p>
            <a:r>
              <a:rPr lang="cs-CZ" sz="4000" cap="non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Návrh a výběr skenerů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Výměna za bezdrátové řešení</a:t>
            </a:r>
            <a:endParaRPr lang="cs-CZ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cs-CZ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Výběr pomocí metody TOPSIS</a:t>
            </a:r>
          </a:p>
          <a:p>
            <a:endParaRPr lang="cs-CZ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Hodnocená kritéria</a:t>
            </a:r>
          </a:p>
          <a:p>
            <a:pPr lvl="1"/>
            <a:r>
              <a:rPr lang="cs-CZ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Cena, vzdálenost čtení, hmotnost, odolnost, dosah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8545" y="4964913"/>
            <a:ext cx="5570836" cy="1718461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9381" y="3120873"/>
            <a:ext cx="4248795" cy="3688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511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61872" y="0"/>
            <a:ext cx="9692640" cy="1325562"/>
          </a:xfrm>
        </p:spPr>
        <p:txBody>
          <a:bodyPr>
            <a:normAutofit/>
          </a:bodyPr>
          <a:lstStyle/>
          <a:p>
            <a:r>
              <a:rPr lang="cs-CZ" sz="4000" cap="non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Úspory a návratnost investice</a:t>
            </a:r>
            <a:endParaRPr lang="cs-CZ" sz="4000" cap="none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Výpočet ročních úspor</a:t>
            </a:r>
            <a:r>
              <a:rPr lang="cs-C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činí 58 752 Kč (459 hodin)</a:t>
            </a:r>
          </a:p>
          <a:p>
            <a:r>
              <a:rPr lang="cs-CZ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Návratnost 35 dní</a:t>
            </a:r>
          </a:p>
          <a:p>
            <a:r>
              <a:rPr lang="cs-CZ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Zrychlení linky přinese několikanásobné úspory</a:t>
            </a:r>
          </a:p>
          <a:p>
            <a:endParaRPr lang="cs-CZ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Tabulka časového porovnání činností</a:t>
            </a:r>
          </a:p>
          <a:p>
            <a:endParaRPr lang="cs-CZ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1871" y="4455834"/>
            <a:ext cx="9796255" cy="2227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4538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61872" y="0"/>
            <a:ext cx="9692640" cy="1325562"/>
          </a:xfrm>
        </p:spPr>
        <p:txBody>
          <a:bodyPr/>
          <a:lstStyle/>
          <a:p>
            <a:r>
              <a:rPr lang="cs-CZ" sz="4000" cap="non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Závěr</a:t>
            </a:r>
            <a:endParaRPr lang="cs-CZ" cap="none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Cíl práce byl splněn</a:t>
            </a:r>
          </a:p>
          <a:p>
            <a:endParaRPr lang="cs-CZ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Zamezení současnému vzniku chyb</a:t>
            </a:r>
          </a:p>
          <a:p>
            <a:endParaRPr lang="cs-CZ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Získání finančních a časových úspor</a:t>
            </a:r>
          </a:p>
          <a:p>
            <a:endParaRPr lang="cs-CZ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cs-CZ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6578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TM03457515[[fn=Pohled]]</Template>
  <TotalTime>1722</TotalTime>
  <Words>327</Words>
  <Application>Microsoft Office PowerPoint</Application>
  <PresentationFormat>Širokoúhlá obrazovka</PresentationFormat>
  <Paragraphs>62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8" baseType="lpstr">
      <vt:lpstr>Arial</vt:lpstr>
      <vt:lpstr>Calibri</vt:lpstr>
      <vt:lpstr>Century Schoolbook</vt:lpstr>
      <vt:lpstr>Tahoma</vt:lpstr>
      <vt:lpstr>Wingdings 2</vt:lpstr>
      <vt:lpstr>View</vt:lpstr>
      <vt:lpstr>Návrh zavedení automatické identifikace materiálu pomocí technologie čárových kódů ve vybraném podniku</vt:lpstr>
      <vt:lpstr>Cíl diplomové práce</vt:lpstr>
      <vt:lpstr>Metodika práce</vt:lpstr>
      <vt:lpstr>Současný stav</vt:lpstr>
      <vt:lpstr>Návrh značení </vt:lpstr>
      <vt:lpstr>Návrh pro tvorbu čárových kódů</vt:lpstr>
      <vt:lpstr>Návrh a výběr skenerů</vt:lpstr>
      <vt:lpstr>Úspory a návratnost investice</vt:lpstr>
      <vt:lpstr>Závěr</vt:lpstr>
      <vt:lpstr>Děkuji Vám za pozornost</vt:lpstr>
      <vt:lpstr>Otázky vedoucího práce</vt:lpstr>
      <vt:lpstr>Otázky oponenta práce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Obha</dc:title>
  <dc:creator>Vojtěch Zeman</dc:creator>
  <cp:lastModifiedBy>Vojtěch Zeman</cp:lastModifiedBy>
  <cp:revision>54</cp:revision>
  <dcterms:created xsi:type="dcterms:W3CDTF">2018-06-02T11:30:20Z</dcterms:created>
  <dcterms:modified xsi:type="dcterms:W3CDTF">2020-06-09T19:02:07Z</dcterms:modified>
</cp:coreProperties>
</file>