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3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6" r:id="rId9"/>
    <p:sldId id="263" r:id="rId10"/>
    <p:sldId id="264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119C3-E7C9-44EB-A5F1-58731ADE8706}" type="datetimeFigureOut">
              <a:rPr lang="cs-CZ" smtClean="0"/>
              <a:t>09.06.2020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599B6-C4F0-405A-A4B8-866F7B99B6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25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3ED58F6-85CA-4325-9090-79A0C2BFB2EB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1258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0438-B4DE-4C16-BF79-29DE94ED4144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895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C025-A674-4E1E-B4B2-9A5B1A73405F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37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E573B-F0A4-4B7F-8EA0-28C5001DBD06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57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0530-23C5-4D73-AE76-A1B9B4A7137A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728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A21A-483D-4853-A04B-7F5408177007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08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C1346-5C0F-4B7F-BE35-CA2203A601D1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47209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AAE2-66B4-429D-A457-D646FAC5A2B3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7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AE71-8494-4869-82B9-A0CC01BD6C91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31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CBA02-B1D1-4BE3-BAC7-88C881193063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106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7FFB-7681-4F03-B997-8AB709BD708C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39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C6CC1346-5C0F-4B7F-BE35-CA2203A601D1}" type="datetime1">
              <a:rPr lang="en-US" smtClean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07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76423" y="1575209"/>
            <a:ext cx="8791575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zavedení automatické identifikace materiálu pomocí technologie čárových kódů ve vybraném podniku</a:t>
            </a:r>
            <a:endParaRPr lang="cs-CZ" sz="40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76423" y="0"/>
            <a:ext cx="9029142" cy="16557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</a:t>
            </a:r>
            <a:r>
              <a:rPr lang="cs-CZ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Českých </a:t>
            </a:r>
            <a:r>
              <a:rPr lang="cs-CZ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cs-CZ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udějovicích</a:t>
            </a:r>
            <a:endParaRPr lang="cs-CZ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cs-CZ" i="1" cap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Ústav </a:t>
            </a:r>
            <a:r>
              <a:rPr lang="cs-CZ" i="1" cap="none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technicko</a:t>
            </a:r>
            <a:r>
              <a:rPr lang="cs-CZ" i="1" cap="none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technologický</a:t>
            </a:r>
            <a:endParaRPr lang="cs-CZ" i="1" cap="none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876423" y="4793859"/>
            <a:ext cx="6481514" cy="18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diplomové práce: Bc. Vojtěch Zeman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diplomové práce: doc. Ing. Ján Ližbetin,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PhD.</a:t>
            </a: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diplomové práce: Ing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Jaroslav Mašek, PhD.</a:t>
            </a:r>
          </a:p>
          <a:p>
            <a:pPr>
              <a:lnSpc>
                <a:spcPct val="15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České Budějovice, červen 2020</a:t>
            </a:r>
            <a:endParaRPr lang="cs-CZ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4491" y="0"/>
            <a:ext cx="1837509" cy="183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0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5787" y="2092653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Vám za pozornost</a:t>
            </a:r>
            <a:endParaRPr lang="cs-CZ" sz="40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vedoucího práce</a:t>
            </a:r>
            <a:endParaRPr lang="cs-CZ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„Objasněte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jakým způsobem chcete přesvědčit všechny dodavatele, aby začaly používat jednotný systém tvorby etiket s čárovými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kódy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ʺ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oponenta práce</a:t>
            </a:r>
            <a:endParaRPr lang="cs-CZ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Vysvetlite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kalkuláciu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nákladov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 kapitole 3.4.1 Náklady.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Naozaj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nevzniknú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žiadne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iné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náklady okrem nákupu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skenera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ʺ</a:t>
            </a: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Aké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iné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technické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riešenia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automatickej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identifikácie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tovaru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existujú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Aké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sú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ich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výhody a nevýhody v porovnání s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technológiou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čiarových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kódov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 ʺ</a:t>
            </a:r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„Do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akej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miery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budú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Vaše návrhy aplikované v podniku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ʺ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35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8091" y="0"/>
            <a:ext cx="9692640" cy="1325562"/>
          </a:xfrm>
        </p:spPr>
        <p:txBody>
          <a:bodyPr/>
          <a:lstStyle/>
          <a:p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</a:t>
            </a:r>
            <a:r>
              <a:rPr lang="cs-CZ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diplomové </a:t>
            </a:r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</a:t>
            </a:r>
            <a:endParaRPr lang="cs-CZ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1412" y="2097088"/>
            <a:ext cx="9905999" cy="35417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„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Cílem diplomové práce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navrhnout systém automatické identifikace materiálu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vstupujícího do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skladu a následného dohledání materiálu ve výrobě pomocí technologie čárových kódů.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Součástí návrhu je 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technicko-ekonomické zhodnocení návrhu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</a:t>
            </a: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>
            <a:normAutofit/>
          </a:bodyPr>
          <a:lstStyle/>
          <a:p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Metodika práce</a:t>
            </a:r>
            <a:endParaRPr lang="cs-CZ" sz="40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sběru a hodnocení dat</a:t>
            </a:r>
          </a:p>
          <a:p>
            <a:pPr lvl="1"/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Pozorování, dotazování</a:t>
            </a:r>
          </a:p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vícekriteriálního hodnocení variant</a:t>
            </a:r>
          </a:p>
          <a:p>
            <a:pPr lvl="1"/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TOPSIS, metoda Fullerova trojúhelníku</a:t>
            </a:r>
          </a:p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Metoda návratnosti investice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39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>
            <a:normAutofit/>
          </a:bodyPr>
          <a:lstStyle/>
          <a:p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Současný stav</a:t>
            </a:r>
            <a:endParaRPr lang="cs-CZ" sz="40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Problémy se skenováním čárových kódů</a:t>
            </a:r>
          </a:p>
          <a:p>
            <a:pPr lvl="1"/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Nutnost ruční úpravy (zdržení)</a:t>
            </a:r>
            <a:endParaRPr lang="cs-CZ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Nejednotné značení ze strany dodavatelů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Nekvalitní podklad pro čárový kód</a:t>
            </a:r>
            <a:endParaRPr lang="cs-CZ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Omezení pohybu se skenerem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0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>
            <a:normAutofit/>
          </a:bodyPr>
          <a:lstStyle/>
          <a:p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značení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61872" y="1604211"/>
            <a:ext cx="8595360" cy="4351337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etikety na paletu a jednotlivá balení</a:t>
            </a:r>
          </a:p>
          <a:p>
            <a:pPr lvl="1"/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Umístění, velikost, barva, písmo</a:t>
            </a:r>
            <a:endParaRPr lang="cs-CZ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37" y="2554695"/>
            <a:ext cx="6261364" cy="430330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96"/>
          <a:stretch/>
        </p:blipFill>
        <p:spPr>
          <a:xfrm>
            <a:off x="6496867" y="2262742"/>
            <a:ext cx="5695133" cy="459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3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2382" y="0"/>
            <a:ext cx="9692640" cy="1325562"/>
          </a:xfrm>
        </p:spPr>
        <p:txBody>
          <a:bodyPr>
            <a:normAutofit/>
          </a:bodyPr>
          <a:lstStyle/>
          <a:p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pro tvorbu čárových kódů</a:t>
            </a:r>
            <a:endParaRPr lang="cs-CZ" sz="40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382" y="1909011"/>
            <a:ext cx="8595360" cy="4351337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Možnost využití pro dodavatele v aplikaci Excel</a:t>
            </a: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7413"/>
            <a:ext cx="11277600" cy="397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2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>
            <a:normAutofit/>
          </a:bodyPr>
          <a:lstStyle/>
          <a:p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a výběr skenerů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Výměna za bezdrátové řešení</a:t>
            </a: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Výběr pomocí metody TOPSIS</a:t>
            </a: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Hodnocená kritéria</a:t>
            </a:r>
          </a:p>
          <a:p>
            <a:pPr lvl="1"/>
            <a:r>
              <a:rPr lang="cs-CZ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Cena, vzdálenost čtení, hmotnost, odolnost, dosah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545" y="4964913"/>
            <a:ext cx="5570836" cy="171846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381" y="3120873"/>
            <a:ext cx="4248795" cy="3688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>
            <a:normAutofit/>
          </a:bodyPr>
          <a:lstStyle/>
          <a:p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Úspory a návratnost investice</a:t>
            </a:r>
            <a:endParaRPr lang="cs-CZ" sz="4000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Výpočet ročních úspor</a:t>
            </a:r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činí 58 752 Kč (459 hodin)</a:t>
            </a: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Návratnost 35 dní</a:t>
            </a: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Zrychlení linky přinese několikanásobné úspory</a:t>
            </a: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Tabulka časového porovnání činností</a:t>
            </a:r>
          </a:p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871" y="4455834"/>
            <a:ext cx="9796255" cy="22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5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61872" y="0"/>
            <a:ext cx="9692640" cy="1325562"/>
          </a:xfrm>
        </p:spPr>
        <p:txBody>
          <a:bodyPr/>
          <a:lstStyle/>
          <a:p>
            <a:r>
              <a:rPr lang="cs-CZ" sz="4000" cap="none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Závěr</a:t>
            </a:r>
            <a:endParaRPr lang="cs-CZ" cap="non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 byl splněn</a:t>
            </a:r>
          </a:p>
          <a:p>
            <a:endParaRPr lang="cs-CZ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Zamezení současnému vzniku chyb</a:t>
            </a: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Získání finančních a časových úspor</a:t>
            </a: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57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1722</TotalTime>
  <Words>327</Words>
  <Application>Microsoft Office PowerPoint</Application>
  <PresentationFormat>Širokoúhlá obrazovka</PresentationFormat>
  <Paragraphs>62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Tahoma</vt:lpstr>
      <vt:lpstr>Wingdings 2</vt:lpstr>
      <vt:lpstr>View</vt:lpstr>
      <vt:lpstr>Návrh zavedení automatické identifikace materiálu pomocí technologie čárových kódů ve vybraném podniku</vt:lpstr>
      <vt:lpstr>Cíl diplomové práce</vt:lpstr>
      <vt:lpstr>Metodika práce</vt:lpstr>
      <vt:lpstr>Současný stav</vt:lpstr>
      <vt:lpstr>Návrh značení </vt:lpstr>
      <vt:lpstr>Návrh pro tvorbu čárových kódů</vt:lpstr>
      <vt:lpstr>Návrh a výběr skenerů</vt:lpstr>
      <vt:lpstr>Úspory a návratnost investice</vt:lpstr>
      <vt:lpstr>Závěr</vt:lpstr>
      <vt:lpstr>Děkuji Vám za pozornost</vt:lpstr>
      <vt:lpstr>Otázky vedoucího práce</vt:lpstr>
      <vt:lpstr>Otázky oponenta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</dc:title>
  <dc:creator>Vojtěch Zeman</dc:creator>
  <cp:lastModifiedBy>Vojtěch Zeman</cp:lastModifiedBy>
  <cp:revision>54</cp:revision>
  <dcterms:created xsi:type="dcterms:W3CDTF">2018-06-02T11:30:20Z</dcterms:created>
  <dcterms:modified xsi:type="dcterms:W3CDTF">2020-06-09T19:02:07Z</dcterms:modified>
</cp:coreProperties>
</file>