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6" r:id="rId1"/>
  </p:sldMasterIdLst>
  <p:handoutMasterIdLst>
    <p:handoutMasterId r:id="rId19"/>
  </p:handoutMasterIdLst>
  <p:sldIdLst>
    <p:sldId id="256" r:id="rId2"/>
    <p:sldId id="257" r:id="rId3"/>
    <p:sldId id="275" r:id="rId4"/>
    <p:sldId id="267" r:id="rId5"/>
    <p:sldId id="258" r:id="rId6"/>
    <p:sldId id="266" r:id="rId7"/>
    <p:sldId id="286" r:id="rId8"/>
    <p:sldId id="285" r:id="rId9"/>
    <p:sldId id="287" r:id="rId10"/>
    <p:sldId id="288" r:id="rId11"/>
    <p:sldId id="289" r:id="rId12"/>
    <p:sldId id="263" r:id="rId13"/>
    <p:sldId id="264" r:id="rId14"/>
    <p:sldId id="290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oo Jind" initials="ZJ" lastIdx="1" clrIdx="0">
    <p:extLst>
      <p:ext uri="{19B8F6BF-5375-455C-9EA6-DF929625EA0E}">
        <p15:presenceInfo xmlns:p15="http://schemas.microsoft.com/office/powerpoint/2012/main" userId="2c44cb7a3b33490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AF90"/>
    <a:srgbClr val="A46998"/>
    <a:srgbClr val="45B19A"/>
    <a:srgbClr val="A06794"/>
    <a:srgbClr val="BA6B85"/>
    <a:srgbClr val="9460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970"/>
  </p:normalViewPr>
  <p:slideViewPr>
    <p:cSldViewPr snapToGrid="0" snapToObjects="1">
      <p:cViewPr varScale="1">
        <p:scale>
          <a:sx n="90" d="100"/>
          <a:sy n="90" d="100"/>
        </p:scale>
        <p:origin x="232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266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Microsoft_Excelu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Microsoft_Excelu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Úspora času</c:v>
                </c:pt>
              </c:strCache>
            </c:strRef>
          </c:tx>
          <c:spPr>
            <a:solidFill>
              <a:srgbClr val="A46998"/>
            </a:solidFill>
            <a:ln w="12700" cap="flat" cmpd="sng" algn="ctr">
              <a:solidFill>
                <a:schemeClr val="dk1"/>
              </a:solidFill>
              <a:prstDash val="solid"/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List1!$A$2:$A$4</c:f>
              <c:strCache>
                <c:ptCount val="3"/>
                <c:pt idx="0">
                  <c:v>Úspora při zavedení opatření návrhu č. 1</c:v>
                </c:pt>
                <c:pt idx="1">
                  <c:v>Úspora při zavedení opatření návrhu č. 2</c:v>
                </c:pt>
                <c:pt idx="2">
                  <c:v>Úspora při zavedení opatření návrhu č. 3</c:v>
                </c:pt>
              </c:strCache>
            </c:strRef>
          </c:cat>
          <c:val>
            <c:numRef>
              <c:f>List1!$B$2:$B$4</c:f>
              <c:numCache>
                <c:formatCode>General</c:formatCode>
                <c:ptCount val="3"/>
                <c:pt idx="0">
                  <c:v>3</c:v>
                </c:pt>
                <c:pt idx="1">
                  <c:v>1.56</c:v>
                </c:pt>
                <c:pt idx="2">
                  <c:v>3.51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00-1B43-8685-F10A2AF974E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635594639"/>
        <c:axId val="635499599"/>
      </c:barChart>
      <c:catAx>
        <c:axId val="6355946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cs-CZ"/>
          </a:p>
        </c:txPr>
        <c:crossAx val="635499599"/>
        <c:crosses val="autoZero"/>
        <c:auto val="1"/>
        <c:lblAlgn val="ctr"/>
        <c:lblOffset val="100"/>
        <c:noMultiLvlLbl val="0"/>
      </c:catAx>
      <c:valAx>
        <c:axId val="6354995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r>
                  <a:rPr lang="cs-CZ" b="0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Měsíce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none" spc="0" baseline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cs-CZ"/>
          </a:p>
        </c:txPr>
        <c:crossAx val="6355946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Měsíční zisk před optimalizací</c:v>
                </c:pt>
              </c:strCache>
            </c:strRef>
          </c:tx>
          <c:spPr>
            <a:solidFill>
              <a:srgbClr val="A46998"/>
            </a:solidFill>
            <a:ln w="12700" cap="flat" cmpd="sng" algn="ctr">
              <a:solidFill>
                <a:schemeClr val="dk1"/>
              </a:solidFill>
              <a:prstDash val="solid"/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4"/>
                <c:pt idx="0">
                  <c:v>Před optimalizací</c:v>
                </c:pt>
                <c:pt idx="1">
                  <c:v>Po optimalizaci č. 1</c:v>
                </c:pt>
                <c:pt idx="2">
                  <c:v>Po optimalizaci č. 2</c:v>
                </c:pt>
                <c:pt idx="3">
                  <c:v>Po optimalizaci č. 3</c:v>
                </c:pt>
              </c:strCache>
            </c:strRef>
          </c:cat>
          <c:val>
            <c:numRef>
              <c:f>List1!$B$2:$B$5</c:f>
              <c:numCache>
                <c:formatCode>_-* #,##0.00\ [$Kč-405]_-;\-* #,##0.00\ [$Kč-405]_-;_-* "-"??\ [$Kč-405]_-;_-@_-</c:formatCode>
                <c:ptCount val="4"/>
                <c:pt idx="0">
                  <c:v>270625.56</c:v>
                </c:pt>
                <c:pt idx="1">
                  <c:v>270625.56</c:v>
                </c:pt>
                <c:pt idx="2">
                  <c:v>270625.56</c:v>
                </c:pt>
                <c:pt idx="3">
                  <c:v>270625.56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66-564A-894D-2640CF133E44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Rozdíl oproti zisku před optimalizací</c:v>
                </c:pt>
              </c:strCache>
            </c:strRef>
          </c:tx>
          <c:spPr>
            <a:solidFill>
              <a:srgbClr val="45B19A"/>
            </a:solidFill>
            <a:ln w="12700" cap="flat" cmpd="sng" algn="ctr">
              <a:solidFill>
                <a:schemeClr val="dk1"/>
              </a:solidFill>
              <a:prstDash val="solid"/>
              <a:round/>
            </a:ln>
            <a:effectLst/>
          </c:spPr>
          <c:invertIfNegative val="0"/>
          <c:dLbls>
            <c:dLbl>
              <c:idx val="1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10-E647-A0D9-9A115AEFC861}"/>
                </c:ext>
              </c:extLst>
            </c:dLbl>
            <c:dLbl>
              <c:idx val="2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F10-E647-A0D9-9A115AEFC861}"/>
                </c:ext>
              </c:extLst>
            </c:dLbl>
            <c:dLbl>
              <c:idx val="3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F10-E647-A0D9-9A115AEFC8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cs-CZ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4"/>
                <c:pt idx="0">
                  <c:v>Před optimalizací</c:v>
                </c:pt>
                <c:pt idx="1">
                  <c:v>Po optimalizaci č. 1</c:v>
                </c:pt>
                <c:pt idx="2">
                  <c:v>Po optimalizaci č. 2</c:v>
                </c:pt>
                <c:pt idx="3">
                  <c:v>Po optimalizaci č. 3</c:v>
                </c:pt>
              </c:strCache>
            </c:strRef>
          </c:cat>
          <c:val>
            <c:numRef>
              <c:f>List1!$C$2:$C$5</c:f>
              <c:numCache>
                <c:formatCode>_-* #,##0.00\ [$Kč-405]_-;\-* #,##0.00\ [$Kč-405]_-;_-* "-"??\ [$Kč-405]_-;_-@_-</c:formatCode>
                <c:ptCount val="4"/>
                <c:pt idx="1">
                  <c:v>66986.52</c:v>
                </c:pt>
                <c:pt idx="2">
                  <c:v>27835.56</c:v>
                </c:pt>
                <c:pt idx="3">
                  <c:v>77964.679999999993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66-564A-894D-2640CF133E4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44072015"/>
        <c:axId val="617939583"/>
      </c:barChart>
      <c:catAx>
        <c:axId val="544072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cs-CZ"/>
          </a:p>
        </c:txPr>
        <c:crossAx val="617939583"/>
        <c:crosses val="autoZero"/>
        <c:auto val="1"/>
        <c:lblAlgn val="ctr"/>
        <c:lblOffset val="100"/>
        <c:noMultiLvlLbl val="0"/>
      </c:catAx>
      <c:valAx>
        <c:axId val="617939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0\ [$Kč-405]_-;\-* #,##0.00\ [$Kč-405]_-;_-* &quot;-&quot;??\ [$Kč-405]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cs-CZ"/>
          </a:p>
        </c:txPr>
        <c:crossAx val="5440720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cap="none" spc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0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4" Type="http://schemas.openxmlformats.org/officeDocument/2006/relationships/image" Target="../media/image39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4" Type="http://schemas.openxmlformats.org/officeDocument/2006/relationships/image" Target="../media/image39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031B34-43DC-B344-97A4-736DBD214E42}" type="doc">
      <dgm:prSet loTypeId="urn:microsoft.com/office/officeart/2005/8/layout/orgChart1" loCatId="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cs-CZ"/>
        </a:p>
      </dgm:t>
    </dgm:pt>
    <dgm:pt modelId="{EB668A9F-EF3D-1549-AF51-DA0012D4BE8F}">
      <dgm:prSet phldrT="[Text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46998"/>
        </a:solidFill>
      </dgm:spPr>
      <dgm:t>
        <a:bodyPr/>
        <a:lstStyle/>
        <a:p>
          <a:r>
            <a:rPr lang="cs-CZ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Jednatel</a:t>
          </a:r>
        </a:p>
      </dgm:t>
    </dgm:pt>
    <dgm:pt modelId="{F931D6BB-C01E-5E46-ADC1-149B154B65B3}" type="parTrans" cxnId="{5DB81A01-CB07-5C41-9A0C-3A458C5A89B5}">
      <dgm:prSet/>
      <dgm:spPr/>
      <dgm:t>
        <a:bodyPr/>
        <a:lstStyle/>
        <a:p>
          <a:endParaRPr lang="cs-CZ"/>
        </a:p>
      </dgm:t>
    </dgm:pt>
    <dgm:pt modelId="{849E6A20-F3EE-CF45-9B2A-F67A3DA3303C}" type="sibTrans" cxnId="{5DB81A01-CB07-5C41-9A0C-3A458C5A89B5}">
      <dgm:prSet/>
      <dgm:spPr/>
      <dgm:t>
        <a:bodyPr/>
        <a:lstStyle/>
        <a:p>
          <a:endParaRPr lang="cs-CZ"/>
        </a:p>
      </dgm:t>
    </dgm:pt>
    <dgm:pt modelId="{D0059843-C55F-0B49-962A-2C164A65E168}" type="asst">
      <dgm:prSet phldrT="[Text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45B19A"/>
        </a:solidFill>
      </dgm:spPr>
      <dgm:t>
        <a:bodyPr/>
        <a:lstStyle/>
        <a:p>
          <a:r>
            <a:rPr lang="cs-CZ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Stavbyvedoucí</a:t>
          </a:r>
        </a:p>
      </dgm:t>
    </dgm:pt>
    <dgm:pt modelId="{49AFE979-409C-3E45-BE89-DB53DDD1F064}" type="parTrans" cxnId="{0F22CA46-1F73-D943-8507-F32859FC7181}">
      <dgm:prSet/>
      <dgm:spPr/>
      <dgm:t>
        <a:bodyPr/>
        <a:lstStyle/>
        <a:p>
          <a:endParaRPr lang="cs-CZ"/>
        </a:p>
      </dgm:t>
    </dgm:pt>
    <dgm:pt modelId="{98300351-B305-CD41-88C9-27CC492334B3}" type="sibTrans" cxnId="{0F22CA46-1F73-D943-8507-F32859FC7181}">
      <dgm:prSet/>
      <dgm:spPr/>
      <dgm:t>
        <a:bodyPr/>
        <a:lstStyle/>
        <a:p>
          <a:endParaRPr lang="cs-CZ"/>
        </a:p>
      </dgm:t>
    </dgm:pt>
    <dgm:pt modelId="{B26EF63C-21E8-174B-A4AC-DBCABEFA975E}">
      <dgm:prSet phldrT="[Text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46998"/>
        </a:solidFill>
      </dgm:spPr>
      <dgm:t>
        <a:bodyPr/>
        <a:lstStyle/>
        <a:p>
          <a:r>
            <a:rPr lang="cs-CZ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Zedník</a:t>
          </a:r>
          <a:r>
            <a:rPr lang="cs-CZ" dirty="0">
              <a:solidFill>
                <a:schemeClr val="bg1"/>
              </a:solidFill>
            </a:rPr>
            <a:t> 1</a:t>
          </a:r>
        </a:p>
      </dgm:t>
    </dgm:pt>
    <dgm:pt modelId="{6BE096A5-7CB5-3944-AC8F-7F0015E3A39E}" type="parTrans" cxnId="{778AA38D-A9B6-0943-9EDC-4FF07A2325D2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cs-CZ"/>
        </a:p>
      </dgm:t>
    </dgm:pt>
    <dgm:pt modelId="{FD2EFA90-7BC4-184A-BE5A-933FEEDAF92E}" type="sibTrans" cxnId="{778AA38D-A9B6-0943-9EDC-4FF07A2325D2}">
      <dgm:prSet/>
      <dgm:spPr/>
      <dgm:t>
        <a:bodyPr/>
        <a:lstStyle/>
        <a:p>
          <a:endParaRPr lang="cs-CZ"/>
        </a:p>
      </dgm:t>
    </dgm:pt>
    <dgm:pt modelId="{25D99BD3-182B-CF40-A2E4-60188DB55EA4}">
      <dgm:prSet phldrT="[Text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46998"/>
        </a:solidFill>
      </dgm:spPr>
      <dgm:t>
        <a:bodyPr/>
        <a:lstStyle/>
        <a:p>
          <a:r>
            <a:rPr lang="cs-CZ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Zedník 2</a:t>
          </a:r>
        </a:p>
      </dgm:t>
    </dgm:pt>
    <dgm:pt modelId="{B50DD7DD-7A6F-4249-B61D-10906A13C4A3}" type="parTrans" cxnId="{4ECC1295-0CBE-0044-AF1C-459A32FCAF6D}">
      <dgm:prSet/>
      <dgm:spPr/>
      <dgm:t>
        <a:bodyPr/>
        <a:lstStyle/>
        <a:p>
          <a:endParaRPr lang="cs-CZ"/>
        </a:p>
      </dgm:t>
    </dgm:pt>
    <dgm:pt modelId="{3AE2B446-753A-E04C-BFF8-F32B40A651DF}" type="sibTrans" cxnId="{4ECC1295-0CBE-0044-AF1C-459A32FCAF6D}">
      <dgm:prSet/>
      <dgm:spPr/>
      <dgm:t>
        <a:bodyPr/>
        <a:lstStyle/>
        <a:p>
          <a:endParaRPr lang="cs-CZ"/>
        </a:p>
      </dgm:t>
    </dgm:pt>
    <dgm:pt modelId="{F58CCFE2-A828-F246-97CB-B42F38B1FB35}">
      <dgm:prSet phldrT="[Text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46998"/>
        </a:solidFill>
      </dgm:spPr>
      <dgm:t>
        <a:bodyPr/>
        <a:lstStyle/>
        <a:p>
          <a:r>
            <a:rPr lang="cs-CZ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Zedník 3</a:t>
          </a:r>
        </a:p>
      </dgm:t>
    </dgm:pt>
    <dgm:pt modelId="{E410EBD8-BB3C-0F45-8C4A-2A4229E7BF42}" type="parTrans" cxnId="{FBA5352A-AF30-C346-86D9-038B3999B038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cs-CZ"/>
        </a:p>
      </dgm:t>
    </dgm:pt>
    <dgm:pt modelId="{7AB862C5-BF60-B24E-8CDA-451D01A05C38}" type="sibTrans" cxnId="{FBA5352A-AF30-C346-86D9-038B3999B038}">
      <dgm:prSet/>
      <dgm:spPr/>
      <dgm:t>
        <a:bodyPr/>
        <a:lstStyle/>
        <a:p>
          <a:endParaRPr lang="cs-CZ"/>
        </a:p>
      </dgm:t>
    </dgm:pt>
    <dgm:pt modelId="{98693189-2CF3-AE43-BAF2-3CD59CD49842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46998"/>
        </a:solidFill>
      </dgm:spPr>
      <dgm:t>
        <a:bodyPr/>
        <a:lstStyle/>
        <a:p>
          <a:r>
            <a:rPr lang="cs-CZ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Zedník</a:t>
          </a:r>
          <a:r>
            <a:rPr lang="cs-CZ" dirty="0">
              <a:solidFill>
                <a:schemeClr val="bg1"/>
              </a:solidFill>
            </a:rPr>
            <a:t> </a:t>
          </a:r>
          <a:r>
            <a:rPr lang="cs-CZ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4</a:t>
          </a:r>
        </a:p>
      </dgm:t>
    </dgm:pt>
    <dgm:pt modelId="{F6FB96DE-3A63-4C42-B434-6251D9F1EF96}" type="parTrans" cxnId="{21D52345-0FF7-2240-BF1F-DEFA883DF911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cs-CZ"/>
        </a:p>
      </dgm:t>
    </dgm:pt>
    <dgm:pt modelId="{E74085B5-D77D-874E-9BAB-563292BB88B8}" type="sibTrans" cxnId="{21D52345-0FF7-2240-BF1F-DEFA883DF911}">
      <dgm:prSet/>
      <dgm:spPr/>
      <dgm:t>
        <a:bodyPr/>
        <a:lstStyle/>
        <a:p>
          <a:endParaRPr lang="cs-CZ"/>
        </a:p>
      </dgm:t>
    </dgm:pt>
    <dgm:pt modelId="{5A0FFE42-5833-534E-9C13-CD1E62188D83}" type="pres">
      <dgm:prSet presAssocID="{E9031B34-43DC-B344-97A4-736DBD214E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CEE957B-A984-A84F-8FDE-0888910A67FB}" type="pres">
      <dgm:prSet presAssocID="{EB668A9F-EF3D-1549-AF51-DA0012D4BE8F}" presName="hierRoot1" presStyleCnt="0">
        <dgm:presLayoutVars>
          <dgm:hierBranch val="init"/>
        </dgm:presLayoutVars>
      </dgm:prSet>
      <dgm:spPr/>
    </dgm:pt>
    <dgm:pt modelId="{CB043412-BA22-A34C-81C1-3E0160582F4E}" type="pres">
      <dgm:prSet presAssocID="{EB668A9F-EF3D-1549-AF51-DA0012D4BE8F}" presName="rootComposite1" presStyleCnt="0"/>
      <dgm:spPr/>
    </dgm:pt>
    <dgm:pt modelId="{A8CE0D94-AFAE-744F-AED3-BF13DDF57948}" type="pres">
      <dgm:prSet presAssocID="{EB668A9F-EF3D-1549-AF51-DA0012D4BE8F}" presName="rootText1" presStyleLbl="node0" presStyleIdx="0" presStyleCnt="1">
        <dgm:presLayoutVars>
          <dgm:chPref val="3"/>
        </dgm:presLayoutVars>
      </dgm:prSet>
      <dgm:spPr/>
    </dgm:pt>
    <dgm:pt modelId="{D86121F1-DD9E-4542-871F-0A8F23DC5DAD}" type="pres">
      <dgm:prSet presAssocID="{EB668A9F-EF3D-1549-AF51-DA0012D4BE8F}" presName="rootConnector1" presStyleLbl="node1" presStyleIdx="0" presStyleCnt="0"/>
      <dgm:spPr/>
    </dgm:pt>
    <dgm:pt modelId="{87241638-35D1-7F4B-9FF2-D204B6F3D6E5}" type="pres">
      <dgm:prSet presAssocID="{EB668A9F-EF3D-1549-AF51-DA0012D4BE8F}" presName="hierChild2" presStyleCnt="0"/>
      <dgm:spPr/>
    </dgm:pt>
    <dgm:pt modelId="{9151211A-6772-1B49-8A98-0681F149C7BC}" type="pres">
      <dgm:prSet presAssocID="{6BE096A5-7CB5-3944-AC8F-7F0015E3A39E}" presName="Name37" presStyleLbl="parChTrans1D2" presStyleIdx="0" presStyleCnt="5"/>
      <dgm:spPr/>
    </dgm:pt>
    <dgm:pt modelId="{78AFF338-FA83-004B-B598-2229D3416124}" type="pres">
      <dgm:prSet presAssocID="{B26EF63C-21E8-174B-A4AC-DBCABEFA975E}" presName="hierRoot2" presStyleCnt="0">
        <dgm:presLayoutVars>
          <dgm:hierBranch val="init"/>
        </dgm:presLayoutVars>
      </dgm:prSet>
      <dgm:spPr/>
    </dgm:pt>
    <dgm:pt modelId="{404BBA99-8B34-5347-8EC0-CEDE7A2F85DB}" type="pres">
      <dgm:prSet presAssocID="{B26EF63C-21E8-174B-A4AC-DBCABEFA975E}" presName="rootComposite" presStyleCnt="0"/>
      <dgm:spPr/>
    </dgm:pt>
    <dgm:pt modelId="{44140CE4-C229-B34D-84FC-1AB7E68108CB}" type="pres">
      <dgm:prSet presAssocID="{B26EF63C-21E8-174B-A4AC-DBCABEFA975E}" presName="rootText" presStyleLbl="node2" presStyleIdx="0" presStyleCnt="4">
        <dgm:presLayoutVars>
          <dgm:chPref val="3"/>
        </dgm:presLayoutVars>
      </dgm:prSet>
      <dgm:spPr/>
    </dgm:pt>
    <dgm:pt modelId="{B198954B-327D-1849-9DB9-7D16E3C1E193}" type="pres">
      <dgm:prSet presAssocID="{B26EF63C-21E8-174B-A4AC-DBCABEFA975E}" presName="rootConnector" presStyleLbl="node2" presStyleIdx="0" presStyleCnt="4"/>
      <dgm:spPr/>
    </dgm:pt>
    <dgm:pt modelId="{5F512EDB-107A-8A45-9D49-020057210C49}" type="pres">
      <dgm:prSet presAssocID="{B26EF63C-21E8-174B-A4AC-DBCABEFA975E}" presName="hierChild4" presStyleCnt="0"/>
      <dgm:spPr/>
    </dgm:pt>
    <dgm:pt modelId="{CF03D497-EDF9-424E-99DA-1C317AFF41F3}" type="pres">
      <dgm:prSet presAssocID="{B26EF63C-21E8-174B-A4AC-DBCABEFA975E}" presName="hierChild5" presStyleCnt="0"/>
      <dgm:spPr/>
    </dgm:pt>
    <dgm:pt modelId="{0C9161BD-D5A3-B24C-952A-665F16CDB340}" type="pres">
      <dgm:prSet presAssocID="{B50DD7DD-7A6F-4249-B61D-10906A13C4A3}" presName="Name37" presStyleLbl="parChTrans1D2" presStyleIdx="1" presStyleCnt="5"/>
      <dgm:spPr/>
    </dgm:pt>
    <dgm:pt modelId="{A5CBC755-CFE9-6D4A-830F-43F7EBC37237}" type="pres">
      <dgm:prSet presAssocID="{25D99BD3-182B-CF40-A2E4-60188DB55EA4}" presName="hierRoot2" presStyleCnt="0">
        <dgm:presLayoutVars>
          <dgm:hierBranch val="init"/>
        </dgm:presLayoutVars>
      </dgm:prSet>
      <dgm:spPr/>
    </dgm:pt>
    <dgm:pt modelId="{98284CB2-5250-7446-BBC4-29AE2F03D992}" type="pres">
      <dgm:prSet presAssocID="{25D99BD3-182B-CF40-A2E4-60188DB55EA4}" presName="rootComposite" presStyleCnt="0"/>
      <dgm:spPr/>
    </dgm:pt>
    <dgm:pt modelId="{9125789A-350C-B342-95F7-32C1E9C3BB5F}" type="pres">
      <dgm:prSet presAssocID="{25D99BD3-182B-CF40-A2E4-60188DB55EA4}" presName="rootText" presStyleLbl="node2" presStyleIdx="1" presStyleCnt="4">
        <dgm:presLayoutVars>
          <dgm:chPref val="3"/>
        </dgm:presLayoutVars>
      </dgm:prSet>
      <dgm:spPr/>
    </dgm:pt>
    <dgm:pt modelId="{84D45154-B7A9-AC45-95CA-BE6F8CF5E253}" type="pres">
      <dgm:prSet presAssocID="{25D99BD3-182B-CF40-A2E4-60188DB55EA4}" presName="rootConnector" presStyleLbl="node2" presStyleIdx="1" presStyleCnt="4"/>
      <dgm:spPr/>
    </dgm:pt>
    <dgm:pt modelId="{75C364DD-428B-3E42-A9E5-31A496073E1A}" type="pres">
      <dgm:prSet presAssocID="{25D99BD3-182B-CF40-A2E4-60188DB55EA4}" presName="hierChild4" presStyleCnt="0"/>
      <dgm:spPr/>
    </dgm:pt>
    <dgm:pt modelId="{BB3D80BA-9B6A-AC40-AC2A-49814D93D188}" type="pres">
      <dgm:prSet presAssocID="{25D99BD3-182B-CF40-A2E4-60188DB55EA4}" presName="hierChild5" presStyleCnt="0"/>
      <dgm:spPr/>
    </dgm:pt>
    <dgm:pt modelId="{5371A580-BE4A-2443-B8EA-301F615FCB8B}" type="pres">
      <dgm:prSet presAssocID="{E410EBD8-BB3C-0F45-8C4A-2A4229E7BF42}" presName="Name37" presStyleLbl="parChTrans1D2" presStyleIdx="2" presStyleCnt="5"/>
      <dgm:spPr/>
    </dgm:pt>
    <dgm:pt modelId="{412F487E-114E-0B4D-AFE3-656C4A25810E}" type="pres">
      <dgm:prSet presAssocID="{F58CCFE2-A828-F246-97CB-B42F38B1FB35}" presName="hierRoot2" presStyleCnt="0">
        <dgm:presLayoutVars>
          <dgm:hierBranch val="init"/>
        </dgm:presLayoutVars>
      </dgm:prSet>
      <dgm:spPr/>
    </dgm:pt>
    <dgm:pt modelId="{2473518F-F192-5B48-B0A6-7778D72411CE}" type="pres">
      <dgm:prSet presAssocID="{F58CCFE2-A828-F246-97CB-B42F38B1FB35}" presName="rootComposite" presStyleCnt="0"/>
      <dgm:spPr/>
    </dgm:pt>
    <dgm:pt modelId="{2A04EC1C-C4DC-4A42-A525-377CEE75A313}" type="pres">
      <dgm:prSet presAssocID="{F58CCFE2-A828-F246-97CB-B42F38B1FB35}" presName="rootText" presStyleLbl="node2" presStyleIdx="2" presStyleCnt="4">
        <dgm:presLayoutVars>
          <dgm:chPref val="3"/>
        </dgm:presLayoutVars>
      </dgm:prSet>
      <dgm:spPr/>
    </dgm:pt>
    <dgm:pt modelId="{AB4D33C7-0454-E64F-9EAF-2EA54A51AD99}" type="pres">
      <dgm:prSet presAssocID="{F58CCFE2-A828-F246-97CB-B42F38B1FB35}" presName="rootConnector" presStyleLbl="node2" presStyleIdx="2" presStyleCnt="4"/>
      <dgm:spPr/>
    </dgm:pt>
    <dgm:pt modelId="{10B22C8D-B051-4044-9C65-4EEE93B60AB6}" type="pres">
      <dgm:prSet presAssocID="{F58CCFE2-A828-F246-97CB-B42F38B1FB35}" presName="hierChild4" presStyleCnt="0"/>
      <dgm:spPr/>
    </dgm:pt>
    <dgm:pt modelId="{B7122F91-D0DD-A946-A801-E76BBCFEEFAC}" type="pres">
      <dgm:prSet presAssocID="{F58CCFE2-A828-F246-97CB-B42F38B1FB35}" presName="hierChild5" presStyleCnt="0"/>
      <dgm:spPr/>
    </dgm:pt>
    <dgm:pt modelId="{EF20526F-5182-BE43-9E86-1D72F63DC402}" type="pres">
      <dgm:prSet presAssocID="{F6FB96DE-3A63-4C42-B434-6251D9F1EF96}" presName="Name37" presStyleLbl="parChTrans1D2" presStyleIdx="3" presStyleCnt="5"/>
      <dgm:spPr/>
    </dgm:pt>
    <dgm:pt modelId="{7B04FE29-8ADE-2249-9F43-7B86C9505B6B}" type="pres">
      <dgm:prSet presAssocID="{98693189-2CF3-AE43-BAF2-3CD59CD49842}" presName="hierRoot2" presStyleCnt="0">
        <dgm:presLayoutVars>
          <dgm:hierBranch val="init"/>
        </dgm:presLayoutVars>
      </dgm:prSet>
      <dgm:spPr/>
    </dgm:pt>
    <dgm:pt modelId="{69062F33-95C5-CA42-88F9-5F97146D110C}" type="pres">
      <dgm:prSet presAssocID="{98693189-2CF3-AE43-BAF2-3CD59CD49842}" presName="rootComposite" presStyleCnt="0"/>
      <dgm:spPr/>
    </dgm:pt>
    <dgm:pt modelId="{B56BD8D4-B25E-9948-BD1A-BF94CD7BA2C5}" type="pres">
      <dgm:prSet presAssocID="{98693189-2CF3-AE43-BAF2-3CD59CD49842}" presName="rootText" presStyleLbl="node2" presStyleIdx="3" presStyleCnt="4">
        <dgm:presLayoutVars>
          <dgm:chPref val="3"/>
        </dgm:presLayoutVars>
      </dgm:prSet>
      <dgm:spPr/>
    </dgm:pt>
    <dgm:pt modelId="{E12DC841-D757-7D40-BA0A-2B703B24B6AB}" type="pres">
      <dgm:prSet presAssocID="{98693189-2CF3-AE43-BAF2-3CD59CD49842}" presName="rootConnector" presStyleLbl="node2" presStyleIdx="3" presStyleCnt="4"/>
      <dgm:spPr/>
    </dgm:pt>
    <dgm:pt modelId="{B9747918-C57D-694D-A959-F0291B8B2635}" type="pres">
      <dgm:prSet presAssocID="{98693189-2CF3-AE43-BAF2-3CD59CD49842}" presName="hierChild4" presStyleCnt="0"/>
      <dgm:spPr/>
    </dgm:pt>
    <dgm:pt modelId="{C9F0D41F-A854-314A-AB7B-81A65B629CD2}" type="pres">
      <dgm:prSet presAssocID="{98693189-2CF3-AE43-BAF2-3CD59CD49842}" presName="hierChild5" presStyleCnt="0"/>
      <dgm:spPr/>
    </dgm:pt>
    <dgm:pt modelId="{72740DC7-5E1A-6C41-8C62-56845A2B27AC}" type="pres">
      <dgm:prSet presAssocID="{EB668A9F-EF3D-1549-AF51-DA0012D4BE8F}" presName="hierChild3" presStyleCnt="0"/>
      <dgm:spPr/>
    </dgm:pt>
    <dgm:pt modelId="{AA92CEC8-B11B-894B-8AAD-FEB9D0EB6815}" type="pres">
      <dgm:prSet presAssocID="{49AFE979-409C-3E45-BE89-DB53DDD1F064}" presName="Name111" presStyleLbl="parChTrans1D2" presStyleIdx="4" presStyleCnt="5"/>
      <dgm:spPr/>
    </dgm:pt>
    <dgm:pt modelId="{765DEE97-D5FF-F448-A6A4-BA4167A666FF}" type="pres">
      <dgm:prSet presAssocID="{D0059843-C55F-0B49-962A-2C164A65E168}" presName="hierRoot3" presStyleCnt="0">
        <dgm:presLayoutVars>
          <dgm:hierBranch val="init"/>
        </dgm:presLayoutVars>
      </dgm:prSet>
      <dgm:spPr/>
    </dgm:pt>
    <dgm:pt modelId="{460852EE-1315-F247-B0B8-904588066F8F}" type="pres">
      <dgm:prSet presAssocID="{D0059843-C55F-0B49-962A-2C164A65E168}" presName="rootComposite3" presStyleCnt="0"/>
      <dgm:spPr/>
    </dgm:pt>
    <dgm:pt modelId="{91C626E3-6CAB-0647-9CB3-D2F451AB2BB5}" type="pres">
      <dgm:prSet presAssocID="{D0059843-C55F-0B49-962A-2C164A65E168}" presName="rootText3" presStyleLbl="asst1" presStyleIdx="0" presStyleCnt="1">
        <dgm:presLayoutVars>
          <dgm:chPref val="3"/>
        </dgm:presLayoutVars>
      </dgm:prSet>
      <dgm:spPr/>
    </dgm:pt>
    <dgm:pt modelId="{7DDE5045-A10C-C44B-8641-A1DA515E8429}" type="pres">
      <dgm:prSet presAssocID="{D0059843-C55F-0B49-962A-2C164A65E168}" presName="rootConnector3" presStyleLbl="asst1" presStyleIdx="0" presStyleCnt="1"/>
      <dgm:spPr/>
    </dgm:pt>
    <dgm:pt modelId="{81743496-1142-D641-9D56-1A3B4D1DCCE3}" type="pres">
      <dgm:prSet presAssocID="{D0059843-C55F-0B49-962A-2C164A65E168}" presName="hierChild6" presStyleCnt="0"/>
      <dgm:spPr/>
    </dgm:pt>
    <dgm:pt modelId="{951C771A-C9CC-874A-8B4F-0911D87A9B09}" type="pres">
      <dgm:prSet presAssocID="{D0059843-C55F-0B49-962A-2C164A65E168}" presName="hierChild7" presStyleCnt="0"/>
      <dgm:spPr/>
    </dgm:pt>
  </dgm:ptLst>
  <dgm:cxnLst>
    <dgm:cxn modelId="{5DB81A01-CB07-5C41-9A0C-3A458C5A89B5}" srcId="{E9031B34-43DC-B344-97A4-736DBD214E42}" destId="{EB668A9F-EF3D-1549-AF51-DA0012D4BE8F}" srcOrd="0" destOrd="0" parTransId="{F931D6BB-C01E-5E46-ADC1-149B154B65B3}" sibTransId="{849E6A20-F3EE-CF45-9B2A-F67A3DA3303C}"/>
    <dgm:cxn modelId="{3967721D-1B08-514A-B4E7-E2F4188126CC}" type="presOf" srcId="{25D99BD3-182B-CF40-A2E4-60188DB55EA4}" destId="{84D45154-B7A9-AC45-95CA-BE6F8CF5E253}" srcOrd="1" destOrd="0" presId="urn:microsoft.com/office/officeart/2005/8/layout/orgChart1"/>
    <dgm:cxn modelId="{DBB7C520-AEB8-A843-80EC-1C777E5FAA5C}" type="presOf" srcId="{98693189-2CF3-AE43-BAF2-3CD59CD49842}" destId="{E12DC841-D757-7D40-BA0A-2B703B24B6AB}" srcOrd="1" destOrd="0" presId="urn:microsoft.com/office/officeart/2005/8/layout/orgChart1"/>
    <dgm:cxn modelId="{D5BEA525-AF9D-8C42-881F-EEEA0E5BD2EE}" type="presOf" srcId="{B26EF63C-21E8-174B-A4AC-DBCABEFA975E}" destId="{B198954B-327D-1849-9DB9-7D16E3C1E193}" srcOrd="1" destOrd="0" presId="urn:microsoft.com/office/officeart/2005/8/layout/orgChart1"/>
    <dgm:cxn modelId="{FBA5352A-AF30-C346-86D9-038B3999B038}" srcId="{EB668A9F-EF3D-1549-AF51-DA0012D4BE8F}" destId="{F58CCFE2-A828-F246-97CB-B42F38B1FB35}" srcOrd="3" destOrd="0" parTransId="{E410EBD8-BB3C-0F45-8C4A-2A4229E7BF42}" sibTransId="{7AB862C5-BF60-B24E-8CDA-451D01A05C38}"/>
    <dgm:cxn modelId="{E5387A2A-6274-214F-8875-BC98F289BC65}" type="presOf" srcId="{B50DD7DD-7A6F-4249-B61D-10906A13C4A3}" destId="{0C9161BD-D5A3-B24C-952A-665F16CDB340}" srcOrd="0" destOrd="0" presId="urn:microsoft.com/office/officeart/2005/8/layout/orgChart1"/>
    <dgm:cxn modelId="{58F76335-C4BF-2B41-B82A-2415A3E420A0}" type="presOf" srcId="{F58CCFE2-A828-F246-97CB-B42F38B1FB35}" destId="{2A04EC1C-C4DC-4A42-A525-377CEE75A313}" srcOrd="0" destOrd="0" presId="urn:microsoft.com/office/officeart/2005/8/layout/orgChart1"/>
    <dgm:cxn modelId="{FE207C43-2B40-0240-B8CE-B070369458DC}" type="presOf" srcId="{EB668A9F-EF3D-1549-AF51-DA0012D4BE8F}" destId="{A8CE0D94-AFAE-744F-AED3-BF13DDF57948}" srcOrd="0" destOrd="0" presId="urn:microsoft.com/office/officeart/2005/8/layout/orgChart1"/>
    <dgm:cxn modelId="{21D52345-0FF7-2240-BF1F-DEFA883DF911}" srcId="{EB668A9F-EF3D-1549-AF51-DA0012D4BE8F}" destId="{98693189-2CF3-AE43-BAF2-3CD59CD49842}" srcOrd="4" destOrd="0" parTransId="{F6FB96DE-3A63-4C42-B434-6251D9F1EF96}" sibTransId="{E74085B5-D77D-874E-9BAB-563292BB88B8}"/>
    <dgm:cxn modelId="{0F22CA46-1F73-D943-8507-F32859FC7181}" srcId="{EB668A9F-EF3D-1549-AF51-DA0012D4BE8F}" destId="{D0059843-C55F-0B49-962A-2C164A65E168}" srcOrd="0" destOrd="0" parTransId="{49AFE979-409C-3E45-BE89-DB53DDD1F064}" sibTransId="{98300351-B305-CD41-88C9-27CC492334B3}"/>
    <dgm:cxn modelId="{B7EE7847-6EB0-D14D-940D-08A577ABA295}" type="presOf" srcId="{EB668A9F-EF3D-1549-AF51-DA0012D4BE8F}" destId="{D86121F1-DD9E-4542-871F-0A8F23DC5DAD}" srcOrd="1" destOrd="0" presId="urn:microsoft.com/office/officeart/2005/8/layout/orgChart1"/>
    <dgm:cxn modelId="{603F4F6B-7C94-B743-840D-2600000A4306}" type="presOf" srcId="{F58CCFE2-A828-F246-97CB-B42F38B1FB35}" destId="{AB4D33C7-0454-E64F-9EAF-2EA54A51AD99}" srcOrd="1" destOrd="0" presId="urn:microsoft.com/office/officeart/2005/8/layout/orgChart1"/>
    <dgm:cxn modelId="{3DDFE687-8F58-8049-B901-A11ECCFAD3B8}" type="presOf" srcId="{D0059843-C55F-0B49-962A-2C164A65E168}" destId="{7DDE5045-A10C-C44B-8641-A1DA515E8429}" srcOrd="1" destOrd="0" presId="urn:microsoft.com/office/officeart/2005/8/layout/orgChart1"/>
    <dgm:cxn modelId="{B7AE518D-6771-854E-91B0-5D63E8F56DB6}" type="presOf" srcId="{98693189-2CF3-AE43-BAF2-3CD59CD49842}" destId="{B56BD8D4-B25E-9948-BD1A-BF94CD7BA2C5}" srcOrd="0" destOrd="0" presId="urn:microsoft.com/office/officeart/2005/8/layout/orgChart1"/>
    <dgm:cxn modelId="{778AA38D-A9B6-0943-9EDC-4FF07A2325D2}" srcId="{EB668A9F-EF3D-1549-AF51-DA0012D4BE8F}" destId="{B26EF63C-21E8-174B-A4AC-DBCABEFA975E}" srcOrd="1" destOrd="0" parTransId="{6BE096A5-7CB5-3944-AC8F-7F0015E3A39E}" sibTransId="{FD2EFA90-7BC4-184A-BE5A-933FEEDAF92E}"/>
    <dgm:cxn modelId="{4ECC1295-0CBE-0044-AF1C-459A32FCAF6D}" srcId="{EB668A9F-EF3D-1549-AF51-DA0012D4BE8F}" destId="{25D99BD3-182B-CF40-A2E4-60188DB55EA4}" srcOrd="2" destOrd="0" parTransId="{B50DD7DD-7A6F-4249-B61D-10906A13C4A3}" sibTransId="{3AE2B446-753A-E04C-BFF8-F32B40A651DF}"/>
    <dgm:cxn modelId="{197EB4BC-DD06-1449-A0AF-F7A33F3184F8}" type="presOf" srcId="{6BE096A5-7CB5-3944-AC8F-7F0015E3A39E}" destId="{9151211A-6772-1B49-8A98-0681F149C7BC}" srcOrd="0" destOrd="0" presId="urn:microsoft.com/office/officeart/2005/8/layout/orgChart1"/>
    <dgm:cxn modelId="{5A9AB9CE-177A-4540-969B-ED4F015A6F37}" type="presOf" srcId="{49AFE979-409C-3E45-BE89-DB53DDD1F064}" destId="{AA92CEC8-B11B-894B-8AAD-FEB9D0EB6815}" srcOrd="0" destOrd="0" presId="urn:microsoft.com/office/officeart/2005/8/layout/orgChart1"/>
    <dgm:cxn modelId="{16666DDD-5A01-394E-8864-0C4578E40551}" type="presOf" srcId="{25D99BD3-182B-CF40-A2E4-60188DB55EA4}" destId="{9125789A-350C-B342-95F7-32C1E9C3BB5F}" srcOrd="0" destOrd="0" presId="urn:microsoft.com/office/officeart/2005/8/layout/orgChart1"/>
    <dgm:cxn modelId="{CEC915DE-A7C0-F04C-8A39-C79EA5474C17}" type="presOf" srcId="{B26EF63C-21E8-174B-A4AC-DBCABEFA975E}" destId="{44140CE4-C229-B34D-84FC-1AB7E68108CB}" srcOrd="0" destOrd="0" presId="urn:microsoft.com/office/officeart/2005/8/layout/orgChart1"/>
    <dgm:cxn modelId="{C56F35E0-57D6-9444-B024-53A0F6BA1016}" type="presOf" srcId="{E9031B34-43DC-B344-97A4-736DBD214E42}" destId="{5A0FFE42-5833-534E-9C13-CD1E62188D83}" srcOrd="0" destOrd="0" presId="urn:microsoft.com/office/officeart/2005/8/layout/orgChart1"/>
    <dgm:cxn modelId="{2162F6EA-C7B4-7740-B323-CB3FF825CA35}" type="presOf" srcId="{D0059843-C55F-0B49-962A-2C164A65E168}" destId="{91C626E3-6CAB-0647-9CB3-D2F451AB2BB5}" srcOrd="0" destOrd="0" presId="urn:microsoft.com/office/officeart/2005/8/layout/orgChart1"/>
    <dgm:cxn modelId="{BCA372F0-D535-E843-ACC6-0634C1A4EFCF}" type="presOf" srcId="{E410EBD8-BB3C-0F45-8C4A-2A4229E7BF42}" destId="{5371A580-BE4A-2443-B8EA-301F615FCB8B}" srcOrd="0" destOrd="0" presId="urn:microsoft.com/office/officeart/2005/8/layout/orgChart1"/>
    <dgm:cxn modelId="{941399F2-1A59-4E44-89F3-FEBA8773973B}" type="presOf" srcId="{F6FB96DE-3A63-4C42-B434-6251D9F1EF96}" destId="{EF20526F-5182-BE43-9E86-1D72F63DC402}" srcOrd="0" destOrd="0" presId="urn:microsoft.com/office/officeart/2005/8/layout/orgChart1"/>
    <dgm:cxn modelId="{308A2B52-0AF6-C547-A29A-EF7AE990B972}" type="presParOf" srcId="{5A0FFE42-5833-534E-9C13-CD1E62188D83}" destId="{7CEE957B-A984-A84F-8FDE-0888910A67FB}" srcOrd="0" destOrd="0" presId="urn:microsoft.com/office/officeart/2005/8/layout/orgChart1"/>
    <dgm:cxn modelId="{C6461E62-C1CC-1A4C-95A9-4CC068AAB556}" type="presParOf" srcId="{7CEE957B-A984-A84F-8FDE-0888910A67FB}" destId="{CB043412-BA22-A34C-81C1-3E0160582F4E}" srcOrd="0" destOrd="0" presId="urn:microsoft.com/office/officeart/2005/8/layout/orgChart1"/>
    <dgm:cxn modelId="{9EBDB49E-8516-6F46-8550-514D0CAFF444}" type="presParOf" srcId="{CB043412-BA22-A34C-81C1-3E0160582F4E}" destId="{A8CE0D94-AFAE-744F-AED3-BF13DDF57948}" srcOrd="0" destOrd="0" presId="urn:microsoft.com/office/officeart/2005/8/layout/orgChart1"/>
    <dgm:cxn modelId="{120CA059-0D1A-3849-942A-3D308237869C}" type="presParOf" srcId="{CB043412-BA22-A34C-81C1-3E0160582F4E}" destId="{D86121F1-DD9E-4542-871F-0A8F23DC5DAD}" srcOrd="1" destOrd="0" presId="urn:microsoft.com/office/officeart/2005/8/layout/orgChart1"/>
    <dgm:cxn modelId="{40597141-EE8B-FF4C-9DEF-9B830ED8EEAC}" type="presParOf" srcId="{7CEE957B-A984-A84F-8FDE-0888910A67FB}" destId="{87241638-35D1-7F4B-9FF2-D204B6F3D6E5}" srcOrd="1" destOrd="0" presId="urn:microsoft.com/office/officeart/2005/8/layout/orgChart1"/>
    <dgm:cxn modelId="{96E83DC3-4D12-3042-9880-A03794E1706A}" type="presParOf" srcId="{87241638-35D1-7F4B-9FF2-D204B6F3D6E5}" destId="{9151211A-6772-1B49-8A98-0681F149C7BC}" srcOrd="0" destOrd="0" presId="urn:microsoft.com/office/officeart/2005/8/layout/orgChart1"/>
    <dgm:cxn modelId="{72138C50-79E7-C744-966D-48D296DFDD68}" type="presParOf" srcId="{87241638-35D1-7F4B-9FF2-D204B6F3D6E5}" destId="{78AFF338-FA83-004B-B598-2229D3416124}" srcOrd="1" destOrd="0" presId="urn:microsoft.com/office/officeart/2005/8/layout/orgChart1"/>
    <dgm:cxn modelId="{9AA8FBA0-1FB5-AA4F-867C-A9DEA51417CE}" type="presParOf" srcId="{78AFF338-FA83-004B-B598-2229D3416124}" destId="{404BBA99-8B34-5347-8EC0-CEDE7A2F85DB}" srcOrd="0" destOrd="0" presId="urn:microsoft.com/office/officeart/2005/8/layout/orgChart1"/>
    <dgm:cxn modelId="{914B3E75-497B-AD48-A7C0-8D880D436F9E}" type="presParOf" srcId="{404BBA99-8B34-5347-8EC0-CEDE7A2F85DB}" destId="{44140CE4-C229-B34D-84FC-1AB7E68108CB}" srcOrd="0" destOrd="0" presId="urn:microsoft.com/office/officeart/2005/8/layout/orgChart1"/>
    <dgm:cxn modelId="{073A3576-E76C-7A42-9C7F-4CFA0E900EFE}" type="presParOf" srcId="{404BBA99-8B34-5347-8EC0-CEDE7A2F85DB}" destId="{B198954B-327D-1849-9DB9-7D16E3C1E193}" srcOrd="1" destOrd="0" presId="urn:microsoft.com/office/officeart/2005/8/layout/orgChart1"/>
    <dgm:cxn modelId="{75F9DA24-B6EE-E241-AD27-622C84D5AA65}" type="presParOf" srcId="{78AFF338-FA83-004B-B598-2229D3416124}" destId="{5F512EDB-107A-8A45-9D49-020057210C49}" srcOrd="1" destOrd="0" presId="urn:microsoft.com/office/officeart/2005/8/layout/orgChart1"/>
    <dgm:cxn modelId="{881E1B0C-A91C-9C43-934C-76F8E2F52A32}" type="presParOf" srcId="{78AFF338-FA83-004B-B598-2229D3416124}" destId="{CF03D497-EDF9-424E-99DA-1C317AFF41F3}" srcOrd="2" destOrd="0" presId="urn:microsoft.com/office/officeart/2005/8/layout/orgChart1"/>
    <dgm:cxn modelId="{D86AD904-3D1F-C04D-94A7-F89DC0C79438}" type="presParOf" srcId="{87241638-35D1-7F4B-9FF2-D204B6F3D6E5}" destId="{0C9161BD-D5A3-B24C-952A-665F16CDB340}" srcOrd="2" destOrd="0" presId="urn:microsoft.com/office/officeart/2005/8/layout/orgChart1"/>
    <dgm:cxn modelId="{110D3E46-CD07-D341-9A2A-BE42DAA86EAB}" type="presParOf" srcId="{87241638-35D1-7F4B-9FF2-D204B6F3D6E5}" destId="{A5CBC755-CFE9-6D4A-830F-43F7EBC37237}" srcOrd="3" destOrd="0" presId="urn:microsoft.com/office/officeart/2005/8/layout/orgChart1"/>
    <dgm:cxn modelId="{AE1729C1-D840-FE45-9A40-D1560770CAE3}" type="presParOf" srcId="{A5CBC755-CFE9-6D4A-830F-43F7EBC37237}" destId="{98284CB2-5250-7446-BBC4-29AE2F03D992}" srcOrd="0" destOrd="0" presId="urn:microsoft.com/office/officeart/2005/8/layout/orgChart1"/>
    <dgm:cxn modelId="{59CCCCED-7B3D-2E4A-9358-CA9A511CCD99}" type="presParOf" srcId="{98284CB2-5250-7446-BBC4-29AE2F03D992}" destId="{9125789A-350C-B342-95F7-32C1E9C3BB5F}" srcOrd="0" destOrd="0" presId="urn:microsoft.com/office/officeart/2005/8/layout/orgChart1"/>
    <dgm:cxn modelId="{BB6DAEDC-6B9D-E34B-B0DE-4D81F5B532E3}" type="presParOf" srcId="{98284CB2-5250-7446-BBC4-29AE2F03D992}" destId="{84D45154-B7A9-AC45-95CA-BE6F8CF5E253}" srcOrd="1" destOrd="0" presId="urn:microsoft.com/office/officeart/2005/8/layout/orgChart1"/>
    <dgm:cxn modelId="{4F0F2F1B-4BC2-6E48-828C-695A38105BB1}" type="presParOf" srcId="{A5CBC755-CFE9-6D4A-830F-43F7EBC37237}" destId="{75C364DD-428B-3E42-A9E5-31A496073E1A}" srcOrd="1" destOrd="0" presId="urn:microsoft.com/office/officeart/2005/8/layout/orgChart1"/>
    <dgm:cxn modelId="{31CDB872-1ECB-4A4E-92F3-DE8468F913F7}" type="presParOf" srcId="{A5CBC755-CFE9-6D4A-830F-43F7EBC37237}" destId="{BB3D80BA-9B6A-AC40-AC2A-49814D93D188}" srcOrd="2" destOrd="0" presId="urn:microsoft.com/office/officeart/2005/8/layout/orgChart1"/>
    <dgm:cxn modelId="{1870A3F6-D08B-A243-88C6-794C67EC6DB7}" type="presParOf" srcId="{87241638-35D1-7F4B-9FF2-D204B6F3D6E5}" destId="{5371A580-BE4A-2443-B8EA-301F615FCB8B}" srcOrd="4" destOrd="0" presId="urn:microsoft.com/office/officeart/2005/8/layout/orgChart1"/>
    <dgm:cxn modelId="{DB274862-4913-344B-8F49-CEC8A7726FC7}" type="presParOf" srcId="{87241638-35D1-7F4B-9FF2-D204B6F3D6E5}" destId="{412F487E-114E-0B4D-AFE3-656C4A25810E}" srcOrd="5" destOrd="0" presId="urn:microsoft.com/office/officeart/2005/8/layout/orgChart1"/>
    <dgm:cxn modelId="{5C80A441-E0C7-F246-9AE4-C947B768BC40}" type="presParOf" srcId="{412F487E-114E-0B4D-AFE3-656C4A25810E}" destId="{2473518F-F192-5B48-B0A6-7778D72411CE}" srcOrd="0" destOrd="0" presId="urn:microsoft.com/office/officeart/2005/8/layout/orgChart1"/>
    <dgm:cxn modelId="{EA33B023-BF47-3A42-AFB8-65BD6BF5E976}" type="presParOf" srcId="{2473518F-F192-5B48-B0A6-7778D72411CE}" destId="{2A04EC1C-C4DC-4A42-A525-377CEE75A313}" srcOrd="0" destOrd="0" presId="urn:microsoft.com/office/officeart/2005/8/layout/orgChart1"/>
    <dgm:cxn modelId="{C2CF745C-C8FA-D441-823A-A835D9D547CF}" type="presParOf" srcId="{2473518F-F192-5B48-B0A6-7778D72411CE}" destId="{AB4D33C7-0454-E64F-9EAF-2EA54A51AD99}" srcOrd="1" destOrd="0" presId="urn:microsoft.com/office/officeart/2005/8/layout/orgChart1"/>
    <dgm:cxn modelId="{2799EDD5-F558-EC4A-9602-0B3DB762F619}" type="presParOf" srcId="{412F487E-114E-0B4D-AFE3-656C4A25810E}" destId="{10B22C8D-B051-4044-9C65-4EEE93B60AB6}" srcOrd="1" destOrd="0" presId="urn:microsoft.com/office/officeart/2005/8/layout/orgChart1"/>
    <dgm:cxn modelId="{D9A71704-716C-9049-88C1-03CC0BCB8CA3}" type="presParOf" srcId="{412F487E-114E-0B4D-AFE3-656C4A25810E}" destId="{B7122F91-D0DD-A946-A801-E76BBCFEEFAC}" srcOrd="2" destOrd="0" presId="urn:microsoft.com/office/officeart/2005/8/layout/orgChart1"/>
    <dgm:cxn modelId="{4F5539BA-8D75-FB49-9EE8-3547A4929576}" type="presParOf" srcId="{87241638-35D1-7F4B-9FF2-D204B6F3D6E5}" destId="{EF20526F-5182-BE43-9E86-1D72F63DC402}" srcOrd="6" destOrd="0" presId="urn:microsoft.com/office/officeart/2005/8/layout/orgChart1"/>
    <dgm:cxn modelId="{B589DD78-AB76-5647-BCE0-7F9D15E0A48A}" type="presParOf" srcId="{87241638-35D1-7F4B-9FF2-D204B6F3D6E5}" destId="{7B04FE29-8ADE-2249-9F43-7B86C9505B6B}" srcOrd="7" destOrd="0" presId="urn:microsoft.com/office/officeart/2005/8/layout/orgChart1"/>
    <dgm:cxn modelId="{659BACCA-1E67-9644-9125-A5F8BBA2217F}" type="presParOf" srcId="{7B04FE29-8ADE-2249-9F43-7B86C9505B6B}" destId="{69062F33-95C5-CA42-88F9-5F97146D110C}" srcOrd="0" destOrd="0" presId="urn:microsoft.com/office/officeart/2005/8/layout/orgChart1"/>
    <dgm:cxn modelId="{D9A5FB06-215B-D440-9CAF-46EE99F2DA3D}" type="presParOf" srcId="{69062F33-95C5-CA42-88F9-5F97146D110C}" destId="{B56BD8D4-B25E-9948-BD1A-BF94CD7BA2C5}" srcOrd="0" destOrd="0" presId="urn:microsoft.com/office/officeart/2005/8/layout/orgChart1"/>
    <dgm:cxn modelId="{9A65DFFC-E384-E14A-B490-B65E20221389}" type="presParOf" srcId="{69062F33-95C5-CA42-88F9-5F97146D110C}" destId="{E12DC841-D757-7D40-BA0A-2B703B24B6AB}" srcOrd="1" destOrd="0" presId="urn:microsoft.com/office/officeart/2005/8/layout/orgChart1"/>
    <dgm:cxn modelId="{2D4761E2-8CEB-2F43-8A65-5EFB1E4BD179}" type="presParOf" srcId="{7B04FE29-8ADE-2249-9F43-7B86C9505B6B}" destId="{B9747918-C57D-694D-A959-F0291B8B2635}" srcOrd="1" destOrd="0" presId="urn:microsoft.com/office/officeart/2005/8/layout/orgChart1"/>
    <dgm:cxn modelId="{63EAC5EA-6F55-9F48-BE96-C248E151E8F7}" type="presParOf" srcId="{7B04FE29-8ADE-2249-9F43-7B86C9505B6B}" destId="{C9F0D41F-A854-314A-AB7B-81A65B629CD2}" srcOrd="2" destOrd="0" presId="urn:microsoft.com/office/officeart/2005/8/layout/orgChart1"/>
    <dgm:cxn modelId="{3271219A-828B-6249-BB31-8D133CE7FE5B}" type="presParOf" srcId="{7CEE957B-A984-A84F-8FDE-0888910A67FB}" destId="{72740DC7-5E1A-6C41-8C62-56845A2B27AC}" srcOrd="2" destOrd="0" presId="urn:microsoft.com/office/officeart/2005/8/layout/orgChart1"/>
    <dgm:cxn modelId="{538ADB4E-9DC2-C64F-BA79-4647969A9166}" type="presParOf" srcId="{72740DC7-5E1A-6C41-8C62-56845A2B27AC}" destId="{AA92CEC8-B11B-894B-8AAD-FEB9D0EB6815}" srcOrd="0" destOrd="0" presId="urn:microsoft.com/office/officeart/2005/8/layout/orgChart1"/>
    <dgm:cxn modelId="{7B3ED7E0-D5FB-7340-B65B-E171BB74F0B8}" type="presParOf" srcId="{72740DC7-5E1A-6C41-8C62-56845A2B27AC}" destId="{765DEE97-D5FF-F448-A6A4-BA4167A666FF}" srcOrd="1" destOrd="0" presId="urn:microsoft.com/office/officeart/2005/8/layout/orgChart1"/>
    <dgm:cxn modelId="{5400931D-3E5E-2F4A-AE25-55AEEE75D277}" type="presParOf" srcId="{765DEE97-D5FF-F448-A6A4-BA4167A666FF}" destId="{460852EE-1315-F247-B0B8-904588066F8F}" srcOrd="0" destOrd="0" presId="urn:microsoft.com/office/officeart/2005/8/layout/orgChart1"/>
    <dgm:cxn modelId="{B59E3272-21B3-3445-8991-F3ACD89A319B}" type="presParOf" srcId="{460852EE-1315-F247-B0B8-904588066F8F}" destId="{91C626E3-6CAB-0647-9CB3-D2F451AB2BB5}" srcOrd="0" destOrd="0" presId="urn:microsoft.com/office/officeart/2005/8/layout/orgChart1"/>
    <dgm:cxn modelId="{988D8450-F261-F045-9D9D-6B782707EF29}" type="presParOf" srcId="{460852EE-1315-F247-B0B8-904588066F8F}" destId="{7DDE5045-A10C-C44B-8641-A1DA515E8429}" srcOrd="1" destOrd="0" presId="urn:microsoft.com/office/officeart/2005/8/layout/orgChart1"/>
    <dgm:cxn modelId="{11FAAC43-6BBB-8643-9E1A-B68B430377B1}" type="presParOf" srcId="{765DEE97-D5FF-F448-A6A4-BA4167A666FF}" destId="{81743496-1142-D641-9D56-1A3B4D1DCCE3}" srcOrd="1" destOrd="0" presId="urn:microsoft.com/office/officeart/2005/8/layout/orgChart1"/>
    <dgm:cxn modelId="{87695286-9E70-4B4A-A7CB-46AC59DFAF18}" type="presParOf" srcId="{765DEE97-D5FF-F448-A6A4-BA4167A666FF}" destId="{951C771A-C9CC-874A-8B4F-0911D87A9B0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50F6209-4D19-4360-8C7C-07758BA69E5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85BFA92-CD63-40BC-88BC-1C88DFCB7101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Myslíte, že firma, která má zaměstnané jenom zedníky,  zaručuje komplexně kvalitu prací ve všech oborech potřebných k realizaci stavby rodinného domu?</a:t>
          </a:r>
          <a:endParaRPr lang="en-US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1876AF2-7A96-40F3-8D3E-5FDA0C4CECAD}" type="parTrans" cxnId="{0DF00BA9-F37E-4BAB-AFA5-7541FB0E1D05}">
      <dgm:prSet/>
      <dgm:spPr/>
      <dgm:t>
        <a:bodyPr/>
        <a:lstStyle/>
        <a:p>
          <a:endParaRPr lang="en-US"/>
        </a:p>
      </dgm:t>
    </dgm:pt>
    <dgm:pt modelId="{62F765EE-DE75-4F8B-8A9F-D7166E8F4DE4}" type="sibTrans" cxnId="{0DF00BA9-F37E-4BAB-AFA5-7541FB0E1D05}">
      <dgm:prSet phldrT="01"/>
      <dgm:spPr/>
      <dgm:t>
        <a:bodyPr/>
        <a:lstStyle/>
        <a:p>
          <a:endParaRPr lang="en-US"/>
        </a:p>
      </dgm:t>
    </dgm:pt>
    <dgm:pt modelId="{0B618814-3C93-445F-9CD8-BAE7B45FF52E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Na základě jakých kritérií firma vybírá např. instalatéry, elektrikáře apod.?</a:t>
          </a:r>
          <a:endParaRPr lang="en-US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6272163B-D110-4488-B21E-6DDB863192E0}" type="parTrans" cxnId="{FFDC316E-69A2-46B0-B02F-37BEA36C28A5}">
      <dgm:prSet/>
      <dgm:spPr/>
      <dgm:t>
        <a:bodyPr/>
        <a:lstStyle/>
        <a:p>
          <a:endParaRPr lang="en-US"/>
        </a:p>
      </dgm:t>
    </dgm:pt>
    <dgm:pt modelId="{A6A51025-FE1E-4ACD-82EE-1C4334401127}" type="sibTrans" cxnId="{FFDC316E-69A2-46B0-B02F-37BEA36C28A5}">
      <dgm:prSet phldrT="02"/>
      <dgm:spPr/>
      <dgm:t>
        <a:bodyPr/>
        <a:lstStyle/>
        <a:p>
          <a:endParaRPr lang="en-US"/>
        </a:p>
      </dgm:t>
    </dgm:pt>
    <dgm:pt modelId="{3E2DD297-450A-48FD-A7D0-3C1ECEEC9758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Byla k jednotlivým úkonům započítána i časová rezerva pro mimořádnosti?</a:t>
          </a:r>
          <a:endParaRPr lang="en-US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F9072471-F420-4D72-85E3-C596A111E4EE}" type="parTrans" cxnId="{97CDE8FA-8FE6-4126-A1DF-42BB24968024}">
      <dgm:prSet/>
      <dgm:spPr/>
      <dgm:t>
        <a:bodyPr/>
        <a:lstStyle/>
        <a:p>
          <a:endParaRPr lang="en-US"/>
        </a:p>
      </dgm:t>
    </dgm:pt>
    <dgm:pt modelId="{93BBC94C-FA9D-430D-BC7A-FFF9C7877E52}" type="sibTrans" cxnId="{97CDE8FA-8FE6-4126-A1DF-42BB24968024}">
      <dgm:prSet phldrT="03"/>
      <dgm:spPr/>
      <dgm:t>
        <a:bodyPr/>
        <a:lstStyle/>
        <a:p>
          <a:endParaRPr lang="en-US"/>
        </a:p>
      </dgm:t>
    </dgm:pt>
    <dgm:pt modelId="{1D8CC098-F8D0-4B9B-AF51-1F0444E9DAE3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Při zvýšení počtu pracovníků se náklady nezmění?</a:t>
          </a:r>
          <a:endParaRPr lang="en-US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DC1364FA-28C0-4CD5-9F7C-D67076A9DA95}" type="parTrans" cxnId="{FD897AF5-CE63-40E2-9371-4C2E11FE91E2}">
      <dgm:prSet/>
      <dgm:spPr/>
      <dgm:t>
        <a:bodyPr/>
        <a:lstStyle/>
        <a:p>
          <a:endParaRPr lang="en-US"/>
        </a:p>
      </dgm:t>
    </dgm:pt>
    <dgm:pt modelId="{E5CC434A-38D8-410F-821B-A4902537A0A5}" type="sibTrans" cxnId="{FD897AF5-CE63-40E2-9371-4C2E11FE91E2}">
      <dgm:prSet phldrT="04"/>
      <dgm:spPr/>
      <dgm:t>
        <a:bodyPr/>
        <a:lstStyle/>
        <a:p>
          <a:endParaRPr lang="en-US"/>
        </a:p>
      </dgm:t>
    </dgm:pt>
    <dgm:pt modelId="{81D5E54A-3B90-4939-9A9E-0E2683402A0E}" type="pres">
      <dgm:prSet presAssocID="{750F6209-4D19-4360-8C7C-07758BA69E56}" presName="root" presStyleCnt="0">
        <dgm:presLayoutVars>
          <dgm:dir/>
          <dgm:resizeHandles val="exact"/>
        </dgm:presLayoutVars>
      </dgm:prSet>
      <dgm:spPr/>
    </dgm:pt>
    <dgm:pt modelId="{6A36FD0C-0D10-4A66-A5CE-D6E15E45790D}" type="pres">
      <dgm:prSet presAssocID="{C85BFA92-CD63-40BC-88BC-1C88DFCB7101}" presName="compNode" presStyleCnt="0"/>
      <dgm:spPr/>
    </dgm:pt>
    <dgm:pt modelId="{6F264822-C661-4CBF-AC5E-4E8831B98D70}" type="pres">
      <dgm:prSet presAssocID="{C85BFA92-CD63-40BC-88BC-1C88DFCB7101}" presName="bgRect" presStyleLbl="bgShp" presStyleIdx="0" presStyleCnt="4"/>
      <dgm:spPr/>
    </dgm:pt>
    <dgm:pt modelId="{A28500CF-F6E9-47D9-8747-9B624788FEF0}" type="pres">
      <dgm:prSet presAssocID="{C85BFA92-CD63-40BC-88BC-1C88DFCB710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EFD8237C-B43C-4C75-97A0-4B4D6F737516}" type="pres">
      <dgm:prSet presAssocID="{C85BFA92-CD63-40BC-88BC-1C88DFCB7101}" presName="spaceRect" presStyleCnt="0"/>
      <dgm:spPr/>
    </dgm:pt>
    <dgm:pt modelId="{3818716A-9B75-43ED-A4E2-EFE5A4B35696}" type="pres">
      <dgm:prSet presAssocID="{C85BFA92-CD63-40BC-88BC-1C88DFCB7101}" presName="parTx" presStyleLbl="revTx" presStyleIdx="0" presStyleCnt="4">
        <dgm:presLayoutVars>
          <dgm:chMax val="0"/>
          <dgm:chPref val="0"/>
        </dgm:presLayoutVars>
      </dgm:prSet>
      <dgm:spPr/>
    </dgm:pt>
    <dgm:pt modelId="{0F79C00E-6D87-4864-B7E4-3BDC2809D209}" type="pres">
      <dgm:prSet presAssocID="{62F765EE-DE75-4F8B-8A9F-D7166E8F4DE4}" presName="sibTrans" presStyleCnt="0"/>
      <dgm:spPr/>
    </dgm:pt>
    <dgm:pt modelId="{95266160-255F-48AC-9714-A6C505262797}" type="pres">
      <dgm:prSet presAssocID="{0B618814-3C93-445F-9CD8-BAE7B45FF52E}" presName="compNode" presStyleCnt="0"/>
      <dgm:spPr/>
    </dgm:pt>
    <dgm:pt modelId="{1A1E2AFA-1473-45EB-859D-B7A099530151}" type="pres">
      <dgm:prSet presAssocID="{0B618814-3C93-445F-9CD8-BAE7B45FF52E}" presName="bgRect" presStyleLbl="bgShp" presStyleIdx="1" presStyleCnt="4"/>
      <dgm:spPr/>
    </dgm:pt>
    <dgm:pt modelId="{CDAB9F40-3F05-4802-AD3A-3248E459F481}" type="pres">
      <dgm:prSet presAssocID="{0B618814-3C93-445F-9CD8-BAE7B45FF52E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upa"/>
        </a:ext>
      </dgm:extLst>
    </dgm:pt>
    <dgm:pt modelId="{F791F2A7-C087-47DE-99A1-795B8F4D792F}" type="pres">
      <dgm:prSet presAssocID="{0B618814-3C93-445F-9CD8-BAE7B45FF52E}" presName="spaceRect" presStyleCnt="0"/>
      <dgm:spPr/>
    </dgm:pt>
    <dgm:pt modelId="{8F554042-F568-45C5-878C-858B4A72F4EC}" type="pres">
      <dgm:prSet presAssocID="{0B618814-3C93-445F-9CD8-BAE7B45FF52E}" presName="parTx" presStyleLbl="revTx" presStyleIdx="1" presStyleCnt="4">
        <dgm:presLayoutVars>
          <dgm:chMax val="0"/>
          <dgm:chPref val="0"/>
        </dgm:presLayoutVars>
      </dgm:prSet>
      <dgm:spPr/>
    </dgm:pt>
    <dgm:pt modelId="{145D1FD7-D10B-457F-BACC-BC03E13D704B}" type="pres">
      <dgm:prSet presAssocID="{A6A51025-FE1E-4ACD-82EE-1C4334401127}" presName="sibTrans" presStyleCnt="0"/>
      <dgm:spPr/>
    </dgm:pt>
    <dgm:pt modelId="{FB34B7C3-F159-4D4A-BE5C-01238634E1AE}" type="pres">
      <dgm:prSet presAssocID="{3E2DD297-450A-48FD-A7D0-3C1ECEEC9758}" presName="compNode" presStyleCnt="0"/>
      <dgm:spPr/>
    </dgm:pt>
    <dgm:pt modelId="{4D4FAEAD-C191-407C-827B-7CA419E0B0A8}" type="pres">
      <dgm:prSet presAssocID="{3E2DD297-450A-48FD-A7D0-3C1ECEEC9758}" presName="bgRect" presStyleLbl="bgShp" presStyleIdx="2" presStyleCnt="4"/>
      <dgm:spPr/>
    </dgm:pt>
    <dgm:pt modelId="{DEB5C9A9-01B0-48DE-9085-1BBF9C001301}" type="pres">
      <dgm:prSet presAssocID="{3E2DD297-450A-48FD-A7D0-3C1ECEEC975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ýboj"/>
        </a:ext>
      </dgm:extLst>
    </dgm:pt>
    <dgm:pt modelId="{E9117B3D-BE0B-412E-91D6-6B858D582B71}" type="pres">
      <dgm:prSet presAssocID="{3E2DD297-450A-48FD-A7D0-3C1ECEEC9758}" presName="spaceRect" presStyleCnt="0"/>
      <dgm:spPr/>
    </dgm:pt>
    <dgm:pt modelId="{8DD6424A-4984-4F96-8FF4-1655D590CEFA}" type="pres">
      <dgm:prSet presAssocID="{3E2DD297-450A-48FD-A7D0-3C1ECEEC9758}" presName="parTx" presStyleLbl="revTx" presStyleIdx="2" presStyleCnt="4">
        <dgm:presLayoutVars>
          <dgm:chMax val="0"/>
          <dgm:chPref val="0"/>
        </dgm:presLayoutVars>
      </dgm:prSet>
      <dgm:spPr/>
    </dgm:pt>
    <dgm:pt modelId="{6568A89C-0B85-4C89-A185-C9759C9A178C}" type="pres">
      <dgm:prSet presAssocID="{93BBC94C-FA9D-430D-BC7A-FFF9C7877E52}" presName="sibTrans" presStyleCnt="0"/>
      <dgm:spPr/>
    </dgm:pt>
    <dgm:pt modelId="{F743EC22-2095-4825-8DF8-6495B1FD112F}" type="pres">
      <dgm:prSet presAssocID="{1D8CC098-F8D0-4B9B-AF51-1F0444E9DAE3}" presName="compNode" presStyleCnt="0"/>
      <dgm:spPr/>
    </dgm:pt>
    <dgm:pt modelId="{4D567E8C-6F76-4AB6-9332-586496FF0234}" type="pres">
      <dgm:prSet presAssocID="{1D8CC098-F8D0-4B9B-AF51-1F0444E9DAE3}" presName="bgRect" presStyleLbl="bgShp" presStyleIdx="3" presStyleCnt="4"/>
      <dgm:spPr/>
    </dgm:pt>
    <dgm:pt modelId="{EEC80E62-9AE2-4E53-B3D6-5CA514E786E0}" type="pres">
      <dgm:prSet presAssocID="{1D8CC098-F8D0-4B9B-AF51-1F0444E9DAE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nce"/>
        </a:ext>
      </dgm:extLst>
    </dgm:pt>
    <dgm:pt modelId="{B9C425CC-CDCD-476B-B3D8-2ACE136EFB35}" type="pres">
      <dgm:prSet presAssocID="{1D8CC098-F8D0-4B9B-AF51-1F0444E9DAE3}" presName="spaceRect" presStyleCnt="0"/>
      <dgm:spPr/>
    </dgm:pt>
    <dgm:pt modelId="{02A1622B-4F6F-4CC1-84D2-3E0CE933FC80}" type="pres">
      <dgm:prSet presAssocID="{1D8CC098-F8D0-4B9B-AF51-1F0444E9DAE3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D9E35B02-1DA1-3945-A6BB-269A9291D5E2}" type="presOf" srcId="{750F6209-4D19-4360-8C7C-07758BA69E56}" destId="{81D5E54A-3B90-4939-9A9E-0E2683402A0E}" srcOrd="0" destOrd="0" presId="urn:microsoft.com/office/officeart/2018/2/layout/IconVerticalSolidList"/>
    <dgm:cxn modelId="{05F26203-8645-EA48-8033-218AA0146807}" type="presOf" srcId="{C85BFA92-CD63-40BC-88BC-1C88DFCB7101}" destId="{3818716A-9B75-43ED-A4E2-EFE5A4B35696}" srcOrd="0" destOrd="0" presId="urn:microsoft.com/office/officeart/2018/2/layout/IconVerticalSolidList"/>
    <dgm:cxn modelId="{0177D220-D5F1-414D-BC4B-1990939EE12C}" type="presOf" srcId="{0B618814-3C93-445F-9CD8-BAE7B45FF52E}" destId="{8F554042-F568-45C5-878C-858B4A72F4EC}" srcOrd="0" destOrd="0" presId="urn:microsoft.com/office/officeart/2018/2/layout/IconVerticalSolidList"/>
    <dgm:cxn modelId="{77FCDD6D-02DD-BD44-84F1-1CC644EDA763}" type="presOf" srcId="{3E2DD297-450A-48FD-A7D0-3C1ECEEC9758}" destId="{8DD6424A-4984-4F96-8FF4-1655D590CEFA}" srcOrd="0" destOrd="0" presId="urn:microsoft.com/office/officeart/2018/2/layout/IconVerticalSolidList"/>
    <dgm:cxn modelId="{FFDC316E-69A2-46B0-B02F-37BEA36C28A5}" srcId="{750F6209-4D19-4360-8C7C-07758BA69E56}" destId="{0B618814-3C93-445F-9CD8-BAE7B45FF52E}" srcOrd="1" destOrd="0" parTransId="{6272163B-D110-4488-B21E-6DDB863192E0}" sibTransId="{A6A51025-FE1E-4ACD-82EE-1C4334401127}"/>
    <dgm:cxn modelId="{0DF00BA9-F37E-4BAB-AFA5-7541FB0E1D05}" srcId="{750F6209-4D19-4360-8C7C-07758BA69E56}" destId="{C85BFA92-CD63-40BC-88BC-1C88DFCB7101}" srcOrd="0" destOrd="0" parTransId="{91876AF2-7A96-40F3-8D3E-5FDA0C4CECAD}" sibTransId="{62F765EE-DE75-4F8B-8A9F-D7166E8F4DE4}"/>
    <dgm:cxn modelId="{3ED6E2E8-7395-7B43-8A5E-EDA84A5FE217}" type="presOf" srcId="{1D8CC098-F8D0-4B9B-AF51-1F0444E9DAE3}" destId="{02A1622B-4F6F-4CC1-84D2-3E0CE933FC80}" srcOrd="0" destOrd="0" presId="urn:microsoft.com/office/officeart/2018/2/layout/IconVerticalSolidList"/>
    <dgm:cxn modelId="{FD897AF5-CE63-40E2-9371-4C2E11FE91E2}" srcId="{750F6209-4D19-4360-8C7C-07758BA69E56}" destId="{1D8CC098-F8D0-4B9B-AF51-1F0444E9DAE3}" srcOrd="3" destOrd="0" parTransId="{DC1364FA-28C0-4CD5-9F7C-D67076A9DA95}" sibTransId="{E5CC434A-38D8-410F-821B-A4902537A0A5}"/>
    <dgm:cxn modelId="{97CDE8FA-8FE6-4126-A1DF-42BB24968024}" srcId="{750F6209-4D19-4360-8C7C-07758BA69E56}" destId="{3E2DD297-450A-48FD-A7D0-3C1ECEEC9758}" srcOrd="2" destOrd="0" parTransId="{F9072471-F420-4D72-85E3-C596A111E4EE}" sibTransId="{93BBC94C-FA9D-430D-BC7A-FFF9C7877E52}"/>
    <dgm:cxn modelId="{3D077FB1-AF42-5B42-BF67-79D6423558F1}" type="presParOf" srcId="{81D5E54A-3B90-4939-9A9E-0E2683402A0E}" destId="{6A36FD0C-0D10-4A66-A5CE-D6E15E45790D}" srcOrd="0" destOrd="0" presId="urn:microsoft.com/office/officeart/2018/2/layout/IconVerticalSolidList"/>
    <dgm:cxn modelId="{5995C205-6EEF-774D-818B-0D671241A42F}" type="presParOf" srcId="{6A36FD0C-0D10-4A66-A5CE-D6E15E45790D}" destId="{6F264822-C661-4CBF-AC5E-4E8831B98D70}" srcOrd="0" destOrd="0" presId="urn:microsoft.com/office/officeart/2018/2/layout/IconVerticalSolidList"/>
    <dgm:cxn modelId="{8469EE43-4049-2541-BFDF-E4BBA8EB35FB}" type="presParOf" srcId="{6A36FD0C-0D10-4A66-A5CE-D6E15E45790D}" destId="{A28500CF-F6E9-47D9-8747-9B624788FEF0}" srcOrd="1" destOrd="0" presId="urn:microsoft.com/office/officeart/2018/2/layout/IconVerticalSolidList"/>
    <dgm:cxn modelId="{3E12DCB7-BF7E-3547-BB3B-3331DDBB00F4}" type="presParOf" srcId="{6A36FD0C-0D10-4A66-A5CE-D6E15E45790D}" destId="{EFD8237C-B43C-4C75-97A0-4B4D6F737516}" srcOrd="2" destOrd="0" presId="urn:microsoft.com/office/officeart/2018/2/layout/IconVerticalSolidList"/>
    <dgm:cxn modelId="{2E5FA1C7-2D03-8D40-A50C-964E535E2495}" type="presParOf" srcId="{6A36FD0C-0D10-4A66-A5CE-D6E15E45790D}" destId="{3818716A-9B75-43ED-A4E2-EFE5A4B35696}" srcOrd="3" destOrd="0" presId="urn:microsoft.com/office/officeart/2018/2/layout/IconVerticalSolidList"/>
    <dgm:cxn modelId="{9FEE3D21-68F6-8444-A90B-C39343E7D4FD}" type="presParOf" srcId="{81D5E54A-3B90-4939-9A9E-0E2683402A0E}" destId="{0F79C00E-6D87-4864-B7E4-3BDC2809D209}" srcOrd="1" destOrd="0" presId="urn:microsoft.com/office/officeart/2018/2/layout/IconVerticalSolidList"/>
    <dgm:cxn modelId="{AFC66CEE-8073-B446-AB8D-8311033DC39E}" type="presParOf" srcId="{81D5E54A-3B90-4939-9A9E-0E2683402A0E}" destId="{95266160-255F-48AC-9714-A6C505262797}" srcOrd="2" destOrd="0" presId="urn:microsoft.com/office/officeart/2018/2/layout/IconVerticalSolidList"/>
    <dgm:cxn modelId="{F1EE911E-95FF-C84A-8944-BA1CD3FF1B55}" type="presParOf" srcId="{95266160-255F-48AC-9714-A6C505262797}" destId="{1A1E2AFA-1473-45EB-859D-B7A099530151}" srcOrd="0" destOrd="0" presId="urn:microsoft.com/office/officeart/2018/2/layout/IconVerticalSolidList"/>
    <dgm:cxn modelId="{C93872DE-EE4F-5D43-BC09-EFCB9DB55F09}" type="presParOf" srcId="{95266160-255F-48AC-9714-A6C505262797}" destId="{CDAB9F40-3F05-4802-AD3A-3248E459F481}" srcOrd="1" destOrd="0" presId="urn:microsoft.com/office/officeart/2018/2/layout/IconVerticalSolidList"/>
    <dgm:cxn modelId="{426196A0-E275-0A4A-846D-3824139486DD}" type="presParOf" srcId="{95266160-255F-48AC-9714-A6C505262797}" destId="{F791F2A7-C087-47DE-99A1-795B8F4D792F}" srcOrd="2" destOrd="0" presId="urn:microsoft.com/office/officeart/2018/2/layout/IconVerticalSolidList"/>
    <dgm:cxn modelId="{4079E4DB-147F-8C47-8C33-F95CEA6F2535}" type="presParOf" srcId="{95266160-255F-48AC-9714-A6C505262797}" destId="{8F554042-F568-45C5-878C-858B4A72F4EC}" srcOrd="3" destOrd="0" presId="urn:microsoft.com/office/officeart/2018/2/layout/IconVerticalSolidList"/>
    <dgm:cxn modelId="{049BD317-E768-3B4C-984D-495D8BDFD322}" type="presParOf" srcId="{81D5E54A-3B90-4939-9A9E-0E2683402A0E}" destId="{145D1FD7-D10B-457F-BACC-BC03E13D704B}" srcOrd="3" destOrd="0" presId="urn:microsoft.com/office/officeart/2018/2/layout/IconVerticalSolidList"/>
    <dgm:cxn modelId="{1E007AE0-830B-D64F-B4CB-B8DFED052F76}" type="presParOf" srcId="{81D5E54A-3B90-4939-9A9E-0E2683402A0E}" destId="{FB34B7C3-F159-4D4A-BE5C-01238634E1AE}" srcOrd="4" destOrd="0" presId="urn:microsoft.com/office/officeart/2018/2/layout/IconVerticalSolidList"/>
    <dgm:cxn modelId="{9253F2F7-1111-374E-9287-1C2E7D8F5CF5}" type="presParOf" srcId="{FB34B7C3-F159-4D4A-BE5C-01238634E1AE}" destId="{4D4FAEAD-C191-407C-827B-7CA419E0B0A8}" srcOrd="0" destOrd="0" presId="urn:microsoft.com/office/officeart/2018/2/layout/IconVerticalSolidList"/>
    <dgm:cxn modelId="{0ED1A02F-2141-F143-9066-2C3819DD63AF}" type="presParOf" srcId="{FB34B7C3-F159-4D4A-BE5C-01238634E1AE}" destId="{DEB5C9A9-01B0-48DE-9085-1BBF9C001301}" srcOrd="1" destOrd="0" presId="urn:microsoft.com/office/officeart/2018/2/layout/IconVerticalSolidList"/>
    <dgm:cxn modelId="{FC12EE5A-027A-0447-831E-590CB7246424}" type="presParOf" srcId="{FB34B7C3-F159-4D4A-BE5C-01238634E1AE}" destId="{E9117B3D-BE0B-412E-91D6-6B858D582B71}" srcOrd="2" destOrd="0" presId="urn:microsoft.com/office/officeart/2018/2/layout/IconVerticalSolidList"/>
    <dgm:cxn modelId="{2A1F66BD-B5C2-5444-B163-362815B4D959}" type="presParOf" srcId="{FB34B7C3-F159-4D4A-BE5C-01238634E1AE}" destId="{8DD6424A-4984-4F96-8FF4-1655D590CEFA}" srcOrd="3" destOrd="0" presId="urn:microsoft.com/office/officeart/2018/2/layout/IconVerticalSolidList"/>
    <dgm:cxn modelId="{6FE90F94-5B2E-974C-B2C8-D5DF4984D2F8}" type="presParOf" srcId="{81D5E54A-3B90-4939-9A9E-0E2683402A0E}" destId="{6568A89C-0B85-4C89-A185-C9759C9A178C}" srcOrd="5" destOrd="0" presId="urn:microsoft.com/office/officeart/2018/2/layout/IconVerticalSolidList"/>
    <dgm:cxn modelId="{A344D625-55A2-2248-A61D-01E46D0AF2B4}" type="presParOf" srcId="{81D5E54A-3B90-4939-9A9E-0E2683402A0E}" destId="{F743EC22-2095-4825-8DF8-6495B1FD112F}" srcOrd="6" destOrd="0" presId="urn:microsoft.com/office/officeart/2018/2/layout/IconVerticalSolidList"/>
    <dgm:cxn modelId="{7492C11A-0558-7841-B06F-EA38707AD251}" type="presParOf" srcId="{F743EC22-2095-4825-8DF8-6495B1FD112F}" destId="{4D567E8C-6F76-4AB6-9332-586496FF0234}" srcOrd="0" destOrd="0" presId="urn:microsoft.com/office/officeart/2018/2/layout/IconVerticalSolidList"/>
    <dgm:cxn modelId="{A04C1239-9BE1-BF41-AE69-503AE7FB828A}" type="presParOf" srcId="{F743EC22-2095-4825-8DF8-6495B1FD112F}" destId="{EEC80E62-9AE2-4E53-B3D6-5CA514E786E0}" srcOrd="1" destOrd="0" presId="urn:microsoft.com/office/officeart/2018/2/layout/IconVerticalSolidList"/>
    <dgm:cxn modelId="{E0A511ED-B022-444F-AE69-7B41710ED356}" type="presParOf" srcId="{F743EC22-2095-4825-8DF8-6495B1FD112F}" destId="{B9C425CC-CDCD-476B-B3D8-2ACE136EFB35}" srcOrd="2" destOrd="0" presId="urn:microsoft.com/office/officeart/2018/2/layout/IconVerticalSolidList"/>
    <dgm:cxn modelId="{290D6327-FADD-FC45-B164-668E5324F28F}" type="presParOf" srcId="{F743EC22-2095-4825-8DF8-6495B1FD112F}" destId="{02A1622B-4F6F-4CC1-84D2-3E0CE933FC8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A329A8-211B-400F-BBB3-46B0049B3520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5" csCatId="colorful" phldr="1"/>
      <dgm:spPr/>
      <dgm:t>
        <a:bodyPr/>
        <a:lstStyle/>
        <a:p>
          <a:endParaRPr lang="en-US"/>
        </a:p>
      </dgm:t>
    </dgm:pt>
    <dgm:pt modelId="{60FDD92B-AE4F-4350-A7CE-CFC4F9CDA62D}">
      <dgm:prSet/>
      <dgm:spPr/>
      <dgm:t>
        <a:bodyPr/>
        <a:lstStyle/>
        <a:p>
          <a:r>
            <a: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Sběr, shromažďování a zpracování dat</a:t>
          </a:r>
          <a:endParaRPr lang="en-US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6DDECFF-A38E-4B93-AA0A-C0550D3B3B99}" type="parTrans" cxnId="{F34EC9C2-7E2F-4732-AA62-ABEB52ECB1A8}">
      <dgm:prSet/>
      <dgm:spPr/>
      <dgm:t>
        <a:bodyPr/>
        <a:lstStyle/>
        <a:p>
          <a:endParaRPr lang="en-US"/>
        </a:p>
      </dgm:t>
    </dgm:pt>
    <dgm:pt modelId="{DBC7FE93-F408-4341-ACF7-6B434DCED6F7}" type="sibTrans" cxnId="{F34EC9C2-7E2F-4732-AA62-ABEB52ECB1A8}">
      <dgm:prSet/>
      <dgm:spPr/>
      <dgm:t>
        <a:bodyPr/>
        <a:lstStyle/>
        <a:p>
          <a:endParaRPr lang="en-US"/>
        </a:p>
      </dgm:t>
    </dgm:pt>
    <dgm:pt modelId="{B07E001F-9E4B-482D-8461-C073FF35BDDA}">
      <dgm:prSet/>
      <dgm:spPr/>
      <dgm:t>
        <a:bodyPr/>
        <a:lstStyle/>
        <a:p>
          <a:r>
            <a: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Pozorování a dotazování</a:t>
          </a:r>
          <a:endParaRPr lang="en-US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845CACE9-1DD8-4793-95A7-6B9891949B49}" type="parTrans" cxnId="{74DCA720-5320-4EBA-B6D7-2FB6E5D4E20D}">
      <dgm:prSet/>
      <dgm:spPr/>
      <dgm:t>
        <a:bodyPr/>
        <a:lstStyle/>
        <a:p>
          <a:endParaRPr lang="en-US"/>
        </a:p>
      </dgm:t>
    </dgm:pt>
    <dgm:pt modelId="{56BED2BC-EA7D-4424-9537-2D6305D91961}" type="sibTrans" cxnId="{74DCA720-5320-4EBA-B6D7-2FB6E5D4E20D}">
      <dgm:prSet/>
      <dgm:spPr/>
      <dgm:t>
        <a:bodyPr/>
        <a:lstStyle/>
        <a:p>
          <a:endParaRPr lang="en-US"/>
        </a:p>
      </dgm:t>
    </dgm:pt>
    <dgm:pt modelId="{414E4FDC-8F7E-485B-B2B0-8F8AC3103174}">
      <dgm:prSet/>
      <dgm:spPr/>
      <dgm:t>
        <a:bodyPr/>
        <a:lstStyle/>
        <a:p>
          <a:r>
            <a: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Analýza dat</a:t>
          </a:r>
          <a:endParaRPr lang="en-US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0C85768-77E6-47E2-BF65-BA29D8013B61}" type="parTrans" cxnId="{3A760760-0F61-40A6-A32D-525D5671066B}">
      <dgm:prSet/>
      <dgm:spPr/>
      <dgm:t>
        <a:bodyPr/>
        <a:lstStyle/>
        <a:p>
          <a:endParaRPr lang="en-US"/>
        </a:p>
      </dgm:t>
    </dgm:pt>
    <dgm:pt modelId="{08BF2FD8-3F58-462D-B701-E3A183F6C1DF}" type="sibTrans" cxnId="{3A760760-0F61-40A6-A32D-525D5671066B}">
      <dgm:prSet/>
      <dgm:spPr/>
      <dgm:t>
        <a:bodyPr/>
        <a:lstStyle/>
        <a:p>
          <a:endParaRPr lang="en-US"/>
        </a:p>
      </dgm:t>
    </dgm:pt>
    <dgm:pt modelId="{E6EF1C52-57B8-43DB-93B9-26EC3A74D945}">
      <dgm:prSet/>
      <dgm:spPr/>
      <dgm:t>
        <a:bodyPr/>
        <a:lstStyle/>
        <a:p>
          <a:r>
            <a: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Diagram příčin a následků – Ishikawův diagram</a:t>
          </a:r>
          <a:endParaRPr lang="en-US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4EA8E600-1024-4E98-89AD-9E80825C47C9}" type="parTrans" cxnId="{6D67AAD7-B36D-4DF9-97E1-AB750BD46CF0}">
      <dgm:prSet/>
      <dgm:spPr/>
      <dgm:t>
        <a:bodyPr/>
        <a:lstStyle/>
        <a:p>
          <a:endParaRPr lang="en-US"/>
        </a:p>
      </dgm:t>
    </dgm:pt>
    <dgm:pt modelId="{BC9468AB-AF04-4784-A136-E52995480116}" type="sibTrans" cxnId="{6D67AAD7-B36D-4DF9-97E1-AB750BD46CF0}">
      <dgm:prSet/>
      <dgm:spPr/>
      <dgm:t>
        <a:bodyPr/>
        <a:lstStyle/>
        <a:p>
          <a:endParaRPr lang="en-US"/>
        </a:p>
      </dgm:t>
    </dgm:pt>
    <dgm:pt modelId="{2CAECE53-5F11-4990-BD40-15B136C05919}">
      <dgm:prSet/>
      <dgm:spPr/>
      <dgm:t>
        <a:bodyPr/>
        <a:lstStyle/>
        <a:p>
          <a:r>
            <a: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Ganttův diagram</a:t>
          </a:r>
          <a:endParaRPr lang="en-US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C9514C35-3ECC-4BE2-B738-5A51ADE07434}" type="parTrans" cxnId="{46C0EB20-9792-4658-B113-821647B89AE0}">
      <dgm:prSet/>
      <dgm:spPr/>
      <dgm:t>
        <a:bodyPr/>
        <a:lstStyle/>
        <a:p>
          <a:endParaRPr lang="en-US"/>
        </a:p>
      </dgm:t>
    </dgm:pt>
    <dgm:pt modelId="{42E670C1-3D68-4577-8762-DEA2CEB2DAE7}" type="sibTrans" cxnId="{46C0EB20-9792-4658-B113-821647B89AE0}">
      <dgm:prSet/>
      <dgm:spPr/>
      <dgm:t>
        <a:bodyPr/>
        <a:lstStyle/>
        <a:p>
          <a:endParaRPr lang="en-US"/>
        </a:p>
      </dgm:t>
    </dgm:pt>
    <dgm:pt modelId="{FCF9C7B0-C6C2-4C2F-92D8-3B737CF631AA}">
      <dgm:prSet/>
      <dgm:spPr/>
      <dgm:t>
        <a:bodyPr/>
        <a:lstStyle/>
        <a:p>
          <a:r>
            <a: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Metoda kritické cesty (CPM)</a:t>
          </a:r>
          <a:endParaRPr lang="en-US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1FD44BF3-58BF-4636-BE97-64DFEC699553}" type="parTrans" cxnId="{07713FA5-F9F8-45E0-BFCF-19A5E37D4297}">
      <dgm:prSet/>
      <dgm:spPr/>
      <dgm:t>
        <a:bodyPr/>
        <a:lstStyle/>
        <a:p>
          <a:endParaRPr lang="en-US"/>
        </a:p>
      </dgm:t>
    </dgm:pt>
    <dgm:pt modelId="{3BA481E9-8FBC-4274-AD47-85BCF8F2AF39}" type="sibTrans" cxnId="{07713FA5-F9F8-45E0-BFCF-19A5E37D4297}">
      <dgm:prSet/>
      <dgm:spPr/>
      <dgm:t>
        <a:bodyPr/>
        <a:lstStyle/>
        <a:p>
          <a:endParaRPr lang="en-US"/>
        </a:p>
      </dgm:t>
    </dgm:pt>
    <dgm:pt modelId="{387CC346-15C9-42DA-97AD-FD3678A3FBFF}" type="pres">
      <dgm:prSet presAssocID="{0EA329A8-211B-400F-BBB3-46B0049B3520}" presName="root" presStyleCnt="0">
        <dgm:presLayoutVars>
          <dgm:dir/>
          <dgm:resizeHandles val="exact"/>
        </dgm:presLayoutVars>
      </dgm:prSet>
      <dgm:spPr/>
    </dgm:pt>
    <dgm:pt modelId="{6A2BD2A5-55EE-4E4E-A50B-E5100BE931E5}" type="pres">
      <dgm:prSet presAssocID="{0EA329A8-211B-400F-BBB3-46B0049B3520}" presName="container" presStyleCnt="0">
        <dgm:presLayoutVars>
          <dgm:dir/>
          <dgm:resizeHandles val="exact"/>
        </dgm:presLayoutVars>
      </dgm:prSet>
      <dgm:spPr/>
    </dgm:pt>
    <dgm:pt modelId="{4C4F583D-B233-4FCE-BF7C-0E0F48D45A20}" type="pres">
      <dgm:prSet presAssocID="{60FDD92B-AE4F-4350-A7CE-CFC4F9CDA62D}" presName="compNode" presStyleCnt="0"/>
      <dgm:spPr/>
    </dgm:pt>
    <dgm:pt modelId="{C5083213-0CA9-49AC-A442-F7834A434D04}" type="pres">
      <dgm:prSet presAssocID="{60FDD92B-AE4F-4350-A7CE-CFC4F9CDA62D}" presName="iconBgRect" presStyleLbl="bgShp" presStyleIdx="0" presStyleCnt="6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45B19A"/>
        </a:solidFill>
      </dgm:spPr>
    </dgm:pt>
    <dgm:pt modelId="{B562A2AA-8126-4B03-AA79-8CF87DFF4D29}" type="pres">
      <dgm:prSet presAssocID="{60FDD92B-AE4F-4350-A7CE-CFC4F9CDA62D}" presName="iconRect" presStyleLbl="node1" presStyleIdx="0" presStyleCnt="6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Folder"/>
        </a:ext>
      </dgm:extLst>
    </dgm:pt>
    <dgm:pt modelId="{C0188EF7-3D3F-44A0-8F87-B64DCA191B43}" type="pres">
      <dgm:prSet presAssocID="{60FDD92B-AE4F-4350-A7CE-CFC4F9CDA62D}" presName="spaceRect" presStyleCnt="0"/>
      <dgm:spPr/>
    </dgm:pt>
    <dgm:pt modelId="{344CDF59-20F2-41BD-98A1-E12890F3F3C6}" type="pres">
      <dgm:prSet presAssocID="{60FDD92B-AE4F-4350-A7CE-CFC4F9CDA62D}" presName="textRect" presStyleLbl="revTx" presStyleIdx="0" presStyleCnt="6">
        <dgm:presLayoutVars>
          <dgm:chMax val="1"/>
          <dgm:chPref val="1"/>
        </dgm:presLayoutVars>
      </dgm:prSet>
      <dgm:spPr/>
    </dgm:pt>
    <dgm:pt modelId="{0F0F2F6B-7DD8-4810-8558-F13380E0ECAB}" type="pres">
      <dgm:prSet presAssocID="{DBC7FE93-F408-4341-ACF7-6B434DCED6F7}" presName="sibTrans" presStyleLbl="sibTrans2D1" presStyleIdx="0" presStyleCnt="0"/>
      <dgm:spPr/>
    </dgm:pt>
    <dgm:pt modelId="{31342853-ED54-48A5-8D9A-254E084D601C}" type="pres">
      <dgm:prSet presAssocID="{B07E001F-9E4B-482D-8461-C073FF35BDDA}" presName="compNode" presStyleCnt="0"/>
      <dgm:spPr/>
    </dgm:pt>
    <dgm:pt modelId="{BAFEB3EC-07DC-4C42-BDBB-EA2E38933BDE}" type="pres">
      <dgm:prSet presAssocID="{B07E001F-9E4B-482D-8461-C073FF35BDDA}" presName="iconBgRect" presStyleLbl="bgShp" presStyleIdx="1" presStyleCnt="6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46998"/>
        </a:solidFill>
      </dgm:spPr>
    </dgm:pt>
    <dgm:pt modelId="{4DE80369-B664-4DA8-B3ED-A4CC6FE091F9}" type="pres">
      <dgm:prSet presAssocID="{B07E001F-9E4B-482D-8461-C073FF35BDDA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tázky"/>
        </a:ext>
      </dgm:extLst>
    </dgm:pt>
    <dgm:pt modelId="{049CF67B-D1A2-4EA3-820C-DC3F3D4FA9B1}" type="pres">
      <dgm:prSet presAssocID="{B07E001F-9E4B-482D-8461-C073FF35BDDA}" presName="spaceRect" presStyleCnt="0"/>
      <dgm:spPr/>
    </dgm:pt>
    <dgm:pt modelId="{CC69FBC3-9DA2-4E44-BD3C-5498BC442C9A}" type="pres">
      <dgm:prSet presAssocID="{B07E001F-9E4B-482D-8461-C073FF35BDDA}" presName="textRect" presStyleLbl="revTx" presStyleIdx="1" presStyleCnt="6">
        <dgm:presLayoutVars>
          <dgm:chMax val="1"/>
          <dgm:chPref val="1"/>
        </dgm:presLayoutVars>
      </dgm:prSet>
      <dgm:spPr/>
    </dgm:pt>
    <dgm:pt modelId="{04D9A161-F96F-4E90-A446-B6AA0481B1DF}" type="pres">
      <dgm:prSet presAssocID="{56BED2BC-EA7D-4424-9537-2D6305D91961}" presName="sibTrans" presStyleLbl="sibTrans2D1" presStyleIdx="0" presStyleCnt="0"/>
      <dgm:spPr/>
    </dgm:pt>
    <dgm:pt modelId="{CB52226F-1439-4679-94B4-A661B2403FFD}" type="pres">
      <dgm:prSet presAssocID="{414E4FDC-8F7E-485B-B2B0-8F8AC3103174}" presName="compNode" presStyleCnt="0"/>
      <dgm:spPr/>
    </dgm:pt>
    <dgm:pt modelId="{E032FF13-31B5-45F7-85E3-0C33CD64D687}" type="pres">
      <dgm:prSet presAssocID="{414E4FDC-8F7E-485B-B2B0-8F8AC3103174}" presName="iconBgRect" presStyleLbl="bgShp" presStyleIdx="2" presStyleCnt="6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45B19A"/>
        </a:solidFill>
      </dgm:spPr>
    </dgm:pt>
    <dgm:pt modelId="{223B6DC6-307A-406C-8C63-45D3CDA57939}" type="pres">
      <dgm:prSet presAssocID="{414E4FDC-8F7E-485B-B2B0-8F8AC3103174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021EBFC2-83EE-4756-9BEE-3DEB51530D0B}" type="pres">
      <dgm:prSet presAssocID="{414E4FDC-8F7E-485B-B2B0-8F8AC3103174}" presName="spaceRect" presStyleCnt="0"/>
      <dgm:spPr/>
    </dgm:pt>
    <dgm:pt modelId="{4CD47C6F-85CE-4306-B127-3BD33470D752}" type="pres">
      <dgm:prSet presAssocID="{414E4FDC-8F7E-485B-B2B0-8F8AC3103174}" presName="textRect" presStyleLbl="revTx" presStyleIdx="2" presStyleCnt="6">
        <dgm:presLayoutVars>
          <dgm:chMax val="1"/>
          <dgm:chPref val="1"/>
        </dgm:presLayoutVars>
      </dgm:prSet>
      <dgm:spPr/>
    </dgm:pt>
    <dgm:pt modelId="{93A6FF8F-1C5F-4B45-9633-9B67820A993A}" type="pres">
      <dgm:prSet presAssocID="{08BF2FD8-3F58-462D-B701-E3A183F6C1DF}" presName="sibTrans" presStyleLbl="sibTrans2D1" presStyleIdx="0" presStyleCnt="0"/>
      <dgm:spPr/>
    </dgm:pt>
    <dgm:pt modelId="{BE9E0B89-7270-4D2D-B820-FF99EDC9F07D}" type="pres">
      <dgm:prSet presAssocID="{E6EF1C52-57B8-43DB-93B9-26EC3A74D945}" presName="compNode" presStyleCnt="0"/>
      <dgm:spPr/>
    </dgm:pt>
    <dgm:pt modelId="{D4FECA65-4281-4556-B93F-DE21B2196F03}" type="pres">
      <dgm:prSet presAssocID="{E6EF1C52-57B8-43DB-93B9-26EC3A74D945}" presName="iconBgRect" presStyleLbl="bgShp" presStyleIdx="3" presStyleCnt="6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46998"/>
        </a:solidFill>
      </dgm:spPr>
    </dgm:pt>
    <dgm:pt modelId="{E4625AAA-AFE3-407D-B749-8681D5124207}" type="pres">
      <dgm:prSet presAssocID="{E6EF1C52-57B8-43DB-93B9-26EC3A74D945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yba"/>
        </a:ext>
      </dgm:extLst>
    </dgm:pt>
    <dgm:pt modelId="{34526F52-CEA3-4B69-965C-46CCC7D93EC7}" type="pres">
      <dgm:prSet presAssocID="{E6EF1C52-57B8-43DB-93B9-26EC3A74D945}" presName="spaceRect" presStyleCnt="0"/>
      <dgm:spPr/>
    </dgm:pt>
    <dgm:pt modelId="{4AC915C3-8978-48A1-8DA0-978B79E5C89B}" type="pres">
      <dgm:prSet presAssocID="{E6EF1C52-57B8-43DB-93B9-26EC3A74D945}" presName="textRect" presStyleLbl="revTx" presStyleIdx="3" presStyleCnt="6">
        <dgm:presLayoutVars>
          <dgm:chMax val="1"/>
          <dgm:chPref val="1"/>
        </dgm:presLayoutVars>
      </dgm:prSet>
      <dgm:spPr/>
    </dgm:pt>
    <dgm:pt modelId="{18AE1991-B271-4244-BBB2-A52FDB54E541}" type="pres">
      <dgm:prSet presAssocID="{BC9468AB-AF04-4784-A136-E52995480116}" presName="sibTrans" presStyleLbl="sibTrans2D1" presStyleIdx="0" presStyleCnt="0"/>
      <dgm:spPr/>
    </dgm:pt>
    <dgm:pt modelId="{1D20CE96-70B9-4B14-842F-067828850A91}" type="pres">
      <dgm:prSet presAssocID="{2CAECE53-5F11-4990-BD40-15B136C05919}" presName="compNode" presStyleCnt="0"/>
      <dgm:spPr/>
    </dgm:pt>
    <dgm:pt modelId="{8B76192C-8448-40C8-9773-55CCE28B848D}" type="pres">
      <dgm:prSet presAssocID="{2CAECE53-5F11-4990-BD40-15B136C05919}" presName="iconBgRect" presStyleLbl="bgShp" presStyleIdx="4" presStyleCnt="6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45B19A"/>
        </a:solidFill>
      </dgm:spPr>
    </dgm:pt>
    <dgm:pt modelId="{C7FD1E1C-9A71-4E6A-990E-993B99101F68}" type="pres">
      <dgm:prSet presAssocID="{2CAECE53-5F11-4990-BD40-15B136C05919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acovní postup"/>
        </a:ext>
      </dgm:extLst>
    </dgm:pt>
    <dgm:pt modelId="{FAA0BCE8-E705-4EC6-BDAB-E52CD5B011B7}" type="pres">
      <dgm:prSet presAssocID="{2CAECE53-5F11-4990-BD40-15B136C05919}" presName="spaceRect" presStyleCnt="0"/>
      <dgm:spPr/>
    </dgm:pt>
    <dgm:pt modelId="{1EFC9F69-8DA0-4DB6-927B-0043F0B1109C}" type="pres">
      <dgm:prSet presAssocID="{2CAECE53-5F11-4990-BD40-15B136C05919}" presName="textRect" presStyleLbl="revTx" presStyleIdx="4" presStyleCnt="6">
        <dgm:presLayoutVars>
          <dgm:chMax val="1"/>
          <dgm:chPref val="1"/>
        </dgm:presLayoutVars>
      </dgm:prSet>
      <dgm:spPr/>
    </dgm:pt>
    <dgm:pt modelId="{F2F4CFD5-AFC8-4B59-BF84-CD71DBE64469}" type="pres">
      <dgm:prSet presAssocID="{42E670C1-3D68-4577-8762-DEA2CEB2DAE7}" presName="sibTrans" presStyleLbl="sibTrans2D1" presStyleIdx="0" presStyleCnt="0"/>
      <dgm:spPr/>
    </dgm:pt>
    <dgm:pt modelId="{212542F6-59A5-404F-AD98-54510A1554E1}" type="pres">
      <dgm:prSet presAssocID="{FCF9C7B0-C6C2-4C2F-92D8-3B737CF631AA}" presName="compNode" presStyleCnt="0"/>
      <dgm:spPr/>
    </dgm:pt>
    <dgm:pt modelId="{D4DE531E-61A0-416A-8C44-02AFCB06236E}" type="pres">
      <dgm:prSet presAssocID="{FCF9C7B0-C6C2-4C2F-92D8-3B737CF631AA}" presName="iconBgRect" presStyleLbl="bgShp" presStyleIdx="5" presStyleCnt="6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46998"/>
        </a:solidFill>
      </dgm:spPr>
    </dgm:pt>
    <dgm:pt modelId="{91829A24-19F9-43ED-B62D-012D78D72E6D}" type="pres">
      <dgm:prSet presAssocID="{FCF9C7B0-C6C2-4C2F-92D8-3B737CF631AA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řipojeno"/>
        </a:ext>
      </dgm:extLst>
    </dgm:pt>
    <dgm:pt modelId="{C9EA50F8-8CA2-43ED-8E9B-D048F6A0F83F}" type="pres">
      <dgm:prSet presAssocID="{FCF9C7B0-C6C2-4C2F-92D8-3B737CF631AA}" presName="spaceRect" presStyleCnt="0"/>
      <dgm:spPr/>
    </dgm:pt>
    <dgm:pt modelId="{08F22B0E-E9F3-4B87-9DC5-069CF8C48A1A}" type="pres">
      <dgm:prSet presAssocID="{FCF9C7B0-C6C2-4C2F-92D8-3B737CF631AA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796B840A-7781-B149-B9D9-AFAA106AEFB0}" type="presOf" srcId="{42E670C1-3D68-4577-8762-DEA2CEB2DAE7}" destId="{F2F4CFD5-AFC8-4B59-BF84-CD71DBE64469}" srcOrd="0" destOrd="0" presId="urn:microsoft.com/office/officeart/2018/2/layout/IconCircleList"/>
    <dgm:cxn modelId="{74DCA720-5320-4EBA-B6D7-2FB6E5D4E20D}" srcId="{0EA329A8-211B-400F-BBB3-46B0049B3520}" destId="{B07E001F-9E4B-482D-8461-C073FF35BDDA}" srcOrd="1" destOrd="0" parTransId="{845CACE9-1DD8-4793-95A7-6B9891949B49}" sibTransId="{56BED2BC-EA7D-4424-9537-2D6305D91961}"/>
    <dgm:cxn modelId="{46C0EB20-9792-4658-B113-821647B89AE0}" srcId="{0EA329A8-211B-400F-BBB3-46B0049B3520}" destId="{2CAECE53-5F11-4990-BD40-15B136C05919}" srcOrd="4" destOrd="0" parTransId="{C9514C35-3ECC-4BE2-B738-5A51ADE07434}" sibTransId="{42E670C1-3D68-4577-8762-DEA2CEB2DAE7}"/>
    <dgm:cxn modelId="{0332A024-527C-604E-B943-D52BBF6EC081}" type="presOf" srcId="{0EA329A8-211B-400F-BBB3-46B0049B3520}" destId="{387CC346-15C9-42DA-97AD-FD3678A3FBFF}" srcOrd="0" destOrd="0" presId="urn:microsoft.com/office/officeart/2018/2/layout/IconCircleList"/>
    <dgm:cxn modelId="{4102B42A-FF09-AC4C-86CC-76C870302E97}" type="presOf" srcId="{08BF2FD8-3F58-462D-B701-E3A183F6C1DF}" destId="{93A6FF8F-1C5F-4B45-9633-9B67820A993A}" srcOrd="0" destOrd="0" presId="urn:microsoft.com/office/officeart/2018/2/layout/IconCircleList"/>
    <dgm:cxn modelId="{0F5D882C-8C1D-E041-B3CF-1A04C49C7D8A}" type="presOf" srcId="{414E4FDC-8F7E-485B-B2B0-8F8AC3103174}" destId="{4CD47C6F-85CE-4306-B127-3BD33470D752}" srcOrd="0" destOrd="0" presId="urn:microsoft.com/office/officeart/2018/2/layout/IconCircleList"/>
    <dgm:cxn modelId="{DCFB7E57-31FF-2E42-B1C6-F1063CBDAF99}" type="presOf" srcId="{56BED2BC-EA7D-4424-9537-2D6305D91961}" destId="{04D9A161-F96F-4E90-A446-B6AA0481B1DF}" srcOrd="0" destOrd="0" presId="urn:microsoft.com/office/officeart/2018/2/layout/IconCircleList"/>
    <dgm:cxn modelId="{8DFC595A-FF13-654D-AAE4-6EEEC3603920}" type="presOf" srcId="{2CAECE53-5F11-4990-BD40-15B136C05919}" destId="{1EFC9F69-8DA0-4DB6-927B-0043F0B1109C}" srcOrd="0" destOrd="0" presId="urn:microsoft.com/office/officeart/2018/2/layout/IconCircleList"/>
    <dgm:cxn modelId="{3A760760-0F61-40A6-A32D-525D5671066B}" srcId="{0EA329A8-211B-400F-BBB3-46B0049B3520}" destId="{414E4FDC-8F7E-485B-B2B0-8F8AC3103174}" srcOrd="2" destOrd="0" parTransId="{70C85768-77E6-47E2-BF65-BA29D8013B61}" sibTransId="{08BF2FD8-3F58-462D-B701-E3A183F6C1DF}"/>
    <dgm:cxn modelId="{7BF77193-CFDB-744A-8951-E66463A4860A}" type="presOf" srcId="{FCF9C7B0-C6C2-4C2F-92D8-3B737CF631AA}" destId="{08F22B0E-E9F3-4B87-9DC5-069CF8C48A1A}" srcOrd="0" destOrd="0" presId="urn:microsoft.com/office/officeart/2018/2/layout/IconCircleList"/>
    <dgm:cxn modelId="{07713FA5-F9F8-45E0-BFCF-19A5E37D4297}" srcId="{0EA329A8-211B-400F-BBB3-46B0049B3520}" destId="{FCF9C7B0-C6C2-4C2F-92D8-3B737CF631AA}" srcOrd="5" destOrd="0" parTransId="{1FD44BF3-58BF-4636-BE97-64DFEC699553}" sibTransId="{3BA481E9-8FBC-4274-AD47-85BCF8F2AF39}"/>
    <dgm:cxn modelId="{91D67EA6-81F1-7A45-BB22-2BF0647FCCB8}" type="presOf" srcId="{DBC7FE93-F408-4341-ACF7-6B434DCED6F7}" destId="{0F0F2F6B-7DD8-4810-8558-F13380E0ECAB}" srcOrd="0" destOrd="0" presId="urn:microsoft.com/office/officeart/2018/2/layout/IconCircleList"/>
    <dgm:cxn modelId="{8F9172B3-9EA0-684F-BDDD-84EB510D0D6F}" type="presOf" srcId="{B07E001F-9E4B-482D-8461-C073FF35BDDA}" destId="{CC69FBC3-9DA2-4E44-BD3C-5498BC442C9A}" srcOrd="0" destOrd="0" presId="urn:microsoft.com/office/officeart/2018/2/layout/IconCircleList"/>
    <dgm:cxn modelId="{FD9C33C0-350D-C546-B01C-0CF1A2AC04D8}" type="presOf" srcId="{60FDD92B-AE4F-4350-A7CE-CFC4F9CDA62D}" destId="{344CDF59-20F2-41BD-98A1-E12890F3F3C6}" srcOrd="0" destOrd="0" presId="urn:microsoft.com/office/officeart/2018/2/layout/IconCircleList"/>
    <dgm:cxn modelId="{F34EC9C2-7E2F-4732-AA62-ABEB52ECB1A8}" srcId="{0EA329A8-211B-400F-BBB3-46B0049B3520}" destId="{60FDD92B-AE4F-4350-A7CE-CFC4F9CDA62D}" srcOrd="0" destOrd="0" parTransId="{B6DDECFF-A38E-4B93-AA0A-C0550D3B3B99}" sibTransId="{DBC7FE93-F408-4341-ACF7-6B434DCED6F7}"/>
    <dgm:cxn modelId="{6D67AAD7-B36D-4DF9-97E1-AB750BD46CF0}" srcId="{0EA329A8-211B-400F-BBB3-46B0049B3520}" destId="{E6EF1C52-57B8-43DB-93B9-26EC3A74D945}" srcOrd="3" destOrd="0" parTransId="{4EA8E600-1024-4E98-89AD-9E80825C47C9}" sibTransId="{BC9468AB-AF04-4784-A136-E52995480116}"/>
    <dgm:cxn modelId="{459E6BE0-7548-154F-980A-2264009BA047}" type="presOf" srcId="{E6EF1C52-57B8-43DB-93B9-26EC3A74D945}" destId="{4AC915C3-8978-48A1-8DA0-978B79E5C89B}" srcOrd="0" destOrd="0" presId="urn:microsoft.com/office/officeart/2018/2/layout/IconCircleList"/>
    <dgm:cxn modelId="{7AF7F2E9-A38E-B346-8911-51B1A8F0362A}" type="presOf" srcId="{BC9468AB-AF04-4784-A136-E52995480116}" destId="{18AE1991-B271-4244-BBB2-A52FDB54E541}" srcOrd="0" destOrd="0" presId="urn:microsoft.com/office/officeart/2018/2/layout/IconCircleList"/>
    <dgm:cxn modelId="{E76D589B-D2C4-5C42-A0D1-73AE602E7B28}" type="presParOf" srcId="{387CC346-15C9-42DA-97AD-FD3678A3FBFF}" destId="{6A2BD2A5-55EE-4E4E-A50B-E5100BE931E5}" srcOrd="0" destOrd="0" presId="urn:microsoft.com/office/officeart/2018/2/layout/IconCircleList"/>
    <dgm:cxn modelId="{7D50BFED-056F-0543-BD6C-2743016E34F0}" type="presParOf" srcId="{6A2BD2A5-55EE-4E4E-A50B-E5100BE931E5}" destId="{4C4F583D-B233-4FCE-BF7C-0E0F48D45A20}" srcOrd="0" destOrd="0" presId="urn:microsoft.com/office/officeart/2018/2/layout/IconCircleList"/>
    <dgm:cxn modelId="{9F5C2ADA-CA91-8E44-8A10-F3D709046DF3}" type="presParOf" srcId="{4C4F583D-B233-4FCE-BF7C-0E0F48D45A20}" destId="{C5083213-0CA9-49AC-A442-F7834A434D04}" srcOrd="0" destOrd="0" presId="urn:microsoft.com/office/officeart/2018/2/layout/IconCircleList"/>
    <dgm:cxn modelId="{16681BFB-EC3F-B842-98E9-AAE1F82EE487}" type="presParOf" srcId="{4C4F583D-B233-4FCE-BF7C-0E0F48D45A20}" destId="{B562A2AA-8126-4B03-AA79-8CF87DFF4D29}" srcOrd="1" destOrd="0" presId="urn:microsoft.com/office/officeart/2018/2/layout/IconCircleList"/>
    <dgm:cxn modelId="{F54BFFA6-16E4-7B48-95DE-E729092B6B26}" type="presParOf" srcId="{4C4F583D-B233-4FCE-BF7C-0E0F48D45A20}" destId="{C0188EF7-3D3F-44A0-8F87-B64DCA191B43}" srcOrd="2" destOrd="0" presId="urn:microsoft.com/office/officeart/2018/2/layout/IconCircleList"/>
    <dgm:cxn modelId="{5A793509-1700-314E-A34E-C28619639A71}" type="presParOf" srcId="{4C4F583D-B233-4FCE-BF7C-0E0F48D45A20}" destId="{344CDF59-20F2-41BD-98A1-E12890F3F3C6}" srcOrd="3" destOrd="0" presId="urn:microsoft.com/office/officeart/2018/2/layout/IconCircleList"/>
    <dgm:cxn modelId="{CBB4909D-37F8-8A4F-A146-3C3802A8C7F8}" type="presParOf" srcId="{6A2BD2A5-55EE-4E4E-A50B-E5100BE931E5}" destId="{0F0F2F6B-7DD8-4810-8558-F13380E0ECAB}" srcOrd="1" destOrd="0" presId="urn:microsoft.com/office/officeart/2018/2/layout/IconCircleList"/>
    <dgm:cxn modelId="{254F5100-C5B1-4B47-BADA-EF0CE5445F87}" type="presParOf" srcId="{6A2BD2A5-55EE-4E4E-A50B-E5100BE931E5}" destId="{31342853-ED54-48A5-8D9A-254E084D601C}" srcOrd="2" destOrd="0" presId="urn:microsoft.com/office/officeart/2018/2/layout/IconCircleList"/>
    <dgm:cxn modelId="{A8C86BA3-8922-D548-87ED-A0DF03EC1839}" type="presParOf" srcId="{31342853-ED54-48A5-8D9A-254E084D601C}" destId="{BAFEB3EC-07DC-4C42-BDBB-EA2E38933BDE}" srcOrd="0" destOrd="0" presId="urn:microsoft.com/office/officeart/2018/2/layout/IconCircleList"/>
    <dgm:cxn modelId="{E2496097-87B8-944F-A9B4-900D39987118}" type="presParOf" srcId="{31342853-ED54-48A5-8D9A-254E084D601C}" destId="{4DE80369-B664-4DA8-B3ED-A4CC6FE091F9}" srcOrd="1" destOrd="0" presId="urn:microsoft.com/office/officeart/2018/2/layout/IconCircleList"/>
    <dgm:cxn modelId="{B2A637C5-F638-3048-A0F1-2CB9102FBA2A}" type="presParOf" srcId="{31342853-ED54-48A5-8D9A-254E084D601C}" destId="{049CF67B-D1A2-4EA3-820C-DC3F3D4FA9B1}" srcOrd="2" destOrd="0" presId="urn:microsoft.com/office/officeart/2018/2/layout/IconCircleList"/>
    <dgm:cxn modelId="{485DFD78-6F1C-0346-A4C7-679E2CFEB9B4}" type="presParOf" srcId="{31342853-ED54-48A5-8D9A-254E084D601C}" destId="{CC69FBC3-9DA2-4E44-BD3C-5498BC442C9A}" srcOrd="3" destOrd="0" presId="urn:microsoft.com/office/officeart/2018/2/layout/IconCircleList"/>
    <dgm:cxn modelId="{5D3E5CCA-FF03-A544-B84D-7DD6006674A7}" type="presParOf" srcId="{6A2BD2A5-55EE-4E4E-A50B-E5100BE931E5}" destId="{04D9A161-F96F-4E90-A446-B6AA0481B1DF}" srcOrd="3" destOrd="0" presId="urn:microsoft.com/office/officeart/2018/2/layout/IconCircleList"/>
    <dgm:cxn modelId="{7D0C4D30-9528-1F48-929C-59A84962949B}" type="presParOf" srcId="{6A2BD2A5-55EE-4E4E-A50B-E5100BE931E5}" destId="{CB52226F-1439-4679-94B4-A661B2403FFD}" srcOrd="4" destOrd="0" presId="urn:microsoft.com/office/officeart/2018/2/layout/IconCircleList"/>
    <dgm:cxn modelId="{AA63962A-9D5C-6D47-9C2B-BBE9CC7B6A07}" type="presParOf" srcId="{CB52226F-1439-4679-94B4-A661B2403FFD}" destId="{E032FF13-31B5-45F7-85E3-0C33CD64D687}" srcOrd="0" destOrd="0" presId="urn:microsoft.com/office/officeart/2018/2/layout/IconCircleList"/>
    <dgm:cxn modelId="{8F068F76-2EC8-2542-AD9C-BBA40064BE1C}" type="presParOf" srcId="{CB52226F-1439-4679-94B4-A661B2403FFD}" destId="{223B6DC6-307A-406C-8C63-45D3CDA57939}" srcOrd="1" destOrd="0" presId="urn:microsoft.com/office/officeart/2018/2/layout/IconCircleList"/>
    <dgm:cxn modelId="{85FC8AA0-02E3-DA4B-B5BE-F4B51CB83776}" type="presParOf" srcId="{CB52226F-1439-4679-94B4-A661B2403FFD}" destId="{021EBFC2-83EE-4756-9BEE-3DEB51530D0B}" srcOrd="2" destOrd="0" presId="urn:microsoft.com/office/officeart/2018/2/layout/IconCircleList"/>
    <dgm:cxn modelId="{2C56DED7-A3AD-394E-9F81-64E98F537704}" type="presParOf" srcId="{CB52226F-1439-4679-94B4-A661B2403FFD}" destId="{4CD47C6F-85CE-4306-B127-3BD33470D752}" srcOrd="3" destOrd="0" presId="urn:microsoft.com/office/officeart/2018/2/layout/IconCircleList"/>
    <dgm:cxn modelId="{1AF83E37-0BEC-CE42-91D5-761E93C4DF68}" type="presParOf" srcId="{6A2BD2A5-55EE-4E4E-A50B-E5100BE931E5}" destId="{93A6FF8F-1C5F-4B45-9633-9B67820A993A}" srcOrd="5" destOrd="0" presId="urn:microsoft.com/office/officeart/2018/2/layout/IconCircleList"/>
    <dgm:cxn modelId="{3A65EB3E-18F1-0A44-A7BC-2D3A5482067A}" type="presParOf" srcId="{6A2BD2A5-55EE-4E4E-A50B-E5100BE931E5}" destId="{BE9E0B89-7270-4D2D-B820-FF99EDC9F07D}" srcOrd="6" destOrd="0" presId="urn:microsoft.com/office/officeart/2018/2/layout/IconCircleList"/>
    <dgm:cxn modelId="{E66265DD-5838-1A49-87E4-447D3ABD5E5F}" type="presParOf" srcId="{BE9E0B89-7270-4D2D-B820-FF99EDC9F07D}" destId="{D4FECA65-4281-4556-B93F-DE21B2196F03}" srcOrd="0" destOrd="0" presId="urn:microsoft.com/office/officeart/2018/2/layout/IconCircleList"/>
    <dgm:cxn modelId="{D91C6B69-E068-F447-8AD2-9A65A3932A5A}" type="presParOf" srcId="{BE9E0B89-7270-4D2D-B820-FF99EDC9F07D}" destId="{E4625AAA-AFE3-407D-B749-8681D5124207}" srcOrd="1" destOrd="0" presId="urn:microsoft.com/office/officeart/2018/2/layout/IconCircleList"/>
    <dgm:cxn modelId="{800BE3B0-1A89-3C4E-AF69-380C8ECC3903}" type="presParOf" srcId="{BE9E0B89-7270-4D2D-B820-FF99EDC9F07D}" destId="{34526F52-CEA3-4B69-965C-46CCC7D93EC7}" srcOrd="2" destOrd="0" presId="urn:microsoft.com/office/officeart/2018/2/layout/IconCircleList"/>
    <dgm:cxn modelId="{3B9B8B2F-C50B-5B44-8F38-10DCAA34AC5B}" type="presParOf" srcId="{BE9E0B89-7270-4D2D-B820-FF99EDC9F07D}" destId="{4AC915C3-8978-48A1-8DA0-978B79E5C89B}" srcOrd="3" destOrd="0" presId="urn:microsoft.com/office/officeart/2018/2/layout/IconCircleList"/>
    <dgm:cxn modelId="{D27E7020-A9CC-E741-827B-B0BD1D10E63F}" type="presParOf" srcId="{6A2BD2A5-55EE-4E4E-A50B-E5100BE931E5}" destId="{18AE1991-B271-4244-BBB2-A52FDB54E541}" srcOrd="7" destOrd="0" presId="urn:microsoft.com/office/officeart/2018/2/layout/IconCircleList"/>
    <dgm:cxn modelId="{56C18678-A17A-8E4D-8359-9AFAF0301CC5}" type="presParOf" srcId="{6A2BD2A5-55EE-4E4E-A50B-E5100BE931E5}" destId="{1D20CE96-70B9-4B14-842F-067828850A91}" srcOrd="8" destOrd="0" presId="urn:microsoft.com/office/officeart/2018/2/layout/IconCircleList"/>
    <dgm:cxn modelId="{F726EFC2-BD3B-0346-B9BB-ACEBCDD4AFAD}" type="presParOf" srcId="{1D20CE96-70B9-4B14-842F-067828850A91}" destId="{8B76192C-8448-40C8-9773-55CCE28B848D}" srcOrd="0" destOrd="0" presId="urn:microsoft.com/office/officeart/2018/2/layout/IconCircleList"/>
    <dgm:cxn modelId="{58CC577C-F385-D84F-9E40-849CF908627A}" type="presParOf" srcId="{1D20CE96-70B9-4B14-842F-067828850A91}" destId="{C7FD1E1C-9A71-4E6A-990E-993B99101F68}" srcOrd="1" destOrd="0" presId="urn:microsoft.com/office/officeart/2018/2/layout/IconCircleList"/>
    <dgm:cxn modelId="{CEA3EFCD-D555-014A-AE2D-5B7BE143E631}" type="presParOf" srcId="{1D20CE96-70B9-4B14-842F-067828850A91}" destId="{FAA0BCE8-E705-4EC6-BDAB-E52CD5B011B7}" srcOrd="2" destOrd="0" presId="urn:microsoft.com/office/officeart/2018/2/layout/IconCircleList"/>
    <dgm:cxn modelId="{25913240-9A30-0342-9C5F-7414340CF9F7}" type="presParOf" srcId="{1D20CE96-70B9-4B14-842F-067828850A91}" destId="{1EFC9F69-8DA0-4DB6-927B-0043F0B1109C}" srcOrd="3" destOrd="0" presId="urn:microsoft.com/office/officeart/2018/2/layout/IconCircleList"/>
    <dgm:cxn modelId="{C83C77AC-1D9C-1341-A138-D9610522C92C}" type="presParOf" srcId="{6A2BD2A5-55EE-4E4E-A50B-E5100BE931E5}" destId="{F2F4CFD5-AFC8-4B59-BF84-CD71DBE64469}" srcOrd="9" destOrd="0" presId="urn:microsoft.com/office/officeart/2018/2/layout/IconCircleList"/>
    <dgm:cxn modelId="{363F8A36-9963-524B-BD59-A900ACEE0885}" type="presParOf" srcId="{6A2BD2A5-55EE-4E4E-A50B-E5100BE931E5}" destId="{212542F6-59A5-404F-AD98-54510A1554E1}" srcOrd="10" destOrd="0" presId="urn:microsoft.com/office/officeart/2018/2/layout/IconCircleList"/>
    <dgm:cxn modelId="{C3D19AF6-FA25-0847-A95E-41925C6D81D5}" type="presParOf" srcId="{212542F6-59A5-404F-AD98-54510A1554E1}" destId="{D4DE531E-61A0-416A-8C44-02AFCB06236E}" srcOrd="0" destOrd="0" presId="urn:microsoft.com/office/officeart/2018/2/layout/IconCircleList"/>
    <dgm:cxn modelId="{878BF6EA-477B-3843-AEB8-90A1FA25C4A6}" type="presParOf" srcId="{212542F6-59A5-404F-AD98-54510A1554E1}" destId="{91829A24-19F9-43ED-B62D-012D78D72E6D}" srcOrd="1" destOrd="0" presId="urn:microsoft.com/office/officeart/2018/2/layout/IconCircleList"/>
    <dgm:cxn modelId="{6F7F6EB9-B09F-D74E-9E36-A891FAA616BD}" type="presParOf" srcId="{212542F6-59A5-404F-AD98-54510A1554E1}" destId="{C9EA50F8-8CA2-43ED-8E9B-D048F6A0F83F}" srcOrd="2" destOrd="0" presId="urn:microsoft.com/office/officeart/2018/2/layout/IconCircleList"/>
    <dgm:cxn modelId="{2E8C565A-3C31-F14A-9CE8-6081C0C22279}" type="presParOf" srcId="{212542F6-59A5-404F-AD98-54510A1554E1}" destId="{08F22B0E-E9F3-4B87-9DC5-069CF8C48A1A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6300094-DDFF-4BE2-BD1D-CAC788CCDCE2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C219B11C-C1D7-4C76-BE5A-7C96FCF7C24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Nákladová analýza</a:t>
          </a:r>
          <a:endParaRPr lang="en-US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8AB4A9DD-1ACC-4C04-BAEB-EC62E934E8A2}" type="parTrans" cxnId="{FAB85009-5800-4781-9F5C-B1FB54F3AD39}">
      <dgm:prSet/>
      <dgm:spPr/>
      <dgm:t>
        <a:bodyPr/>
        <a:lstStyle/>
        <a:p>
          <a:endParaRPr lang="en-US" dirty="0"/>
        </a:p>
      </dgm:t>
    </dgm:pt>
    <dgm:pt modelId="{F4E0626A-9CE4-469A-9DF1-49E413E6A209}" type="sibTrans" cxnId="{FAB85009-5800-4781-9F5C-B1FB54F3AD39}">
      <dgm:prSet/>
      <dgm:spPr/>
      <dgm:t>
        <a:bodyPr/>
        <a:lstStyle/>
        <a:p>
          <a:endParaRPr lang="en-US" dirty="0"/>
        </a:p>
      </dgm:t>
    </dgm:pt>
    <dgm:pt modelId="{10D03D22-9CDB-485F-BCB1-F340486A12CA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 sz="2300" cap="none" noProof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Časová</a:t>
          </a:r>
          <a:r>
            <a:rPr lang="en-US" sz="23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cs-CZ" sz="2300" cap="none" noProof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analýza</a:t>
          </a:r>
        </a:p>
      </dgm:t>
    </dgm:pt>
    <dgm:pt modelId="{13AB5095-2A9F-4ADF-ADF6-F9EA9DA63251}" type="parTrans" cxnId="{79A435D3-F48B-4427-B61C-C07EA9B601E5}">
      <dgm:prSet/>
      <dgm:spPr/>
      <dgm:t>
        <a:bodyPr/>
        <a:lstStyle/>
        <a:p>
          <a:endParaRPr lang="en-US" dirty="0"/>
        </a:p>
      </dgm:t>
    </dgm:pt>
    <dgm:pt modelId="{C2A89495-585D-4D06-8949-99A7B6A54AB0}" type="sibTrans" cxnId="{79A435D3-F48B-4427-B61C-C07EA9B601E5}">
      <dgm:prSet/>
      <dgm:spPr/>
      <dgm:t>
        <a:bodyPr/>
        <a:lstStyle/>
        <a:p>
          <a:endParaRPr lang="en-US" dirty="0"/>
        </a:p>
      </dgm:t>
    </dgm:pt>
    <dgm:pt modelId="{00EBDB68-7E49-4379-8862-E7702927902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Analýza rizik</a:t>
          </a:r>
          <a:endParaRPr lang="en-US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D167F3B4-02A4-46F5-9025-29C5DD0DB6E1}" type="parTrans" cxnId="{EF5EFF9E-535B-47C9-9D26-C1645703054F}">
      <dgm:prSet/>
      <dgm:spPr/>
      <dgm:t>
        <a:bodyPr/>
        <a:lstStyle/>
        <a:p>
          <a:endParaRPr lang="en-US" dirty="0"/>
        </a:p>
      </dgm:t>
    </dgm:pt>
    <dgm:pt modelId="{E9722760-072C-4A10-8EA2-80D0CA8643A1}" type="sibTrans" cxnId="{EF5EFF9E-535B-47C9-9D26-C1645703054F}">
      <dgm:prSet/>
      <dgm:spPr/>
      <dgm:t>
        <a:bodyPr/>
        <a:lstStyle/>
        <a:p>
          <a:endParaRPr lang="en-US" dirty="0"/>
        </a:p>
      </dgm:t>
    </dgm:pt>
    <dgm:pt modelId="{531A731A-2E95-4329-A9F9-8ACF4083E5B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Analýza zdrojů</a:t>
          </a:r>
          <a:endParaRPr lang="en-US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C37E5BBF-0FAA-4C34-A53E-6CF86E172B4C}" type="parTrans" cxnId="{B9BEC167-CF77-4712-9B7C-0E907F30B079}">
      <dgm:prSet/>
      <dgm:spPr/>
      <dgm:t>
        <a:bodyPr/>
        <a:lstStyle/>
        <a:p>
          <a:endParaRPr lang="en-US" dirty="0"/>
        </a:p>
      </dgm:t>
    </dgm:pt>
    <dgm:pt modelId="{FF136C4F-051C-4F04-8A01-BF988931E567}" type="sibTrans" cxnId="{B9BEC167-CF77-4712-9B7C-0E907F30B079}">
      <dgm:prSet/>
      <dgm:spPr/>
      <dgm:t>
        <a:bodyPr/>
        <a:lstStyle/>
        <a:p>
          <a:endParaRPr lang="en-US" dirty="0"/>
        </a:p>
      </dgm:t>
    </dgm:pt>
    <dgm:pt modelId="{68504018-FD39-4140-8F9C-C9BB5D246D80}" type="pres">
      <dgm:prSet presAssocID="{E6300094-DDFF-4BE2-BD1D-CAC788CCDCE2}" presName="root" presStyleCnt="0">
        <dgm:presLayoutVars>
          <dgm:dir/>
          <dgm:resizeHandles val="exact"/>
        </dgm:presLayoutVars>
      </dgm:prSet>
      <dgm:spPr/>
    </dgm:pt>
    <dgm:pt modelId="{81912F75-C6B7-47F8-B625-B492C7B1F585}" type="pres">
      <dgm:prSet presAssocID="{C219B11C-C1D7-4C76-BE5A-7C96FCF7C243}" presName="compNode" presStyleCnt="0"/>
      <dgm:spPr/>
    </dgm:pt>
    <dgm:pt modelId="{3EA49DBA-7484-440C-837E-4848B8E639C1}" type="pres">
      <dgm:prSet presAssocID="{C219B11C-C1D7-4C76-BE5A-7C96FCF7C243}" presName="iconBgRect" presStyleLbl="bgShp" presStyleIdx="0" presStyleCnt="4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46998"/>
        </a:solidFill>
      </dgm:spPr>
    </dgm:pt>
    <dgm:pt modelId="{A31268CC-BA9A-4B49-AA9D-3EE92ED953BA}" type="pres">
      <dgm:prSet presAssocID="{C219B11C-C1D7-4C76-BE5A-7C96FCF7C24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nce"/>
        </a:ext>
      </dgm:extLst>
    </dgm:pt>
    <dgm:pt modelId="{DCD6EDDE-1856-4D0F-94EE-14FAB2BFFC51}" type="pres">
      <dgm:prSet presAssocID="{C219B11C-C1D7-4C76-BE5A-7C96FCF7C243}" presName="spaceRect" presStyleCnt="0"/>
      <dgm:spPr/>
    </dgm:pt>
    <dgm:pt modelId="{45D53B1F-3FC9-43A9-BB8E-BFBC1AA59079}" type="pres">
      <dgm:prSet presAssocID="{C219B11C-C1D7-4C76-BE5A-7C96FCF7C243}" presName="textRect" presStyleLbl="revTx" presStyleIdx="0" presStyleCnt="4">
        <dgm:presLayoutVars>
          <dgm:chMax val="1"/>
          <dgm:chPref val="1"/>
        </dgm:presLayoutVars>
      </dgm:prSet>
      <dgm:spPr/>
    </dgm:pt>
    <dgm:pt modelId="{B3633DD8-6E42-4A77-8913-21B141570E6A}" type="pres">
      <dgm:prSet presAssocID="{F4E0626A-9CE4-469A-9DF1-49E413E6A209}" presName="sibTrans" presStyleCnt="0"/>
      <dgm:spPr/>
    </dgm:pt>
    <dgm:pt modelId="{6FDABE99-FB99-43F4-99BB-26D1ED12EB0F}" type="pres">
      <dgm:prSet presAssocID="{10D03D22-9CDB-485F-BCB1-F340486A12CA}" presName="compNode" presStyleCnt="0"/>
      <dgm:spPr/>
    </dgm:pt>
    <dgm:pt modelId="{EDE64F58-3571-41E8-9982-F76FF201AD5C}" type="pres">
      <dgm:prSet presAssocID="{10D03D22-9CDB-485F-BCB1-F340486A12CA}" presName="iconBgRect" presStyleLbl="bgShp" presStyleIdx="1" presStyleCnt="4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46998"/>
        </a:solidFill>
      </dgm:spPr>
    </dgm:pt>
    <dgm:pt modelId="{81C1A4F4-30D9-4C2C-9E3B-E6ECDF39560D}" type="pres">
      <dgm:prSet presAssocID="{10D03D22-9CDB-485F-BCB1-F340486A12C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řesýpací hodiny"/>
        </a:ext>
      </dgm:extLst>
    </dgm:pt>
    <dgm:pt modelId="{950A2FEE-CE4A-42B6-8091-A892A97271B6}" type="pres">
      <dgm:prSet presAssocID="{10D03D22-9CDB-485F-BCB1-F340486A12CA}" presName="spaceRect" presStyleCnt="0"/>
      <dgm:spPr/>
    </dgm:pt>
    <dgm:pt modelId="{2D1C78A2-8E94-44D7-B1DA-521956A44166}" type="pres">
      <dgm:prSet presAssocID="{10D03D22-9CDB-485F-BCB1-F340486A12CA}" presName="textRect" presStyleLbl="revTx" presStyleIdx="1" presStyleCnt="4">
        <dgm:presLayoutVars>
          <dgm:chMax val="1"/>
          <dgm:chPref val="1"/>
        </dgm:presLayoutVars>
      </dgm:prSet>
      <dgm:spPr/>
    </dgm:pt>
    <dgm:pt modelId="{5DFB1FFF-EA5C-4C0B-AA77-86DE571D3E47}" type="pres">
      <dgm:prSet presAssocID="{C2A89495-585D-4D06-8949-99A7B6A54AB0}" presName="sibTrans" presStyleCnt="0"/>
      <dgm:spPr/>
    </dgm:pt>
    <dgm:pt modelId="{81EC0DFC-E05F-4E6D-994D-E1D3C23F2775}" type="pres">
      <dgm:prSet presAssocID="{00EBDB68-7E49-4379-8862-E77029279028}" presName="compNode" presStyleCnt="0"/>
      <dgm:spPr/>
    </dgm:pt>
    <dgm:pt modelId="{F978409D-4050-42B0-8114-86553B4E68B8}" type="pres">
      <dgm:prSet presAssocID="{00EBDB68-7E49-4379-8862-E77029279028}" presName="iconBgRect" presStyleLbl="bgShp" presStyleIdx="2" presStyleCnt="4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46998"/>
        </a:solidFill>
      </dgm:spPr>
    </dgm:pt>
    <dgm:pt modelId="{CFF6CAD8-7C91-48BC-A78B-016D682A8940}" type="pres">
      <dgm:prSet presAssocID="{00EBDB68-7E49-4379-8862-E7702927902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</dgm:pt>
    <dgm:pt modelId="{C188059C-689B-4980-9DFA-80EC5E176F76}" type="pres">
      <dgm:prSet presAssocID="{00EBDB68-7E49-4379-8862-E77029279028}" presName="spaceRect" presStyleCnt="0"/>
      <dgm:spPr/>
    </dgm:pt>
    <dgm:pt modelId="{6C82D66E-72F4-4608-A595-8AB796EDCBA9}" type="pres">
      <dgm:prSet presAssocID="{00EBDB68-7E49-4379-8862-E77029279028}" presName="textRect" presStyleLbl="revTx" presStyleIdx="2" presStyleCnt="4">
        <dgm:presLayoutVars>
          <dgm:chMax val="1"/>
          <dgm:chPref val="1"/>
        </dgm:presLayoutVars>
      </dgm:prSet>
      <dgm:spPr/>
    </dgm:pt>
    <dgm:pt modelId="{2D396AE7-8FBA-43B3-8FD8-719E5BEE8434}" type="pres">
      <dgm:prSet presAssocID="{E9722760-072C-4A10-8EA2-80D0CA8643A1}" presName="sibTrans" presStyleCnt="0"/>
      <dgm:spPr/>
    </dgm:pt>
    <dgm:pt modelId="{80612D7B-B94A-4EBE-93AB-4A9892FF37B4}" type="pres">
      <dgm:prSet presAssocID="{531A731A-2E95-4329-A9F9-8ACF4083E5B8}" presName="compNode" presStyleCnt="0"/>
      <dgm:spPr/>
    </dgm:pt>
    <dgm:pt modelId="{16BF5455-1FD7-4E5F-9EC7-0B2633D22CB9}" type="pres">
      <dgm:prSet presAssocID="{531A731A-2E95-4329-A9F9-8ACF4083E5B8}" presName="iconBgRect" presStyleLbl="bgShp" presStyleIdx="3" presStyleCnt="4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46998"/>
        </a:solidFill>
      </dgm:spPr>
    </dgm:pt>
    <dgm:pt modelId="{FCEFCB3C-4DFB-40C3-807F-16CD1851A900}" type="pres">
      <dgm:prSet presAssocID="{531A731A-2E95-4329-A9F9-8ACF4083E5B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živatelé"/>
        </a:ext>
      </dgm:extLst>
    </dgm:pt>
    <dgm:pt modelId="{9634E098-020C-4A6B-8799-950F50BCF6B7}" type="pres">
      <dgm:prSet presAssocID="{531A731A-2E95-4329-A9F9-8ACF4083E5B8}" presName="spaceRect" presStyleCnt="0"/>
      <dgm:spPr/>
    </dgm:pt>
    <dgm:pt modelId="{7BC75D4E-CECD-4ABD-91FD-6E1CCD2CA64C}" type="pres">
      <dgm:prSet presAssocID="{531A731A-2E95-4329-A9F9-8ACF4083E5B8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FAB85009-5800-4781-9F5C-B1FB54F3AD39}" srcId="{E6300094-DDFF-4BE2-BD1D-CAC788CCDCE2}" destId="{C219B11C-C1D7-4C76-BE5A-7C96FCF7C243}" srcOrd="0" destOrd="0" parTransId="{8AB4A9DD-1ACC-4C04-BAEB-EC62E934E8A2}" sibTransId="{F4E0626A-9CE4-469A-9DF1-49E413E6A209}"/>
    <dgm:cxn modelId="{4E98EA3D-CA2A-4B8E-B71F-908D5742C35D}" type="presOf" srcId="{00EBDB68-7E49-4379-8862-E77029279028}" destId="{6C82D66E-72F4-4608-A595-8AB796EDCBA9}" srcOrd="0" destOrd="0" presId="urn:microsoft.com/office/officeart/2018/5/layout/IconCircleLabelList"/>
    <dgm:cxn modelId="{36B65956-4A1D-462E-9960-C66790D58AD0}" type="presOf" srcId="{C219B11C-C1D7-4C76-BE5A-7C96FCF7C243}" destId="{45D53B1F-3FC9-43A9-BB8E-BFBC1AA59079}" srcOrd="0" destOrd="0" presId="urn:microsoft.com/office/officeart/2018/5/layout/IconCircleLabelList"/>
    <dgm:cxn modelId="{B9BEC167-CF77-4712-9B7C-0E907F30B079}" srcId="{E6300094-DDFF-4BE2-BD1D-CAC788CCDCE2}" destId="{531A731A-2E95-4329-A9F9-8ACF4083E5B8}" srcOrd="3" destOrd="0" parTransId="{C37E5BBF-0FAA-4C34-A53E-6CF86E172B4C}" sibTransId="{FF136C4F-051C-4F04-8A01-BF988931E567}"/>
    <dgm:cxn modelId="{EF5EFF9E-535B-47C9-9D26-C1645703054F}" srcId="{E6300094-DDFF-4BE2-BD1D-CAC788CCDCE2}" destId="{00EBDB68-7E49-4379-8862-E77029279028}" srcOrd="2" destOrd="0" parTransId="{D167F3B4-02A4-46F5-9025-29C5DD0DB6E1}" sibTransId="{E9722760-072C-4A10-8EA2-80D0CA8643A1}"/>
    <dgm:cxn modelId="{9C290DC4-E479-47F2-B677-47AFCECE37EF}" type="presOf" srcId="{E6300094-DDFF-4BE2-BD1D-CAC788CCDCE2}" destId="{68504018-FD39-4140-8F9C-C9BB5D246D80}" srcOrd="0" destOrd="0" presId="urn:microsoft.com/office/officeart/2018/5/layout/IconCircleLabelList"/>
    <dgm:cxn modelId="{70E051CF-E4D0-4104-AEEA-1F2DD5063FC4}" type="presOf" srcId="{531A731A-2E95-4329-A9F9-8ACF4083E5B8}" destId="{7BC75D4E-CECD-4ABD-91FD-6E1CCD2CA64C}" srcOrd="0" destOrd="0" presId="urn:microsoft.com/office/officeart/2018/5/layout/IconCircleLabelList"/>
    <dgm:cxn modelId="{79A435D3-F48B-4427-B61C-C07EA9B601E5}" srcId="{E6300094-DDFF-4BE2-BD1D-CAC788CCDCE2}" destId="{10D03D22-9CDB-485F-BCB1-F340486A12CA}" srcOrd="1" destOrd="0" parTransId="{13AB5095-2A9F-4ADF-ADF6-F9EA9DA63251}" sibTransId="{C2A89495-585D-4D06-8949-99A7B6A54AB0}"/>
    <dgm:cxn modelId="{0345FCE3-E749-4E1E-8245-8ADFC604AA78}" type="presOf" srcId="{10D03D22-9CDB-485F-BCB1-F340486A12CA}" destId="{2D1C78A2-8E94-44D7-B1DA-521956A44166}" srcOrd="0" destOrd="0" presId="urn:microsoft.com/office/officeart/2018/5/layout/IconCircleLabelList"/>
    <dgm:cxn modelId="{C940AAE6-A400-4764-94A3-881252EFCC77}" type="presParOf" srcId="{68504018-FD39-4140-8F9C-C9BB5D246D80}" destId="{81912F75-C6B7-47F8-B625-B492C7B1F585}" srcOrd="0" destOrd="0" presId="urn:microsoft.com/office/officeart/2018/5/layout/IconCircleLabelList"/>
    <dgm:cxn modelId="{1FA6C343-2C1C-4EBF-B243-3E67285C9115}" type="presParOf" srcId="{81912F75-C6B7-47F8-B625-B492C7B1F585}" destId="{3EA49DBA-7484-440C-837E-4848B8E639C1}" srcOrd="0" destOrd="0" presId="urn:microsoft.com/office/officeart/2018/5/layout/IconCircleLabelList"/>
    <dgm:cxn modelId="{74AFA166-7AF2-4DE7-B5C0-158799A3963D}" type="presParOf" srcId="{81912F75-C6B7-47F8-B625-B492C7B1F585}" destId="{A31268CC-BA9A-4B49-AA9D-3EE92ED953BA}" srcOrd="1" destOrd="0" presId="urn:microsoft.com/office/officeart/2018/5/layout/IconCircleLabelList"/>
    <dgm:cxn modelId="{8ED8249E-D695-4F5A-B549-F9EA9D907DED}" type="presParOf" srcId="{81912F75-C6B7-47F8-B625-B492C7B1F585}" destId="{DCD6EDDE-1856-4D0F-94EE-14FAB2BFFC51}" srcOrd="2" destOrd="0" presId="urn:microsoft.com/office/officeart/2018/5/layout/IconCircleLabelList"/>
    <dgm:cxn modelId="{2BF6088F-9567-41F9-8650-8C04491DC8F6}" type="presParOf" srcId="{81912F75-C6B7-47F8-B625-B492C7B1F585}" destId="{45D53B1F-3FC9-43A9-BB8E-BFBC1AA59079}" srcOrd="3" destOrd="0" presId="urn:microsoft.com/office/officeart/2018/5/layout/IconCircleLabelList"/>
    <dgm:cxn modelId="{B37E7131-99CE-40BA-941C-A6D7E8EB276E}" type="presParOf" srcId="{68504018-FD39-4140-8F9C-C9BB5D246D80}" destId="{B3633DD8-6E42-4A77-8913-21B141570E6A}" srcOrd="1" destOrd="0" presId="urn:microsoft.com/office/officeart/2018/5/layout/IconCircleLabelList"/>
    <dgm:cxn modelId="{946A77FA-5CF7-4C80-BEE3-CC06D025A30C}" type="presParOf" srcId="{68504018-FD39-4140-8F9C-C9BB5D246D80}" destId="{6FDABE99-FB99-43F4-99BB-26D1ED12EB0F}" srcOrd="2" destOrd="0" presId="urn:microsoft.com/office/officeart/2018/5/layout/IconCircleLabelList"/>
    <dgm:cxn modelId="{B72FE7D6-3FBC-4BF6-816F-4AC5AB7305B8}" type="presParOf" srcId="{6FDABE99-FB99-43F4-99BB-26D1ED12EB0F}" destId="{EDE64F58-3571-41E8-9982-F76FF201AD5C}" srcOrd="0" destOrd="0" presId="urn:microsoft.com/office/officeart/2018/5/layout/IconCircleLabelList"/>
    <dgm:cxn modelId="{D10AC6FE-F77B-4FBF-89FE-38F869275582}" type="presParOf" srcId="{6FDABE99-FB99-43F4-99BB-26D1ED12EB0F}" destId="{81C1A4F4-30D9-4C2C-9E3B-E6ECDF39560D}" srcOrd="1" destOrd="0" presId="urn:microsoft.com/office/officeart/2018/5/layout/IconCircleLabelList"/>
    <dgm:cxn modelId="{FE467355-F7B6-4062-B005-F70BE43F2C42}" type="presParOf" srcId="{6FDABE99-FB99-43F4-99BB-26D1ED12EB0F}" destId="{950A2FEE-CE4A-42B6-8091-A892A97271B6}" srcOrd="2" destOrd="0" presId="urn:microsoft.com/office/officeart/2018/5/layout/IconCircleLabelList"/>
    <dgm:cxn modelId="{1BCC9EF8-990C-4F82-9FB5-B5E16B90369F}" type="presParOf" srcId="{6FDABE99-FB99-43F4-99BB-26D1ED12EB0F}" destId="{2D1C78A2-8E94-44D7-B1DA-521956A44166}" srcOrd="3" destOrd="0" presId="urn:microsoft.com/office/officeart/2018/5/layout/IconCircleLabelList"/>
    <dgm:cxn modelId="{B88829AF-8E98-442E-826F-0EC0349AC7A1}" type="presParOf" srcId="{68504018-FD39-4140-8F9C-C9BB5D246D80}" destId="{5DFB1FFF-EA5C-4C0B-AA77-86DE571D3E47}" srcOrd="3" destOrd="0" presId="urn:microsoft.com/office/officeart/2018/5/layout/IconCircleLabelList"/>
    <dgm:cxn modelId="{9B3D74F8-6D29-48FF-A6C9-BBBDD057A027}" type="presParOf" srcId="{68504018-FD39-4140-8F9C-C9BB5D246D80}" destId="{81EC0DFC-E05F-4E6D-994D-E1D3C23F2775}" srcOrd="4" destOrd="0" presId="urn:microsoft.com/office/officeart/2018/5/layout/IconCircleLabelList"/>
    <dgm:cxn modelId="{B06B1F2E-9EF4-477D-B0AC-B0EBBF56589E}" type="presParOf" srcId="{81EC0DFC-E05F-4E6D-994D-E1D3C23F2775}" destId="{F978409D-4050-42B0-8114-86553B4E68B8}" srcOrd="0" destOrd="0" presId="urn:microsoft.com/office/officeart/2018/5/layout/IconCircleLabelList"/>
    <dgm:cxn modelId="{22E1E1B4-9419-4285-B75B-4FE0F2895237}" type="presParOf" srcId="{81EC0DFC-E05F-4E6D-994D-E1D3C23F2775}" destId="{CFF6CAD8-7C91-48BC-A78B-016D682A8940}" srcOrd="1" destOrd="0" presId="urn:microsoft.com/office/officeart/2018/5/layout/IconCircleLabelList"/>
    <dgm:cxn modelId="{887C165B-50BD-4476-AE67-9C014F4F28D4}" type="presParOf" srcId="{81EC0DFC-E05F-4E6D-994D-E1D3C23F2775}" destId="{C188059C-689B-4980-9DFA-80EC5E176F76}" srcOrd="2" destOrd="0" presId="urn:microsoft.com/office/officeart/2018/5/layout/IconCircleLabelList"/>
    <dgm:cxn modelId="{B43BE9FE-4366-4F8D-B9B4-85817268C36C}" type="presParOf" srcId="{81EC0DFC-E05F-4E6D-994D-E1D3C23F2775}" destId="{6C82D66E-72F4-4608-A595-8AB796EDCBA9}" srcOrd="3" destOrd="0" presId="urn:microsoft.com/office/officeart/2018/5/layout/IconCircleLabelList"/>
    <dgm:cxn modelId="{63E91F7E-67F7-4EB3-B734-9FDE40A4541A}" type="presParOf" srcId="{68504018-FD39-4140-8F9C-C9BB5D246D80}" destId="{2D396AE7-8FBA-43B3-8FD8-719E5BEE8434}" srcOrd="5" destOrd="0" presId="urn:microsoft.com/office/officeart/2018/5/layout/IconCircleLabelList"/>
    <dgm:cxn modelId="{EEBD45B4-4CAC-4F33-AF6E-133E5848CA44}" type="presParOf" srcId="{68504018-FD39-4140-8F9C-C9BB5D246D80}" destId="{80612D7B-B94A-4EBE-93AB-4A9892FF37B4}" srcOrd="6" destOrd="0" presId="urn:microsoft.com/office/officeart/2018/5/layout/IconCircleLabelList"/>
    <dgm:cxn modelId="{AE07CFDC-3B88-49E8-9F0C-1AA0782F500D}" type="presParOf" srcId="{80612D7B-B94A-4EBE-93AB-4A9892FF37B4}" destId="{16BF5455-1FD7-4E5F-9EC7-0B2633D22CB9}" srcOrd="0" destOrd="0" presId="urn:microsoft.com/office/officeart/2018/5/layout/IconCircleLabelList"/>
    <dgm:cxn modelId="{2001D65A-5611-49D1-961D-CAE41F2F25C2}" type="presParOf" srcId="{80612D7B-B94A-4EBE-93AB-4A9892FF37B4}" destId="{FCEFCB3C-4DFB-40C3-807F-16CD1851A900}" srcOrd="1" destOrd="0" presId="urn:microsoft.com/office/officeart/2018/5/layout/IconCircleLabelList"/>
    <dgm:cxn modelId="{A9953FC5-12DA-492D-ABFD-1DDC9184B873}" type="presParOf" srcId="{80612D7B-B94A-4EBE-93AB-4A9892FF37B4}" destId="{9634E098-020C-4A6B-8799-950F50BCF6B7}" srcOrd="2" destOrd="0" presId="urn:microsoft.com/office/officeart/2018/5/layout/IconCircleLabelList"/>
    <dgm:cxn modelId="{AF72CD92-5499-4615-8D58-65727E2FD0B8}" type="presParOf" srcId="{80612D7B-B94A-4EBE-93AB-4A9892FF37B4}" destId="{7BC75D4E-CECD-4ABD-91FD-6E1CCD2CA64C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6D6234-B7A3-4961-B1F0-9DCFC142DBAF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D74CF306-E8AA-4F4F-A196-C304DCA77C6F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Začátek stavby: </a:t>
          </a:r>
          <a:b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</a:br>
          <a: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10. 1. 2020 </a:t>
          </a:r>
          <a:endParaRPr lang="en-US" sz="1700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2632A23-FF67-4AE5-85D4-FF08D3B653B1}" type="parTrans" cxnId="{6F45AD21-0E0F-41A6-A925-88A81159C686}">
      <dgm:prSet/>
      <dgm:spPr/>
      <dgm:t>
        <a:bodyPr/>
        <a:lstStyle/>
        <a:p>
          <a:endParaRPr lang="en-US" sz="2000" dirty="0"/>
        </a:p>
      </dgm:t>
    </dgm:pt>
    <dgm:pt modelId="{50D8FEAF-EF02-4A87-A731-2D3FBC8E7490}" type="sibTrans" cxnId="{6F45AD21-0E0F-41A6-A925-88A81159C686}">
      <dgm:prSet/>
      <dgm:spPr/>
      <dgm:t>
        <a:bodyPr/>
        <a:lstStyle/>
        <a:p>
          <a:endParaRPr lang="en-US" sz="2000" dirty="0"/>
        </a:p>
      </dgm:t>
    </dgm:pt>
    <dgm:pt modelId="{E8A651BD-BAD0-4518-85E9-973AE4BF076C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Konec stavby: </a:t>
          </a:r>
          <a:b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</a:br>
          <a: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12. 4. 2021</a:t>
          </a:r>
          <a:endParaRPr lang="en-US" sz="1700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E7A5AA1B-B1B1-4DBD-B4F1-19F98E5B206B}" type="parTrans" cxnId="{30C88577-AC94-4CFC-BD6F-EA33D88ED2BC}">
      <dgm:prSet/>
      <dgm:spPr/>
      <dgm:t>
        <a:bodyPr/>
        <a:lstStyle/>
        <a:p>
          <a:endParaRPr lang="en-US" sz="2000" dirty="0"/>
        </a:p>
      </dgm:t>
    </dgm:pt>
    <dgm:pt modelId="{D0B74C64-6C05-4F40-B7F0-CE959A2F8398}" type="sibTrans" cxnId="{30C88577-AC94-4CFC-BD6F-EA33D88ED2BC}">
      <dgm:prSet/>
      <dgm:spPr/>
      <dgm:t>
        <a:bodyPr/>
        <a:lstStyle/>
        <a:p>
          <a:endParaRPr lang="en-US" sz="2000" dirty="0"/>
        </a:p>
      </dgm:t>
    </dgm:pt>
    <dgm:pt modelId="{AE570FD0-3A57-47C7-A3CA-9220D8207A0A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Délka trvání: 15,12 měsíců</a:t>
          </a:r>
          <a:endParaRPr lang="en-US" sz="1700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35BFD86B-7101-4360-BB01-80804FCBDA42}" type="parTrans" cxnId="{9B8EF6F8-9FBA-41C9-A426-E6E5EC60018E}">
      <dgm:prSet/>
      <dgm:spPr/>
      <dgm:t>
        <a:bodyPr/>
        <a:lstStyle/>
        <a:p>
          <a:endParaRPr lang="en-US" sz="2000" dirty="0"/>
        </a:p>
      </dgm:t>
    </dgm:pt>
    <dgm:pt modelId="{9435EF95-E35A-4EF2-A489-2541BBB1868B}" type="sibTrans" cxnId="{9B8EF6F8-9FBA-41C9-A426-E6E5EC60018E}">
      <dgm:prSet/>
      <dgm:spPr/>
      <dgm:t>
        <a:bodyPr/>
        <a:lstStyle/>
        <a:p>
          <a:endParaRPr lang="en-US" sz="2000" dirty="0"/>
        </a:p>
      </dgm:t>
    </dgm:pt>
    <dgm:pt modelId="{F3C0FC6F-4B5C-4763-B38C-C81843814950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Celkem práce: </a:t>
          </a:r>
          <a:b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</a:br>
          <a: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3,51 roku</a:t>
          </a:r>
          <a:endParaRPr lang="en-US" sz="1700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3F9BBE8-813B-4D81-B2AE-93B329F6F594}" type="parTrans" cxnId="{6EE49EB8-F77B-4887-ACDB-1FFFFE68A7F8}">
      <dgm:prSet/>
      <dgm:spPr/>
      <dgm:t>
        <a:bodyPr/>
        <a:lstStyle/>
        <a:p>
          <a:endParaRPr lang="en-US" sz="2000" dirty="0"/>
        </a:p>
      </dgm:t>
    </dgm:pt>
    <dgm:pt modelId="{812987EB-E8C3-4009-ADF8-9B47C2938A4B}" type="sibTrans" cxnId="{6EE49EB8-F77B-4887-ACDB-1FFFFE68A7F8}">
      <dgm:prSet/>
      <dgm:spPr/>
      <dgm:t>
        <a:bodyPr/>
        <a:lstStyle/>
        <a:p>
          <a:endParaRPr lang="en-US" sz="2000" dirty="0"/>
        </a:p>
      </dgm:t>
    </dgm:pt>
    <dgm:pt modelId="{60DCC0DA-B0E2-4B7C-90FC-09A12751A476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Náklady: </a:t>
          </a:r>
          <a:b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</a:br>
          <a: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10 908 141,6 Kč</a:t>
          </a:r>
          <a:endParaRPr lang="en-US" sz="1700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D8704C69-0B25-4831-AFEF-4B24B6DB1F11}" type="parTrans" cxnId="{56A0B446-0382-46EE-A110-9654B8317EF6}">
      <dgm:prSet/>
      <dgm:spPr/>
      <dgm:t>
        <a:bodyPr/>
        <a:lstStyle/>
        <a:p>
          <a:endParaRPr lang="en-US" sz="2000" dirty="0"/>
        </a:p>
      </dgm:t>
    </dgm:pt>
    <dgm:pt modelId="{04F9CF5F-D09D-4B1F-B78A-007923674215}" type="sibTrans" cxnId="{56A0B446-0382-46EE-A110-9654B8317EF6}">
      <dgm:prSet/>
      <dgm:spPr/>
      <dgm:t>
        <a:bodyPr/>
        <a:lstStyle/>
        <a:p>
          <a:endParaRPr lang="en-US" sz="2000" dirty="0"/>
        </a:p>
      </dgm:t>
    </dgm:pt>
    <dgm:pt modelId="{DB6CD9C8-2F11-4A39-B0FB-3ED8A5FBEAAF}" type="pres">
      <dgm:prSet presAssocID="{8B6D6234-B7A3-4961-B1F0-9DCFC142DBAF}" presName="root" presStyleCnt="0">
        <dgm:presLayoutVars>
          <dgm:dir/>
          <dgm:resizeHandles val="exact"/>
        </dgm:presLayoutVars>
      </dgm:prSet>
      <dgm:spPr/>
    </dgm:pt>
    <dgm:pt modelId="{FA96B0BE-BED1-4C83-A0AA-6C8E72C755D7}" type="pres">
      <dgm:prSet presAssocID="{D74CF306-E8AA-4F4F-A196-C304DCA77C6F}" presName="compNode" presStyleCnt="0"/>
      <dgm:spPr/>
    </dgm:pt>
    <dgm:pt modelId="{2AD5A711-30E2-448A-BB17-F599609AF90E}" type="pres">
      <dgm:prSet presAssocID="{D74CF306-E8AA-4F4F-A196-C304DCA77C6F}" presName="iconBgRect" presStyleLbl="bgShp" presStyleIdx="0" presStyleCnt="5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45B19A"/>
        </a:solidFill>
      </dgm:spPr>
    </dgm:pt>
    <dgm:pt modelId="{1F3AD809-403D-4279-9813-9513E08736A1}" type="pres">
      <dgm:prSet presAssocID="{D74CF306-E8AA-4F4F-A196-C304DCA77C6F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ypadlo"/>
        </a:ext>
      </dgm:extLst>
    </dgm:pt>
    <dgm:pt modelId="{EC97020A-8A56-46BA-8907-690E5CCA213F}" type="pres">
      <dgm:prSet presAssocID="{D74CF306-E8AA-4F4F-A196-C304DCA77C6F}" presName="spaceRect" presStyleCnt="0"/>
      <dgm:spPr/>
    </dgm:pt>
    <dgm:pt modelId="{BE57BC3B-DBA6-4D8B-927F-0943274EF081}" type="pres">
      <dgm:prSet presAssocID="{D74CF306-E8AA-4F4F-A196-C304DCA77C6F}" presName="textRect" presStyleLbl="revTx" presStyleIdx="0" presStyleCnt="5">
        <dgm:presLayoutVars>
          <dgm:chMax val="1"/>
          <dgm:chPref val="1"/>
        </dgm:presLayoutVars>
      </dgm:prSet>
      <dgm:spPr/>
    </dgm:pt>
    <dgm:pt modelId="{C4BC316E-8C1E-4DC8-8FBB-D56C6514AF38}" type="pres">
      <dgm:prSet presAssocID="{50D8FEAF-EF02-4A87-A731-2D3FBC8E7490}" presName="sibTrans" presStyleCnt="0"/>
      <dgm:spPr/>
    </dgm:pt>
    <dgm:pt modelId="{44E6EF10-E7CF-4043-B092-8AFA6E267056}" type="pres">
      <dgm:prSet presAssocID="{E8A651BD-BAD0-4518-85E9-973AE4BF076C}" presName="compNode" presStyleCnt="0"/>
      <dgm:spPr/>
    </dgm:pt>
    <dgm:pt modelId="{19DEBDA1-48C3-4CFE-A256-869385697C53}" type="pres">
      <dgm:prSet presAssocID="{E8A651BD-BAD0-4518-85E9-973AE4BF076C}" presName="iconBgRect" presStyleLbl="bgShp" presStyleIdx="1" presStyleCnt="5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45B19A"/>
        </a:solidFill>
      </dgm:spPr>
    </dgm:pt>
    <dgm:pt modelId="{85347AEB-2FC4-4059-8B1A-DD19B9D462DA}" type="pres">
      <dgm:prSet presAssocID="{E8A651BD-BAD0-4518-85E9-973AE4BF076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952F0925-A15A-44B2-8873-84692C9F7421}" type="pres">
      <dgm:prSet presAssocID="{E8A651BD-BAD0-4518-85E9-973AE4BF076C}" presName="spaceRect" presStyleCnt="0"/>
      <dgm:spPr/>
    </dgm:pt>
    <dgm:pt modelId="{00C00976-098F-4627-BD30-DDAB98B5379F}" type="pres">
      <dgm:prSet presAssocID="{E8A651BD-BAD0-4518-85E9-973AE4BF076C}" presName="textRect" presStyleLbl="revTx" presStyleIdx="1" presStyleCnt="5">
        <dgm:presLayoutVars>
          <dgm:chMax val="1"/>
          <dgm:chPref val="1"/>
        </dgm:presLayoutVars>
      </dgm:prSet>
      <dgm:spPr/>
    </dgm:pt>
    <dgm:pt modelId="{EA9BCEBB-7BE5-4E64-810B-2672DEE537D6}" type="pres">
      <dgm:prSet presAssocID="{D0B74C64-6C05-4F40-B7F0-CE959A2F8398}" presName="sibTrans" presStyleCnt="0"/>
      <dgm:spPr/>
    </dgm:pt>
    <dgm:pt modelId="{E4F4E09B-CDF5-4B7B-B561-A162A5A37A72}" type="pres">
      <dgm:prSet presAssocID="{AE570FD0-3A57-47C7-A3CA-9220D8207A0A}" presName="compNode" presStyleCnt="0"/>
      <dgm:spPr/>
    </dgm:pt>
    <dgm:pt modelId="{E669265D-F028-4CDB-9D03-D7556BDB8CEE}" type="pres">
      <dgm:prSet presAssocID="{AE570FD0-3A57-47C7-A3CA-9220D8207A0A}" presName="iconBgRect" presStyleLbl="bgShp" presStyleIdx="2" presStyleCnt="5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45B19A"/>
        </a:solidFill>
      </dgm:spPr>
    </dgm:pt>
    <dgm:pt modelId="{41EFBB27-D99B-403D-9871-35670D0F0273}" type="pres">
      <dgm:prSet presAssocID="{AE570FD0-3A57-47C7-A3CA-9220D8207A0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FD64BF89-BB2F-4D96-A7F3-F3D154C48700}" type="pres">
      <dgm:prSet presAssocID="{AE570FD0-3A57-47C7-A3CA-9220D8207A0A}" presName="spaceRect" presStyleCnt="0"/>
      <dgm:spPr/>
    </dgm:pt>
    <dgm:pt modelId="{06F1EEB3-836B-4217-AC0A-911BC2CBEC7E}" type="pres">
      <dgm:prSet presAssocID="{AE570FD0-3A57-47C7-A3CA-9220D8207A0A}" presName="textRect" presStyleLbl="revTx" presStyleIdx="2" presStyleCnt="5">
        <dgm:presLayoutVars>
          <dgm:chMax val="1"/>
          <dgm:chPref val="1"/>
        </dgm:presLayoutVars>
      </dgm:prSet>
      <dgm:spPr/>
    </dgm:pt>
    <dgm:pt modelId="{0B7FF588-3EBB-465E-8181-70AAF6526A28}" type="pres">
      <dgm:prSet presAssocID="{9435EF95-E35A-4EF2-A489-2541BBB1868B}" presName="sibTrans" presStyleCnt="0"/>
      <dgm:spPr/>
    </dgm:pt>
    <dgm:pt modelId="{28FF79BC-B9B4-45D2-9571-BB33DFE21CD9}" type="pres">
      <dgm:prSet presAssocID="{F3C0FC6F-4B5C-4763-B38C-C81843814950}" presName="compNode" presStyleCnt="0"/>
      <dgm:spPr/>
    </dgm:pt>
    <dgm:pt modelId="{37738D5A-6D39-46C3-B9B5-8260D43A3664}" type="pres">
      <dgm:prSet presAssocID="{F3C0FC6F-4B5C-4763-B38C-C81843814950}" presName="iconBgRect" presStyleLbl="bgShp" presStyleIdx="3" presStyleCnt="5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45B19A"/>
        </a:solidFill>
      </dgm:spPr>
    </dgm:pt>
    <dgm:pt modelId="{123EC719-DC09-41AB-83E8-677DCA773293}" type="pres">
      <dgm:prSet presAssocID="{F3C0FC6F-4B5C-4763-B38C-C81843814950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vební dělník"/>
        </a:ext>
      </dgm:extLst>
    </dgm:pt>
    <dgm:pt modelId="{FBB852B7-2CE1-4779-BB08-66CA32AA9EB2}" type="pres">
      <dgm:prSet presAssocID="{F3C0FC6F-4B5C-4763-B38C-C81843814950}" presName="spaceRect" presStyleCnt="0"/>
      <dgm:spPr/>
    </dgm:pt>
    <dgm:pt modelId="{BE4CAAB3-0485-40EB-9030-C50653CF8A07}" type="pres">
      <dgm:prSet presAssocID="{F3C0FC6F-4B5C-4763-B38C-C81843814950}" presName="textRect" presStyleLbl="revTx" presStyleIdx="3" presStyleCnt="5">
        <dgm:presLayoutVars>
          <dgm:chMax val="1"/>
          <dgm:chPref val="1"/>
        </dgm:presLayoutVars>
      </dgm:prSet>
      <dgm:spPr/>
    </dgm:pt>
    <dgm:pt modelId="{FFED73C7-EFDE-483E-AAEA-38A84E74BC25}" type="pres">
      <dgm:prSet presAssocID="{812987EB-E8C3-4009-ADF8-9B47C2938A4B}" presName="sibTrans" presStyleCnt="0"/>
      <dgm:spPr/>
    </dgm:pt>
    <dgm:pt modelId="{D9CDF491-D78F-49A7-BF64-EA01AE874C05}" type="pres">
      <dgm:prSet presAssocID="{60DCC0DA-B0E2-4B7C-90FC-09A12751A476}" presName="compNode" presStyleCnt="0"/>
      <dgm:spPr/>
    </dgm:pt>
    <dgm:pt modelId="{79F245E2-4080-408D-B844-D13904272711}" type="pres">
      <dgm:prSet presAssocID="{60DCC0DA-B0E2-4B7C-90FC-09A12751A476}" presName="iconBgRect" presStyleLbl="bgShp" presStyleIdx="4" presStyleCnt="5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45B19A"/>
        </a:solidFill>
      </dgm:spPr>
    </dgm:pt>
    <dgm:pt modelId="{3E261125-C7DF-4E52-9AC0-1D2D7DA919A5}" type="pres">
      <dgm:prSet presAssocID="{60DCC0DA-B0E2-4B7C-90FC-09A12751A476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2513CE47-1303-4DFB-9909-669218D3A0E3}" type="pres">
      <dgm:prSet presAssocID="{60DCC0DA-B0E2-4B7C-90FC-09A12751A476}" presName="spaceRect" presStyleCnt="0"/>
      <dgm:spPr/>
    </dgm:pt>
    <dgm:pt modelId="{F97D11B4-4032-4D43-B451-3BBA4A4DB40F}" type="pres">
      <dgm:prSet presAssocID="{60DCC0DA-B0E2-4B7C-90FC-09A12751A476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6F45AD21-0E0F-41A6-A925-88A81159C686}" srcId="{8B6D6234-B7A3-4961-B1F0-9DCFC142DBAF}" destId="{D74CF306-E8AA-4F4F-A196-C304DCA77C6F}" srcOrd="0" destOrd="0" parTransId="{72632A23-FF67-4AE5-85D4-FF08D3B653B1}" sibTransId="{50D8FEAF-EF02-4A87-A731-2D3FBC8E7490}"/>
    <dgm:cxn modelId="{A9C1A531-9AEB-41A4-8D87-7BBC210FE112}" type="presOf" srcId="{AE570FD0-3A57-47C7-A3CA-9220D8207A0A}" destId="{06F1EEB3-836B-4217-AC0A-911BC2CBEC7E}" srcOrd="0" destOrd="0" presId="urn:microsoft.com/office/officeart/2018/5/layout/IconCircleLabelList"/>
    <dgm:cxn modelId="{5AB95C34-F9C6-4B51-B7A8-E08F6B5040C6}" type="presOf" srcId="{E8A651BD-BAD0-4518-85E9-973AE4BF076C}" destId="{00C00976-098F-4627-BD30-DDAB98B5379F}" srcOrd="0" destOrd="0" presId="urn:microsoft.com/office/officeart/2018/5/layout/IconCircleLabelList"/>
    <dgm:cxn modelId="{56A0B446-0382-46EE-A110-9654B8317EF6}" srcId="{8B6D6234-B7A3-4961-B1F0-9DCFC142DBAF}" destId="{60DCC0DA-B0E2-4B7C-90FC-09A12751A476}" srcOrd="4" destOrd="0" parTransId="{D8704C69-0B25-4831-AFEF-4B24B6DB1F11}" sibTransId="{04F9CF5F-D09D-4B1F-B78A-007923674215}"/>
    <dgm:cxn modelId="{30C88577-AC94-4CFC-BD6F-EA33D88ED2BC}" srcId="{8B6D6234-B7A3-4961-B1F0-9DCFC142DBAF}" destId="{E8A651BD-BAD0-4518-85E9-973AE4BF076C}" srcOrd="1" destOrd="0" parTransId="{E7A5AA1B-B1B1-4DBD-B4F1-19F98E5B206B}" sibTransId="{D0B74C64-6C05-4F40-B7F0-CE959A2F8398}"/>
    <dgm:cxn modelId="{9A83E27C-A6E9-49FD-8A73-001A9FA1D575}" type="presOf" srcId="{8B6D6234-B7A3-4961-B1F0-9DCFC142DBAF}" destId="{DB6CD9C8-2F11-4A39-B0FB-3ED8A5FBEAAF}" srcOrd="0" destOrd="0" presId="urn:microsoft.com/office/officeart/2018/5/layout/IconCircleLabelList"/>
    <dgm:cxn modelId="{5D6AAC9E-6A5E-4DDC-9FC7-FCA82A5D7F45}" type="presOf" srcId="{D74CF306-E8AA-4F4F-A196-C304DCA77C6F}" destId="{BE57BC3B-DBA6-4D8B-927F-0943274EF081}" srcOrd="0" destOrd="0" presId="urn:microsoft.com/office/officeart/2018/5/layout/IconCircleLabelList"/>
    <dgm:cxn modelId="{6EE49EB8-F77B-4887-ACDB-1FFFFE68A7F8}" srcId="{8B6D6234-B7A3-4961-B1F0-9DCFC142DBAF}" destId="{F3C0FC6F-4B5C-4763-B38C-C81843814950}" srcOrd="3" destOrd="0" parTransId="{B3F9BBE8-813B-4D81-B2AE-93B329F6F594}" sibTransId="{812987EB-E8C3-4009-ADF8-9B47C2938A4B}"/>
    <dgm:cxn modelId="{8C126CD0-EF4A-4DF7-88E7-F29A462B540F}" type="presOf" srcId="{60DCC0DA-B0E2-4B7C-90FC-09A12751A476}" destId="{F97D11B4-4032-4D43-B451-3BBA4A4DB40F}" srcOrd="0" destOrd="0" presId="urn:microsoft.com/office/officeart/2018/5/layout/IconCircleLabelList"/>
    <dgm:cxn modelId="{9B8EF6F8-9FBA-41C9-A426-E6E5EC60018E}" srcId="{8B6D6234-B7A3-4961-B1F0-9DCFC142DBAF}" destId="{AE570FD0-3A57-47C7-A3CA-9220D8207A0A}" srcOrd="2" destOrd="0" parTransId="{35BFD86B-7101-4360-BB01-80804FCBDA42}" sibTransId="{9435EF95-E35A-4EF2-A489-2541BBB1868B}"/>
    <dgm:cxn modelId="{CCC0B7FB-B8B4-49AD-8A30-21021B44443B}" type="presOf" srcId="{F3C0FC6F-4B5C-4763-B38C-C81843814950}" destId="{BE4CAAB3-0485-40EB-9030-C50653CF8A07}" srcOrd="0" destOrd="0" presId="urn:microsoft.com/office/officeart/2018/5/layout/IconCircleLabelList"/>
    <dgm:cxn modelId="{C5C8E269-A7E2-45DF-8E42-208115E47273}" type="presParOf" srcId="{DB6CD9C8-2F11-4A39-B0FB-3ED8A5FBEAAF}" destId="{FA96B0BE-BED1-4C83-A0AA-6C8E72C755D7}" srcOrd="0" destOrd="0" presId="urn:microsoft.com/office/officeart/2018/5/layout/IconCircleLabelList"/>
    <dgm:cxn modelId="{2FBDFEAD-E5FA-420D-9E49-1F8AF7721AF0}" type="presParOf" srcId="{FA96B0BE-BED1-4C83-A0AA-6C8E72C755D7}" destId="{2AD5A711-30E2-448A-BB17-F599609AF90E}" srcOrd="0" destOrd="0" presId="urn:microsoft.com/office/officeart/2018/5/layout/IconCircleLabelList"/>
    <dgm:cxn modelId="{DC9793E0-3145-4551-AA5E-0EC1F496D77E}" type="presParOf" srcId="{FA96B0BE-BED1-4C83-A0AA-6C8E72C755D7}" destId="{1F3AD809-403D-4279-9813-9513E08736A1}" srcOrd="1" destOrd="0" presId="urn:microsoft.com/office/officeart/2018/5/layout/IconCircleLabelList"/>
    <dgm:cxn modelId="{30E1ADD9-60DF-4A94-B5D8-DEF3474553A8}" type="presParOf" srcId="{FA96B0BE-BED1-4C83-A0AA-6C8E72C755D7}" destId="{EC97020A-8A56-46BA-8907-690E5CCA213F}" srcOrd="2" destOrd="0" presId="urn:microsoft.com/office/officeart/2018/5/layout/IconCircleLabelList"/>
    <dgm:cxn modelId="{8C141750-B972-4C34-948B-5993C65F2983}" type="presParOf" srcId="{FA96B0BE-BED1-4C83-A0AA-6C8E72C755D7}" destId="{BE57BC3B-DBA6-4D8B-927F-0943274EF081}" srcOrd="3" destOrd="0" presId="urn:microsoft.com/office/officeart/2018/5/layout/IconCircleLabelList"/>
    <dgm:cxn modelId="{F997832F-9D6E-4364-BAD9-8A9F090F8ACC}" type="presParOf" srcId="{DB6CD9C8-2F11-4A39-B0FB-3ED8A5FBEAAF}" destId="{C4BC316E-8C1E-4DC8-8FBB-D56C6514AF38}" srcOrd="1" destOrd="0" presId="urn:microsoft.com/office/officeart/2018/5/layout/IconCircleLabelList"/>
    <dgm:cxn modelId="{B6E6EAA5-CE18-42A4-BAE8-AD82A7AAA1EE}" type="presParOf" srcId="{DB6CD9C8-2F11-4A39-B0FB-3ED8A5FBEAAF}" destId="{44E6EF10-E7CF-4043-B092-8AFA6E267056}" srcOrd="2" destOrd="0" presId="urn:microsoft.com/office/officeart/2018/5/layout/IconCircleLabelList"/>
    <dgm:cxn modelId="{0DB83639-ADBC-463F-A307-C5DC3C63E887}" type="presParOf" srcId="{44E6EF10-E7CF-4043-B092-8AFA6E267056}" destId="{19DEBDA1-48C3-4CFE-A256-869385697C53}" srcOrd="0" destOrd="0" presId="urn:microsoft.com/office/officeart/2018/5/layout/IconCircleLabelList"/>
    <dgm:cxn modelId="{C8311C98-483F-48F9-AC73-024D263591C2}" type="presParOf" srcId="{44E6EF10-E7CF-4043-B092-8AFA6E267056}" destId="{85347AEB-2FC4-4059-8B1A-DD19B9D462DA}" srcOrd="1" destOrd="0" presId="urn:microsoft.com/office/officeart/2018/5/layout/IconCircleLabelList"/>
    <dgm:cxn modelId="{A9F7385B-BD0B-405C-8332-FD32B2A25DA7}" type="presParOf" srcId="{44E6EF10-E7CF-4043-B092-8AFA6E267056}" destId="{952F0925-A15A-44B2-8873-84692C9F7421}" srcOrd="2" destOrd="0" presId="urn:microsoft.com/office/officeart/2018/5/layout/IconCircleLabelList"/>
    <dgm:cxn modelId="{7587DC01-72A3-4E90-A6F6-2F4B3C112428}" type="presParOf" srcId="{44E6EF10-E7CF-4043-B092-8AFA6E267056}" destId="{00C00976-098F-4627-BD30-DDAB98B5379F}" srcOrd="3" destOrd="0" presId="urn:microsoft.com/office/officeart/2018/5/layout/IconCircleLabelList"/>
    <dgm:cxn modelId="{A8473FCC-B86E-41EF-A853-858479DE239C}" type="presParOf" srcId="{DB6CD9C8-2F11-4A39-B0FB-3ED8A5FBEAAF}" destId="{EA9BCEBB-7BE5-4E64-810B-2672DEE537D6}" srcOrd="3" destOrd="0" presId="urn:microsoft.com/office/officeart/2018/5/layout/IconCircleLabelList"/>
    <dgm:cxn modelId="{1EB88C1A-8F3C-4A58-855A-67AAC949BB1C}" type="presParOf" srcId="{DB6CD9C8-2F11-4A39-B0FB-3ED8A5FBEAAF}" destId="{E4F4E09B-CDF5-4B7B-B561-A162A5A37A72}" srcOrd="4" destOrd="0" presId="urn:microsoft.com/office/officeart/2018/5/layout/IconCircleLabelList"/>
    <dgm:cxn modelId="{D12B266A-E7D7-4B75-8BED-059805B0EE15}" type="presParOf" srcId="{E4F4E09B-CDF5-4B7B-B561-A162A5A37A72}" destId="{E669265D-F028-4CDB-9D03-D7556BDB8CEE}" srcOrd="0" destOrd="0" presId="urn:microsoft.com/office/officeart/2018/5/layout/IconCircleLabelList"/>
    <dgm:cxn modelId="{CF7B6D33-5A4B-445B-B74D-51AFA64F2D5B}" type="presParOf" srcId="{E4F4E09B-CDF5-4B7B-B561-A162A5A37A72}" destId="{41EFBB27-D99B-403D-9871-35670D0F0273}" srcOrd="1" destOrd="0" presId="urn:microsoft.com/office/officeart/2018/5/layout/IconCircleLabelList"/>
    <dgm:cxn modelId="{49414C40-3438-4885-BC91-0117A9488048}" type="presParOf" srcId="{E4F4E09B-CDF5-4B7B-B561-A162A5A37A72}" destId="{FD64BF89-BB2F-4D96-A7F3-F3D154C48700}" srcOrd="2" destOrd="0" presId="urn:microsoft.com/office/officeart/2018/5/layout/IconCircleLabelList"/>
    <dgm:cxn modelId="{84BDB142-6F51-42B1-B4FE-DEC111FD32FD}" type="presParOf" srcId="{E4F4E09B-CDF5-4B7B-B561-A162A5A37A72}" destId="{06F1EEB3-836B-4217-AC0A-911BC2CBEC7E}" srcOrd="3" destOrd="0" presId="urn:microsoft.com/office/officeart/2018/5/layout/IconCircleLabelList"/>
    <dgm:cxn modelId="{7C00F5D8-1D8A-436D-8F79-CFD4B340E3EB}" type="presParOf" srcId="{DB6CD9C8-2F11-4A39-B0FB-3ED8A5FBEAAF}" destId="{0B7FF588-3EBB-465E-8181-70AAF6526A28}" srcOrd="5" destOrd="0" presId="urn:microsoft.com/office/officeart/2018/5/layout/IconCircleLabelList"/>
    <dgm:cxn modelId="{4C709E13-7F4D-4E0E-A2C8-683FF6BD3638}" type="presParOf" srcId="{DB6CD9C8-2F11-4A39-B0FB-3ED8A5FBEAAF}" destId="{28FF79BC-B9B4-45D2-9571-BB33DFE21CD9}" srcOrd="6" destOrd="0" presId="urn:microsoft.com/office/officeart/2018/5/layout/IconCircleLabelList"/>
    <dgm:cxn modelId="{C5562CB4-DB89-42B8-8682-9D47AFB67B95}" type="presParOf" srcId="{28FF79BC-B9B4-45D2-9571-BB33DFE21CD9}" destId="{37738D5A-6D39-46C3-B9B5-8260D43A3664}" srcOrd="0" destOrd="0" presId="urn:microsoft.com/office/officeart/2018/5/layout/IconCircleLabelList"/>
    <dgm:cxn modelId="{00ABD598-2C10-4B3C-9850-AF0FD6937F6E}" type="presParOf" srcId="{28FF79BC-B9B4-45D2-9571-BB33DFE21CD9}" destId="{123EC719-DC09-41AB-83E8-677DCA773293}" srcOrd="1" destOrd="0" presId="urn:microsoft.com/office/officeart/2018/5/layout/IconCircleLabelList"/>
    <dgm:cxn modelId="{72C070AA-51AF-433E-9A4D-32AB049B6822}" type="presParOf" srcId="{28FF79BC-B9B4-45D2-9571-BB33DFE21CD9}" destId="{FBB852B7-2CE1-4779-BB08-66CA32AA9EB2}" srcOrd="2" destOrd="0" presId="urn:microsoft.com/office/officeart/2018/5/layout/IconCircleLabelList"/>
    <dgm:cxn modelId="{ECEFF444-E442-430B-B193-C312816EF4F6}" type="presParOf" srcId="{28FF79BC-B9B4-45D2-9571-BB33DFE21CD9}" destId="{BE4CAAB3-0485-40EB-9030-C50653CF8A07}" srcOrd="3" destOrd="0" presId="urn:microsoft.com/office/officeart/2018/5/layout/IconCircleLabelList"/>
    <dgm:cxn modelId="{2B745FDA-262D-4BD7-8CA3-AC5712C67CB8}" type="presParOf" srcId="{DB6CD9C8-2F11-4A39-B0FB-3ED8A5FBEAAF}" destId="{FFED73C7-EFDE-483E-AAEA-38A84E74BC25}" srcOrd="7" destOrd="0" presId="urn:microsoft.com/office/officeart/2018/5/layout/IconCircleLabelList"/>
    <dgm:cxn modelId="{94148EA7-DF9B-4D92-8DAF-13A138591710}" type="presParOf" srcId="{DB6CD9C8-2F11-4A39-B0FB-3ED8A5FBEAAF}" destId="{D9CDF491-D78F-49A7-BF64-EA01AE874C05}" srcOrd="8" destOrd="0" presId="urn:microsoft.com/office/officeart/2018/5/layout/IconCircleLabelList"/>
    <dgm:cxn modelId="{FF1883C7-AF86-4D26-9A0F-48C7E47107B3}" type="presParOf" srcId="{D9CDF491-D78F-49A7-BF64-EA01AE874C05}" destId="{79F245E2-4080-408D-B844-D13904272711}" srcOrd="0" destOrd="0" presId="urn:microsoft.com/office/officeart/2018/5/layout/IconCircleLabelList"/>
    <dgm:cxn modelId="{B8CB72EB-B610-409C-B5DA-EB7571AE305D}" type="presParOf" srcId="{D9CDF491-D78F-49A7-BF64-EA01AE874C05}" destId="{3E261125-C7DF-4E52-9AC0-1D2D7DA919A5}" srcOrd="1" destOrd="0" presId="urn:microsoft.com/office/officeart/2018/5/layout/IconCircleLabelList"/>
    <dgm:cxn modelId="{ED8E68DF-9A04-4D4F-90F9-EE1148BBBBD6}" type="presParOf" srcId="{D9CDF491-D78F-49A7-BF64-EA01AE874C05}" destId="{2513CE47-1303-4DFB-9909-669218D3A0E3}" srcOrd="2" destOrd="0" presId="urn:microsoft.com/office/officeart/2018/5/layout/IconCircleLabelList"/>
    <dgm:cxn modelId="{5EE5AE57-DC9D-43B1-9A28-08AED2E5067D}" type="presParOf" srcId="{D9CDF491-D78F-49A7-BF64-EA01AE874C05}" destId="{F97D11B4-4032-4D43-B451-3BBA4A4DB40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FF57ACD-80CD-427F-BA08-25FBAD4DE224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0D4F4F3A-A196-4074-A00D-5515D944F37D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Začátek stavby: </a:t>
          </a:r>
          <a:b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</a:br>
          <a: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10. 1. 2020 </a:t>
          </a:r>
          <a:endParaRPr lang="en-US" sz="1700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09E9F286-5B96-4A6D-972D-BF3F4F5F6574}" type="parTrans" cxnId="{B05466EF-686C-44BA-925F-DAC93A8B71B0}">
      <dgm:prSet/>
      <dgm:spPr/>
      <dgm:t>
        <a:bodyPr/>
        <a:lstStyle/>
        <a:p>
          <a:endParaRPr lang="en-US" sz="2000" dirty="0"/>
        </a:p>
      </dgm:t>
    </dgm:pt>
    <dgm:pt modelId="{C6C0CFB8-7FF2-4509-B6AD-2671AC3FAA82}" type="sibTrans" cxnId="{B05466EF-686C-44BA-925F-DAC93A8B71B0}">
      <dgm:prSet/>
      <dgm:spPr/>
      <dgm:t>
        <a:bodyPr/>
        <a:lstStyle/>
        <a:p>
          <a:endParaRPr lang="en-US" sz="2000" dirty="0"/>
        </a:p>
      </dgm:t>
    </dgm:pt>
    <dgm:pt modelId="{DFF51B43-63B9-4320-9E1D-B16297486073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Konec stavby: </a:t>
          </a:r>
          <a:b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</a:br>
          <a: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13. 1. 2021</a:t>
          </a:r>
          <a:endParaRPr lang="en-US" sz="1700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FBC460AB-8A1D-440C-AC53-6BC828CBE4BE}" type="parTrans" cxnId="{DE7D6F39-3530-461A-99B5-78C10F8A3AF5}">
      <dgm:prSet/>
      <dgm:spPr/>
      <dgm:t>
        <a:bodyPr/>
        <a:lstStyle/>
        <a:p>
          <a:endParaRPr lang="en-US" sz="2000" dirty="0"/>
        </a:p>
      </dgm:t>
    </dgm:pt>
    <dgm:pt modelId="{E1C8232C-B008-4661-8B74-B471A7D7639F}" type="sibTrans" cxnId="{DE7D6F39-3530-461A-99B5-78C10F8A3AF5}">
      <dgm:prSet/>
      <dgm:spPr/>
      <dgm:t>
        <a:bodyPr/>
        <a:lstStyle/>
        <a:p>
          <a:endParaRPr lang="en-US" sz="2000" dirty="0"/>
        </a:p>
      </dgm:t>
    </dgm:pt>
    <dgm:pt modelId="{BE17E502-E124-4CCC-BA80-C65F1EC80C61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Délka trvání: 12,12 měsíců</a:t>
          </a:r>
          <a:endParaRPr lang="en-US" sz="1700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FD548D42-5B7A-4067-803B-F28C442FEA81}" type="parTrans" cxnId="{B57D9D80-B81A-4627-ABBE-D13319BFEA4D}">
      <dgm:prSet/>
      <dgm:spPr/>
      <dgm:t>
        <a:bodyPr/>
        <a:lstStyle/>
        <a:p>
          <a:endParaRPr lang="en-US" sz="2000" dirty="0"/>
        </a:p>
      </dgm:t>
    </dgm:pt>
    <dgm:pt modelId="{7C826216-F114-45D0-AACD-AB76FB776BCF}" type="sibTrans" cxnId="{B57D9D80-B81A-4627-ABBE-D13319BFEA4D}">
      <dgm:prSet/>
      <dgm:spPr/>
      <dgm:t>
        <a:bodyPr/>
        <a:lstStyle/>
        <a:p>
          <a:endParaRPr lang="en-US" sz="2000" dirty="0"/>
        </a:p>
      </dgm:t>
    </dgm:pt>
    <dgm:pt modelId="{191FDD48-5C03-4F3A-A60B-3E777A7E467C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Celkem práce: </a:t>
          </a:r>
          <a:b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</a:br>
          <a: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3,51 roku</a:t>
          </a:r>
          <a:endParaRPr lang="en-US" sz="1700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E99445E6-9588-4CF4-A297-F5D431DEA676}" type="parTrans" cxnId="{19DCE53D-1CDF-47C7-90F9-0960F4C30766}">
      <dgm:prSet/>
      <dgm:spPr/>
      <dgm:t>
        <a:bodyPr/>
        <a:lstStyle/>
        <a:p>
          <a:endParaRPr lang="en-US" sz="2000" dirty="0"/>
        </a:p>
      </dgm:t>
    </dgm:pt>
    <dgm:pt modelId="{AC15E5D0-58F2-41CC-9FA0-837F4547FEF0}" type="sibTrans" cxnId="{19DCE53D-1CDF-47C7-90F9-0960F4C30766}">
      <dgm:prSet/>
      <dgm:spPr/>
      <dgm:t>
        <a:bodyPr/>
        <a:lstStyle/>
        <a:p>
          <a:endParaRPr lang="en-US" sz="2000" dirty="0"/>
        </a:p>
      </dgm:t>
    </dgm:pt>
    <dgm:pt modelId="{F8706D4A-271C-42F9-ABEA-E1B136847AE4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Náklady: </a:t>
          </a:r>
          <a:b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</a:br>
          <a: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10 908 141,6 Kč</a:t>
          </a:r>
          <a:endParaRPr lang="en-US" sz="1700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5D51F2F-4E9D-4311-9F2E-DCA5B263C733}" type="parTrans" cxnId="{43AB295F-1B94-408C-BE85-B8C6AA7E0850}">
      <dgm:prSet/>
      <dgm:spPr/>
      <dgm:t>
        <a:bodyPr/>
        <a:lstStyle/>
        <a:p>
          <a:endParaRPr lang="en-US" sz="2000" dirty="0"/>
        </a:p>
      </dgm:t>
    </dgm:pt>
    <dgm:pt modelId="{F14307F3-00CB-46C6-9C67-C1F7CE5DE331}" type="sibTrans" cxnId="{43AB295F-1B94-408C-BE85-B8C6AA7E0850}">
      <dgm:prSet/>
      <dgm:spPr/>
      <dgm:t>
        <a:bodyPr/>
        <a:lstStyle/>
        <a:p>
          <a:endParaRPr lang="en-US" sz="2000" dirty="0"/>
        </a:p>
      </dgm:t>
    </dgm:pt>
    <dgm:pt modelId="{E4318071-274C-4929-B338-19D977FCAD4A}" type="pres">
      <dgm:prSet presAssocID="{1FF57ACD-80CD-427F-BA08-25FBAD4DE224}" presName="root" presStyleCnt="0">
        <dgm:presLayoutVars>
          <dgm:dir/>
          <dgm:resizeHandles val="exact"/>
        </dgm:presLayoutVars>
      </dgm:prSet>
      <dgm:spPr/>
    </dgm:pt>
    <dgm:pt modelId="{74A37CC2-DAE1-48F8-A684-1CE7855C31FB}" type="pres">
      <dgm:prSet presAssocID="{0D4F4F3A-A196-4074-A00D-5515D944F37D}" presName="compNode" presStyleCnt="0"/>
      <dgm:spPr/>
    </dgm:pt>
    <dgm:pt modelId="{0CF2EF14-A36D-4248-A0DC-D16D7174DA8B}" type="pres">
      <dgm:prSet presAssocID="{0D4F4F3A-A196-4074-A00D-5515D944F37D}" presName="iconBgRect" presStyleLbl="bgShp" presStyleIdx="0" presStyleCnt="5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46998"/>
        </a:solidFill>
      </dgm:spPr>
    </dgm:pt>
    <dgm:pt modelId="{8F503C1B-70F3-49F2-8065-CE296AF67989}" type="pres">
      <dgm:prSet presAssocID="{0D4F4F3A-A196-4074-A00D-5515D944F37D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ypadlo"/>
        </a:ext>
      </dgm:extLst>
    </dgm:pt>
    <dgm:pt modelId="{9F21DED2-0D48-404F-BD61-E756795898A8}" type="pres">
      <dgm:prSet presAssocID="{0D4F4F3A-A196-4074-A00D-5515D944F37D}" presName="spaceRect" presStyleCnt="0"/>
      <dgm:spPr/>
    </dgm:pt>
    <dgm:pt modelId="{79B1F3F8-CFB1-4CB4-ADD1-A25449B4D2F2}" type="pres">
      <dgm:prSet presAssocID="{0D4F4F3A-A196-4074-A00D-5515D944F37D}" presName="textRect" presStyleLbl="revTx" presStyleIdx="0" presStyleCnt="5">
        <dgm:presLayoutVars>
          <dgm:chMax val="1"/>
          <dgm:chPref val="1"/>
        </dgm:presLayoutVars>
      </dgm:prSet>
      <dgm:spPr/>
    </dgm:pt>
    <dgm:pt modelId="{7D260451-70FF-4F55-87F4-01793325D159}" type="pres">
      <dgm:prSet presAssocID="{C6C0CFB8-7FF2-4509-B6AD-2671AC3FAA82}" presName="sibTrans" presStyleCnt="0"/>
      <dgm:spPr/>
    </dgm:pt>
    <dgm:pt modelId="{E8CB1A0C-DC96-4768-B375-1D2CD4933B55}" type="pres">
      <dgm:prSet presAssocID="{DFF51B43-63B9-4320-9E1D-B16297486073}" presName="compNode" presStyleCnt="0"/>
      <dgm:spPr/>
    </dgm:pt>
    <dgm:pt modelId="{7664FAC2-3961-48E6-B53F-22D730E0C1BA}" type="pres">
      <dgm:prSet presAssocID="{DFF51B43-63B9-4320-9E1D-B16297486073}" presName="iconBgRect" presStyleLbl="bgShp" presStyleIdx="1" presStyleCnt="5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46998"/>
        </a:solidFill>
      </dgm:spPr>
    </dgm:pt>
    <dgm:pt modelId="{6D9EF514-34F4-4D65-9CBD-597207C90A64}" type="pres">
      <dgm:prSet presAssocID="{DFF51B43-63B9-4320-9E1D-B16297486073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ům"/>
        </a:ext>
      </dgm:extLst>
    </dgm:pt>
    <dgm:pt modelId="{94674FA5-A356-41FD-9E69-F1111B05B013}" type="pres">
      <dgm:prSet presAssocID="{DFF51B43-63B9-4320-9E1D-B16297486073}" presName="spaceRect" presStyleCnt="0"/>
      <dgm:spPr/>
    </dgm:pt>
    <dgm:pt modelId="{28CD8D72-DA7E-4B5D-85EB-7835860E6F8C}" type="pres">
      <dgm:prSet presAssocID="{DFF51B43-63B9-4320-9E1D-B16297486073}" presName="textRect" presStyleLbl="revTx" presStyleIdx="1" presStyleCnt="5">
        <dgm:presLayoutVars>
          <dgm:chMax val="1"/>
          <dgm:chPref val="1"/>
        </dgm:presLayoutVars>
      </dgm:prSet>
      <dgm:spPr/>
    </dgm:pt>
    <dgm:pt modelId="{16630096-5816-453F-82C7-F883576D6618}" type="pres">
      <dgm:prSet presAssocID="{E1C8232C-B008-4661-8B74-B471A7D7639F}" presName="sibTrans" presStyleCnt="0"/>
      <dgm:spPr/>
    </dgm:pt>
    <dgm:pt modelId="{4E5BAE70-E845-41F9-8931-2D52C724CA13}" type="pres">
      <dgm:prSet presAssocID="{BE17E502-E124-4CCC-BA80-C65F1EC80C61}" presName="compNode" presStyleCnt="0"/>
      <dgm:spPr/>
    </dgm:pt>
    <dgm:pt modelId="{E9976E70-F8B1-42F6-850B-A9A5F0BCC363}" type="pres">
      <dgm:prSet presAssocID="{BE17E502-E124-4CCC-BA80-C65F1EC80C61}" presName="iconBgRect" presStyleLbl="bgShp" presStyleIdx="2" presStyleCnt="5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46998"/>
        </a:solidFill>
      </dgm:spPr>
    </dgm:pt>
    <dgm:pt modelId="{4719E232-263B-450B-AD19-353CF672666F}" type="pres">
      <dgm:prSet presAssocID="{BE17E502-E124-4CCC-BA80-C65F1EC80C61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F0655440-81BC-489F-B10B-A88A71D632A1}" type="pres">
      <dgm:prSet presAssocID="{BE17E502-E124-4CCC-BA80-C65F1EC80C61}" presName="spaceRect" presStyleCnt="0"/>
      <dgm:spPr/>
    </dgm:pt>
    <dgm:pt modelId="{360B81BB-DC80-4D97-9F7B-3978B85FDD8B}" type="pres">
      <dgm:prSet presAssocID="{BE17E502-E124-4CCC-BA80-C65F1EC80C61}" presName="textRect" presStyleLbl="revTx" presStyleIdx="2" presStyleCnt="5">
        <dgm:presLayoutVars>
          <dgm:chMax val="1"/>
          <dgm:chPref val="1"/>
        </dgm:presLayoutVars>
      </dgm:prSet>
      <dgm:spPr/>
    </dgm:pt>
    <dgm:pt modelId="{B38FB436-DDEE-4E55-A2A1-34A2D151F2F7}" type="pres">
      <dgm:prSet presAssocID="{7C826216-F114-45D0-AACD-AB76FB776BCF}" presName="sibTrans" presStyleCnt="0"/>
      <dgm:spPr/>
    </dgm:pt>
    <dgm:pt modelId="{154FCF19-1076-4E36-9782-311552455417}" type="pres">
      <dgm:prSet presAssocID="{191FDD48-5C03-4F3A-A60B-3E777A7E467C}" presName="compNode" presStyleCnt="0"/>
      <dgm:spPr/>
    </dgm:pt>
    <dgm:pt modelId="{23E8E23F-F45E-44E0-BA8B-1F1333477B16}" type="pres">
      <dgm:prSet presAssocID="{191FDD48-5C03-4F3A-A60B-3E777A7E467C}" presName="iconBgRect" presStyleLbl="bgShp" presStyleIdx="3" presStyleCnt="5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46998"/>
        </a:solidFill>
      </dgm:spPr>
    </dgm:pt>
    <dgm:pt modelId="{9DB9353E-F497-4B46-8E15-5789D76E7B88}" type="pres">
      <dgm:prSet presAssocID="{191FDD48-5C03-4F3A-A60B-3E777A7E467C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vební dělník"/>
        </a:ext>
      </dgm:extLst>
    </dgm:pt>
    <dgm:pt modelId="{BC56AC04-BF5F-4374-942A-3189B3EE9895}" type="pres">
      <dgm:prSet presAssocID="{191FDD48-5C03-4F3A-A60B-3E777A7E467C}" presName="spaceRect" presStyleCnt="0"/>
      <dgm:spPr/>
    </dgm:pt>
    <dgm:pt modelId="{F3E76045-CFEF-4932-9D34-7F8654E7F1C6}" type="pres">
      <dgm:prSet presAssocID="{191FDD48-5C03-4F3A-A60B-3E777A7E467C}" presName="textRect" presStyleLbl="revTx" presStyleIdx="3" presStyleCnt="5">
        <dgm:presLayoutVars>
          <dgm:chMax val="1"/>
          <dgm:chPref val="1"/>
        </dgm:presLayoutVars>
      </dgm:prSet>
      <dgm:spPr/>
    </dgm:pt>
    <dgm:pt modelId="{85A4B439-EB50-44F1-A4B9-69D120525BAC}" type="pres">
      <dgm:prSet presAssocID="{AC15E5D0-58F2-41CC-9FA0-837F4547FEF0}" presName="sibTrans" presStyleCnt="0"/>
      <dgm:spPr/>
    </dgm:pt>
    <dgm:pt modelId="{EA96875D-05A6-490E-B269-72C20B5DCA7E}" type="pres">
      <dgm:prSet presAssocID="{F8706D4A-271C-42F9-ABEA-E1B136847AE4}" presName="compNode" presStyleCnt="0"/>
      <dgm:spPr/>
    </dgm:pt>
    <dgm:pt modelId="{AD2FE7FE-355E-4886-AD9C-97386F692EE8}" type="pres">
      <dgm:prSet presAssocID="{F8706D4A-271C-42F9-ABEA-E1B136847AE4}" presName="iconBgRect" presStyleLbl="bgShp" presStyleIdx="4" presStyleCnt="5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46998"/>
        </a:solidFill>
      </dgm:spPr>
    </dgm:pt>
    <dgm:pt modelId="{DED87A1C-3BE1-4AFC-AF6E-EBA8EDDEDA76}" type="pres">
      <dgm:prSet presAssocID="{F8706D4A-271C-42F9-ABEA-E1B136847AE4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7EADCBCF-1D6F-47AB-A198-A796B5C6C5A2}" type="pres">
      <dgm:prSet presAssocID="{F8706D4A-271C-42F9-ABEA-E1B136847AE4}" presName="spaceRect" presStyleCnt="0"/>
      <dgm:spPr/>
    </dgm:pt>
    <dgm:pt modelId="{C3EEEDAE-6642-46C3-94E9-0039323B2DCD}" type="pres">
      <dgm:prSet presAssocID="{F8706D4A-271C-42F9-ABEA-E1B136847AE4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523F5B0A-8228-4D35-A095-FED3241E9AEA}" type="presOf" srcId="{0D4F4F3A-A196-4074-A00D-5515D944F37D}" destId="{79B1F3F8-CFB1-4CB4-ADD1-A25449B4D2F2}" srcOrd="0" destOrd="0" presId="urn:microsoft.com/office/officeart/2018/5/layout/IconCircleLabelList"/>
    <dgm:cxn modelId="{DE7D6F39-3530-461A-99B5-78C10F8A3AF5}" srcId="{1FF57ACD-80CD-427F-BA08-25FBAD4DE224}" destId="{DFF51B43-63B9-4320-9E1D-B16297486073}" srcOrd="1" destOrd="0" parTransId="{FBC460AB-8A1D-440C-AC53-6BC828CBE4BE}" sibTransId="{E1C8232C-B008-4661-8B74-B471A7D7639F}"/>
    <dgm:cxn modelId="{C39A073C-43E2-452A-93D2-FDDE8E955C0C}" type="presOf" srcId="{191FDD48-5C03-4F3A-A60B-3E777A7E467C}" destId="{F3E76045-CFEF-4932-9D34-7F8654E7F1C6}" srcOrd="0" destOrd="0" presId="urn:microsoft.com/office/officeart/2018/5/layout/IconCircleLabelList"/>
    <dgm:cxn modelId="{19DCE53D-1CDF-47C7-90F9-0960F4C30766}" srcId="{1FF57ACD-80CD-427F-BA08-25FBAD4DE224}" destId="{191FDD48-5C03-4F3A-A60B-3E777A7E467C}" srcOrd="3" destOrd="0" parTransId="{E99445E6-9588-4CF4-A297-F5D431DEA676}" sibTransId="{AC15E5D0-58F2-41CC-9FA0-837F4547FEF0}"/>
    <dgm:cxn modelId="{77F28D42-2714-41D5-98D3-2091E43B41BF}" type="presOf" srcId="{DFF51B43-63B9-4320-9E1D-B16297486073}" destId="{28CD8D72-DA7E-4B5D-85EB-7835860E6F8C}" srcOrd="0" destOrd="0" presId="urn:microsoft.com/office/officeart/2018/5/layout/IconCircleLabelList"/>
    <dgm:cxn modelId="{43AB295F-1B94-408C-BE85-B8C6AA7E0850}" srcId="{1FF57ACD-80CD-427F-BA08-25FBAD4DE224}" destId="{F8706D4A-271C-42F9-ABEA-E1B136847AE4}" srcOrd="4" destOrd="0" parTransId="{95D51F2F-4E9D-4311-9F2E-DCA5B263C733}" sibTransId="{F14307F3-00CB-46C6-9C67-C1F7CE5DE331}"/>
    <dgm:cxn modelId="{B57D9D80-B81A-4627-ABBE-D13319BFEA4D}" srcId="{1FF57ACD-80CD-427F-BA08-25FBAD4DE224}" destId="{BE17E502-E124-4CCC-BA80-C65F1EC80C61}" srcOrd="2" destOrd="0" parTransId="{FD548D42-5B7A-4067-803B-F28C442FEA81}" sibTransId="{7C826216-F114-45D0-AACD-AB76FB776BCF}"/>
    <dgm:cxn modelId="{135C26A5-C97C-46A2-B796-6589B0732380}" type="presOf" srcId="{1FF57ACD-80CD-427F-BA08-25FBAD4DE224}" destId="{E4318071-274C-4929-B338-19D977FCAD4A}" srcOrd="0" destOrd="0" presId="urn:microsoft.com/office/officeart/2018/5/layout/IconCircleLabelList"/>
    <dgm:cxn modelId="{211945C7-7F08-4F15-97CD-4823A1849853}" type="presOf" srcId="{F8706D4A-271C-42F9-ABEA-E1B136847AE4}" destId="{C3EEEDAE-6642-46C3-94E9-0039323B2DCD}" srcOrd="0" destOrd="0" presId="urn:microsoft.com/office/officeart/2018/5/layout/IconCircleLabelList"/>
    <dgm:cxn modelId="{AFBA79D1-9021-4897-8F07-5FD1F5804DA2}" type="presOf" srcId="{BE17E502-E124-4CCC-BA80-C65F1EC80C61}" destId="{360B81BB-DC80-4D97-9F7B-3978B85FDD8B}" srcOrd="0" destOrd="0" presId="urn:microsoft.com/office/officeart/2018/5/layout/IconCircleLabelList"/>
    <dgm:cxn modelId="{B05466EF-686C-44BA-925F-DAC93A8B71B0}" srcId="{1FF57ACD-80CD-427F-BA08-25FBAD4DE224}" destId="{0D4F4F3A-A196-4074-A00D-5515D944F37D}" srcOrd="0" destOrd="0" parTransId="{09E9F286-5B96-4A6D-972D-BF3F4F5F6574}" sibTransId="{C6C0CFB8-7FF2-4509-B6AD-2671AC3FAA82}"/>
    <dgm:cxn modelId="{FD5F42B2-C4D4-4531-950F-0A0D4F736700}" type="presParOf" srcId="{E4318071-274C-4929-B338-19D977FCAD4A}" destId="{74A37CC2-DAE1-48F8-A684-1CE7855C31FB}" srcOrd="0" destOrd="0" presId="urn:microsoft.com/office/officeart/2018/5/layout/IconCircleLabelList"/>
    <dgm:cxn modelId="{5A5315D2-13FB-43F0-943A-F5B3298B381F}" type="presParOf" srcId="{74A37CC2-DAE1-48F8-A684-1CE7855C31FB}" destId="{0CF2EF14-A36D-4248-A0DC-D16D7174DA8B}" srcOrd="0" destOrd="0" presId="urn:microsoft.com/office/officeart/2018/5/layout/IconCircleLabelList"/>
    <dgm:cxn modelId="{EE88D1B3-40D3-4D24-A6D9-0893237303C7}" type="presParOf" srcId="{74A37CC2-DAE1-48F8-A684-1CE7855C31FB}" destId="{8F503C1B-70F3-49F2-8065-CE296AF67989}" srcOrd="1" destOrd="0" presId="urn:microsoft.com/office/officeart/2018/5/layout/IconCircleLabelList"/>
    <dgm:cxn modelId="{891B5BD2-6019-4CB6-BDC5-B013499EADE9}" type="presParOf" srcId="{74A37CC2-DAE1-48F8-A684-1CE7855C31FB}" destId="{9F21DED2-0D48-404F-BD61-E756795898A8}" srcOrd="2" destOrd="0" presId="urn:microsoft.com/office/officeart/2018/5/layout/IconCircleLabelList"/>
    <dgm:cxn modelId="{202086C5-974D-4481-9A49-38CF615E58AD}" type="presParOf" srcId="{74A37CC2-DAE1-48F8-A684-1CE7855C31FB}" destId="{79B1F3F8-CFB1-4CB4-ADD1-A25449B4D2F2}" srcOrd="3" destOrd="0" presId="urn:microsoft.com/office/officeart/2018/5/layout/IconCircleLabelList"/>
    <dgm:cxn modelId="{1BA00164-072C-4F87-8D48-D5BDB59E2643}" type="presParOf" srcId="{E4318071-274C-4929-B338-19D977FCAD4A}" destId="{7D260451-70FF-4F55-87F4-01793325D159}" srcOrd="1" destOrd="0" presId="urn:microsoft.com/office/officeart/2018/5/layout/IconCircleLabelList"/>
    <dgm:cxn modelId="{8B20C7BB-07C6-43EA-99E7-61119325E0D5}" type="presParOf" srcId="{E4318071-274C-4929-B338-19D977FCAD4A}" destId="{E8CB1A0C-DC96-4768-B375-1D2CD4933B55}" srcOrd="2" destOrd="0" presId="urn:microsoft.com/office/officeart/2018/5/layout/IconCircleLabelList"/>
    <dgm:cxn modelId="{1F2ECFC5-7F5F-4132-B057-86CE134B604B}" type="presParOf" srcId="{E8CB1A0C-DC96-4768-B375-1D2CD4933B55}" destId="{7664FAC2-3961-48E6-B53F-22D730E0C1BA}" srcOrd="0" destOrd="0" presId="urn:microsoft.com/office/officeart/2018/5/layout/IconCircleLabelList"/>
    <dgm:cxn modelId="{29523CF1-37E8-4186-9FA7-E3746BAE44BA}" type="presParOf" srcId="{E8CB1A0C-DC96-4768-B375-1D2CD4933B55}" destId="{6D9EF514-34F4-4D65-9CBD-597207C90A64}" srcOrd="1" destOrd="0" presId="urn:microsoft.com/office/officeart/2018/5/layout/IconCircleLabelList"/>
    <dgm:cxn modelId="{AF14996D-5EF9-481A-8603-8F6DF1FF84CC}" type="presParOf" srcId="{E8CB1A0C-DC96-4768-B375-1D2CD4933B55}" destId="{94674FA5-A356-41FD-9E69-F1111B05B013}" srcOrd="2" destOrd="0" presId="urn:microsoft.com/office/officeart/2018/5/layout/IconCircleLabelList"/>
    <dgm:cxn modelId="{FD547958-47CE-482B-8C8D-270EB703E983}" type="presParOf" srcId="{E8CB1A0C-DC96-4768-B375-1D2CD4933B55}" destId="{28CD8D72-DA7E-4B5D-85EB-7835860E6F8C}" srcOrd="3" destOrd="0" presId="urn:microsoft.com/office/officeart/2018/5/layout/IconCircleLabelList"/>
    <dgm:cxn modelId="{B937A896-60DC-45E0-ADB2-8CBAA133EFBD}" type="presParOf" srcId="{E4318071-274C-4929-B338-19D977FCAD4A}" destId="{16630096-5816-453F-82C7-F883576D6618}" srcOrd="3" destOrd="0" presId="urn:microsoft.com/office/officeart/2018/5/layout/IconCircleLabelList"/>
    <dgm:cxn modelId="{05A734BB-E0B6-460F-AC90-44EF48478047}" type="presParOf" srcId="{E4318071-274C-4929-B338-19D977FCAD4A}" destId="{4E5BAE70-E845-41F9-8931-2D52C724CA13}" srcOrd="4" destOrd="0" presId="urn:microsoft.com/office/officeart/2018/5/layout/IconCircleLabelList"/>
    <dgm:cxn modelId="{A225EB8F-925D-4EA2-8DB6-9078615E5D6B}" type="presParOf" srcId="{4E5BAE70-E845-41F9-8931-2D52C724CA13}" destId="{E9976E70-F8B1-42F6-850B-A9A5F0BCC363}" srcOrd="0" destOrd="0" presId="urn:microsoft.com/office/officeart/2018/5/layout/IconCircleLabelList"/>
    <dgm:cxn modelId="{1F89C044-3612-4FC8-9EBB-940958631BE5}" type="presParOf" srcId="{4E5BAE70-E845-41F9-8931-2D52C724CA13}" destId="{4719E232-263B-450B-AD19-353CF672666F}" srcOrd="1" destOrd="0" presId="urn:microsoft.com/office/officeart/2018/5/layout/IconCircleLabelList"/>
    <dgm:cxn modelId="{50594508-73E7-4A62-AB6E-6CAB667C0419}" type="presParOf" srcId="{4E5BAE70-E845-41F9-8931-2D52C724CA13}" destId="{F0655440-81BC-489F-B10B-A88A71D632A1}" srcOrd="2" destOrd="0" presId="urn:microsoft.com/office/officeart/2018/5/layout/IconCircleLabelList"/>
    <dgm:cxn modelId="{9DCE4C37-9028-4767-9145-2A950BEDE563}" type="presParOf" srcId="{4E5BAE70-E845-41F9-8931-2D52C724CA13}" destId="{360B81BB-DC80-4D97-9F7B-3978B85FDD8B}" srcOrd="3" destOrd="0" presId="urn:microsoft.com/office/officeart/2018/5/layout/IconCircleLabelList"/>
    <dgm:cxn modelId="{61439483-5152-436F-8C0C-B01DF3E1DAE4}" type="presParOf" srcId="{E4318071-274C-4929-B338-19D977FCAD4A}" destId="{B38FB436-DDEE-4E55-A2A1-34A2D151F2F7}" srcOrd="5" destOrd="0" presId="urn:microsoft.com/office/officeart/2018/5/layout/IconCircleLabelList"/>
    <dgm:cxn modelId="{ADBF23D5-4A70-4F4D-91E5-AAE240D37D6D}" type="presParOf" srcId="{E4318071-274C-4929-B338-19D977FCAD4A}" destId="{154FCF19-1076-4E36-9782-311552455417}" srcOrd="6" destOrd="0" presId="urn:microsoft.com/office/officeart/2018/5/layout/IconCircleLabelList"/>
    <dgm:cxn modelId="{9FFB16B0-D981-4DAC-96FE-6326D8F72B95}" type="presParOf" srcId="{154FCF19-1076-4E36-9782-311552455417}" destId="{23E8E23F-F45E-44E0-BA8B-1F1333477B16}" srcOrd="0" destOrd="0" presId="urn:microsoft.com/office/officeart/2018/5/layout/IconCircleLabelList"/>
    <dgm:cxn modelId="{C3A28646-2338-4DCF-8706-12F37DB3C1C2}" type="presParOf" srcId="{154FCF19-1076-4E36-9782-311552455417}" destId="{9DB9353E-F497-4B46-8E15-5789D76E7B88}" srcOrd="1" destOrd="0" presId="urn:microsoft.com/office/officeart/2018/5/layout/IconCircleLabelList"/>
    <dgm:cxn modelId="{AC9F278F-CC71-44D2-8E05-F157171FB12C}" type="presParOf" srcId="{154FCF19-1076-4E36-9782-311552455417}" destId="{BC56AC04-BF5F-4374-942A-3189B3EE9895}" srcOrd="2" destOrd="0" presId="urn:microsoft.com/office/officeart/2018/5/layout/IconCircleLabelList"/>
    <dgm:cxn modelId="{E22F704D-C30C-4917-B30B-FB543729BC01}" type="presParOf" srcId="{154FCF19-1076-4E36-9782-311552455417}" destId="{F3E76045-CFEF-4932-9D34-7F8654E7F1C6}" srcOrd="3" destOrd="0" presId="urn:microsoft.com/office/officeart/2018/5/layout/IconCircleLabelList"/>
    <dgm:cxn modelId="{DA5F63E4-2BA6-49CC-BD83-DD16E282C133}" type="presParOf" srcId="{E4318071-274C-4929-B338-19D977FCAD4A}" destId="{85A4B439-EB50-44F1-A4B9-69D120525BAC}" srcOrd="7" destOrd="0" presId="urn:microsoft.com/office/officeart/2018/5/layout/IconCircleLabelList"/>
    <dgm:cxn modelId="{C416DA5E-31EF-46F7-A9DF-0F9E3B6BD32E}" type="presParOf" srcId="{E4318071-274C-4929-B338-19D977FCAD4A}" destId="{EA96875D-05A6-490E-B269-72C20B5DCA7E}" srcOrd="8" destOrd="0" presId="urn:microsoft.com/office/officeart/2018/5/layout/IconCircleLabelList"/>
    <dgm:cxn modelId="{9B488E5F-29E3-4ABA-97AD-FBDCB95895C2}" type="presParOf" srcId="{EA96875D-05A6-490E-B269-72C20B5DCA7E}" destId="{AD2FE7FE-355E-4886-AD9C-97386F692EE8}" srcOrd="0" destOrd="0" presId="urn:microsoft.com/office/officeart/2018/5/layout/IconCircleLabelList"/>
    <dgm:cxn modelId="{4F806B24-ADBD-4222-8C26-08C6F97D7233}" type="presParOf" srcId="{EA96875D-05A6-490E-B269-72C20B5DCA7E}" destId="{DED87A1C-3BE1-4AFC-AF6E-EBA8EDDEDA76}" srcOrd="1" destOrd="0" presId="urn:microsoft.com/office/officeart/2018/5/layout/IconCircleLabelList"/>
    <dgm:cxn modelId="{89DD81C7-F5A6-4166-AA4E-70C535857606}" type="presParOf" srcId="{EA96875D-05A6-490E-B269-72C20B5DCA7E}" destId="{7EADCBCF-1D6F-47AB-A198-A796B5C6C5A2}" srcOrd="2" destOrd="0" presId="urn:microsoft.com/office/officeart/2018/5/layout/IconCircleLabelList"/>
    <dgm:cxn modelId="{AE42EEEC-83D3-4523-987D-8CB3496742A1}" type="presParOf" srcId="{EA96875D-05A6-490E-B269-72C20B5DCA7E}" destId="{C3EEEDAE-6642-46C3-94E9-0039323B2DCD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B7DB2D3-F82E-4260-ADF8-9C1469167E83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107C5677-DA62-4699-A2F6-005A430DDA8D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Začátek stavby: </a:t>
          </a:r>
          <a:b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</a:br>
          <a: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10. 1. 2020</a:t>
          </a:r>
          <a:endParaRPr lang="en-US" sz="1700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38C415DD-9411-47B0-9D26-2A9184774CAD}" type="parTrans" cxnId="{5F98BFAA-3AEF-4A9E-855E-60ACD4092B17}">
      <dgm:prSet/>
      <dgm:spPr/>
      <dgm:t>
        <a:bodyPr/>
        <a:lstStyle/>
        <a:p>
          <a:endParaRPr lang="en-US" sz="1900" dirty="0"/>
        </a:p>
      </dgm:t>
    </dgm:pt>
    <dgm:pt modelId="{1A756197-D2AB-435E-9FB1-8B52F1B70977}" type="sibTrans" cxnId="{5F98BFAA-3AEF-4A9E-855E-60ACD4092B17}">
      <dgm:prSet/>
      <dgm:spPr/>
      <dgm:t>
        <a:bodyPr/>
        <a:lstStyle/>
        <a:p>
          <a:endParaRPr lang="en-US" sz="1900" dirty="0"/>
        </a:p>
      </dgm:t>
    </dgm:pt>
    <dgm:pt modelId="{120A465E-E3A8-4A31-9BE6-E47F3ACA2892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Konec stavby: </a:t>
          </a:r>
          <a:b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</a:br>
          <a: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25. 2. 2021</a:t>
          </a:r>
          <a:endParaRPr lang="en-US" sz="1700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25C85D75-5184-4874-BCC6-E393C5314FFC}" type="parTrans" cxnId="{7BD6D5A8-8CF8-4CFA-87E0-1A7614AE93B3}">
      <dgm:prSet/>
      <dgm:spPr/>
      <dgm:t>
        <a:bodyPr/>
        <a:lstStyle/>
        <a:p>
          <a:endParaRPr lang="en-US" sz="1900" dirty="0"/>
        </a:p>
      </dgm:t>
    </dgm:pt>
    <dgm:pt modelId="{27620630-77EE-46AF-BD77-40656BF5BD38}" type="sibTrans" cxnId="{7BD6D5A8-8CF8-4CFA-87E0-1A7614AE93B3}">
      <dgm:prSet/>
      <dgm:spPr/>
      <dgm:t>
        <a:bodyPr/>
        <a:lstStyle/>
        <a:p>
          <a:endParaRPr lang="en-US" sz="1900" dirty="0"/>
        </a:p>
      </dgm:t>
    </dgm:pt>
    <dgm:pt modelId="{D4702629-6A60-40FD-BCD8-6BE1E4804A9B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Délka trvání: 13,56 měsíců</a:t>
          </a:r>
          <a:endParaRPr lang="en-US" sz="1700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32597E6D-188C-4918-9B78-A6E3EB584322}" type="parTrans" cxnId="{0A2EBBB3-6FB6-4846-BC63-DCE6B12CE3D4}">
      <dgm:prSet/>
      <dgm:spPr/>
      <dgm:t>
        <a:bodyPr/>
        <a:lstStyle/>
        <a:p>
          <a:endParaRPr lang="en-US" sz="1900" dirty="0"/>
        </a:p>
      </dgm:t>
    </dgm:pt>
    <dgm:pt modelId="{F3822364-E89F-49B1-86D1-43E85932D00E}" type="sibTrans" cxnId="{0A2EBBB3-6FB6-4846-BC63-DCE6B12CE3D4}">
      <dgm:prSet/>
      <dgm:spPr/>
      <dgm:t>
        <a:bodyPr/>
        <a:lstStyle/>
        <a:p>
          <a:endParaRPr lang="en-US" sz="1900" dirty="0"/>
        </a:p>
      </dgm:t>
    </dgm:pt>
    <dgm:pt modelId="{7768C077-200B-498A-B81C-F8D80C78CE08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Celkem práce: </a:t>
          </a:r>
          <a:b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</a:br>
          <a: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2,96 roku</a:t>
          </a:r>
          <a:endParaRPr lang="en-US" sz="1700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C6521660-3144-4ABA-902B-96EA0350183B}" type="parTrans" cxnId="{637C377C-3F23-4136-B62B-A8B594008729}">
      <dgm:prSet/>
      <dgm:spPr/>
      <dgm:t>
        <a:bodyPr/>
        <a:lstStyle/>
        <a:p>
          <a:endParaRPr lang="en-US" sz="1900" dirty="0"/>
        </a:p>
      </dgm:t>
    </dgm:pt>
    <dgm:pt modelId="{BDD09D43-5EC4-4FA0-9BD8-D455BC2C32A6}" type="sibTrans" cxnId="{637C377C-3F23-4136-B62B-A8B594008729}">
      <dgm:prSet/>
      <dgm:spPr/>
      <dgm:t>
        <a:bodyPr/>
        <a:lstStyle/>
        <a:p>
          <a:endParaRPr lang="en-US" sz="1900" dirty="0"/>
        </a:p>
      </dgm:t>
    </dgm:pt>
    <dgm:pt modelId="{376A91D1-62DC-4B00-BE55-06B0AFE6E437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Náklady: </a:t>
          </a:r>
          <a:b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</a:br>
          <a: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10 952 867,28 Kč</a:t>
          </a:r>
          <a:endParaRPr lang="en-US" sz="1700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C264A418-970D-4F0E-8480-76A812295027}" type="parTrans" cxnId="{F053524C-F174-46E2-8294-B02D21B2141F}">
      <dgm:prSet/>
      <dgm:spPr/>
      <dgm:t>
        <a:bodyPr/>
        <a:lstStyle/>
        <a:p>
          <a:endParaRPr lang="en-US" sz="1900" dirty="0"/>
        </a:p>
      </dgm:t>
    </dgm:pt>
    <dgm:pt modelId="{113FEF0E-B129-4675-B117-C8323E72E98F}" type="sibTrans" cxnId="{F053524C-F174-46E2-8294-B02D21B2141F}">
      <dgm:prSet/>
      <dgm:spPr/>
      <dgm:t>
        <a:bodyPr/>
        <a:lstStyle/>
        <a:p>
          <a:endParaRPr lang="en-US" sz="1900" dirty="0"/>
        </a:p>
      </dgm:t>
    </dgm:pt>
    <dgm:pt modelId="{9B2D8F46-E17D-407A-806A-ECE074ACE82D}" type="pres">
      <dgm:prSet presAssocID="{DB7DB2D3-F82E-4260-ADF8-9C1469167E83}" presName="root" presStyleCnt="0">
        <dgm:presLayoutVars>
          <dgm:dir/>
          <dgm:resizeHandles val="exact"/>
        </dgm:presLayoutVars>
      </dgm:prSet>
      <dgm:spPr/>
    </dgm:pt>
    <dgm:pt modelId="{9BDD010B-AF9F-4062-A870-06E9CF8F7C62}" type="pres">
      <dgm:prSet presAssocID="{107C5677-DA62-4699-A2F6-005A430DDA8D}" presName="compNode" presStyleCnt="0"/>
      <dgm:spPr/>
    </dgm:pt>
    <dgm:pt modelId="{D974308B-B16A-488C-8198-43C82EBD6196}" type="pres">
      <dgm:prSet presAssocID="{107C5677-DA62-4699-A2F6-005A430DDA8D}" presName="iconBgRect" presStyleLbl="bgShp" presStyleIdx="0" presStyleCnt="5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45B19A"/>
        </a:solidFill>
      </dgm:spPr>
    </dgm:pt>
    <dgm:pt modelId="{D7B913BE-B691-4554-A41D-ECFF1B9594AC}" type="pres">
      <dgm:prSet presAssocID="{107C5677-DA62-4699-A2F6-005A430DDA8D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ypadlo"/>
        </a:ext>
      </dgm:extLst>
    </dgm:pt>
    <dgm:pt modelId="{34A15346-4F32-4FB0-BF3E-143D7795EF0A}" type="pres">
      <dgm:prSet presAssocID="{107C5677-DA62-4699-A2F6-005A430DDA8D}" presName="spaceRect" presStyleCnt="0"/>
      <dgm:spPr/>
    </dgm:pt>
    <dgm:pt modelId="{C0DDE34A-712A-4847-A9C2-62D4A7377FB6}" type="pres">
      <dgm:prSet presAssocID="{107C5677-DA62-4699-A2F6-005A430DDA8D}" presName="textRect" presStyleLbl="revTx" presStyleIdx="0" presStyleCnt="5">
        <dgm:presLayoutVars>
          <dgm:chMax val="1"/>
          <dgm:chPref val="1"/>
        </dgm:presLayoutVars>
      </dgm:prSet>
      <dgm:spPr/>
    </dgm:pt>
    <dgm:pt modelId="{27AF2F15-04CE-49C3-95F9-1BE62F096B38}" type="pres">
      <dgm:prSet presAssocID="{1A756197-D2AB-435E-9FB1-8B52F1B70977}" presName="sibTrans" presStyleCnt="0"/>
      <dgm:spPr/>
    </dgm:pt>
    <dgm:pt modelId="{DA105232-627B-4745-BA75-A13920965FA0}" type="pres">
      <dgm:prSet presAssocID="{120A465E-E3A8-4A31-9BE6-E47F3ACA2892}" presName="compNode" presStyleCnt="0"/>
      <dgm:spPr/>
    </dgm:pt>
    <dgm:pt modelId="{E77E3B77-80D9-428D-BC21-86889B9E36E3}" type="pres">
      <dgm:prSet presAssocID="{120A465E-E3A8-4A31-9BE6-E47F3ACA2892}" presName="iconBgRect" presStyleLbl="bgShp" presStyleIdx="1" presStyleCnt="5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45B19A"/>
        </a:solidFill>
      </dgm:spPr>
    </dgm:pt>
    <dgm:pt modelId="{551FC670-9E8F-49DD-B938-FE2DA9E7EF72}" type="pres">
      <dgm:prSet presAssocID="{120A465E-E3A8-4A31-9BE6-E47F3ACA2892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5DB0B704-50F0-42A1-A304-3860B8531A6E}" type="pres">
      <dgm:prSet presAssocID="{120A465E-E3A8-4A31-9BE6-E47F3ACA2892}" presName="spaceRect" presStyleCnt="0"/>
      <dgm:spPr/>
    </dgm:pt>
    <dgm:pt modelId="{AA9FCA93-5F51-4744-B98C-82D587FB8C90}" type="pres">
      <dgm:prSet presAssocID="{120A465E-E3A8-4A31-9BE6-E47F3ACA2892}" presName="textRect" presStyleLbl="revTx" presStyleIdx="1" presStyleCnt="5">
        <dgm:presLayoutVars>
          <dgm:chMax val="1"/>
          <dgm:chPref val="1"/>
        </dgm:presLayoutVars>
      </dgm:prSet>
      <dgm:spPr/>
    </dgm:pt>
    <dgm:pt modelId="{2583A7A9-B285-4BFF-BA91-2A822D1D4A2E}" type="pres">
      <dgm:prSet presAssocID="{27620630-77EE-46AF-BD77-40656BF5BD38}" presName="sibTrans" presStyleCnt="0"/>
      <dgm:spPr/>
    </dgm:pt>
    <dgm:pt modelId="{ADE0093A-1D1C-4391-9777-FBA08EABA22A}" type="pres">
      <dgm:prSet presAssocID="{D4702629-6A60-40FD-BCD8-6BE1E4804A9B}" presName="compNode" presStyleCnt="0"/>
      <dgm:spPr/>
    </dgm:pt>
    <dgm:pt modelId="{A7405666-DA7A-4302-9057-91747502E858}" type="pres">
      <dgm:prSet presAssocID="{D4702629-6A60-40FD-BCD8-6BE1E4804A9B}" presName="iconBgRect" presStyleLbl="bgShp" presStyleIdx="2" presStyleCnt="5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45B19A"/>
        </a:solidFill>
      </dgm:spPr>
    </dgm:pt>
    <dgm:pt modelId="{8F578BA7-136D-4CF8-8CF8-D71F01A186BB}" type="pres">
      <dgm:prSet presAssocID="{D4702629-6A60-40FD-BCD8-6BE1E4804A9B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3834B34E-134E-456C-922B-3667C1E4C680}" type="pres">
      <dgm:prSet presAssocID="{D4702629-6A60-40FD-BCD8-6BE1E4804A9B}" presName="spaceRect" presStyleCnt="0"/>
      <dgm:spPr/>
    </dgm:pt>
    <dgm:pt modelId="{ECFEE368-6202-4ABB-A7E8-0EEB2B9E9718}" type="pres">
      <dgm:prSet presAssocID="{D4702629-6A60-40FD-BCD8-6BE1E4804A9B}" presName="textRect" presStyleLbl="revTx" presStyleIdx="2" presStyleCnt="5">
        <dgm:presLayoutVars>
          <dgm:chMax val="1"/>
          <dgm:chPref val="1"/>
        </dgm:presLayoutVars>
      </dgm:prSet>
      <dgm:spPr/>
    </dgm:pt>
    <dgm:pt modelId="{9E737D97-8491-43AD-AFB7-606250A7873A}" type="pres">
      <dgm:prSet presAssocID="{F3822364-E89F-49B1-86D1-43E85932D00E}" presName="sibTrans" presStyleCnt="0"/>
      <dgm:spPr/>
    </dgm:pt>
    <dgm:pt modelId="{03225489-4E33-4726-A43F-1E51FF4565AA}" type="pres">
      <dgm:prSet presAssocID="{7768C077-200B-498A-B81C-F8D80C78CE08}" presName="compNode" presStyleCnt="0"/>
      <dgm:spPr/>
    </dgm:pt>
    <dgm:pt modelId="{90E7690D-9E3A-42CE-831B-48EC0D70AD78}" type="pres">
      <dgm:prSet presAssocID="{7768C077-200B-498A-B81C-F8D80C78CE08}" presName="iconBgRect" presStyleLbl="bgShp" presStyleIdx="3" presStyleCnt="5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45B19A"/>
        </a:solidFill>
      </dgm:spPr>
    </dgm:pt>
    <dgm:pt modelId="{029B4811-7515-492C-92DF-47F238C6431B}" type="pres">
      <dgm:prSet presAssocID="{7768C077-200B-498A-B81C-F8D80C78CE08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vební dělník"/>
        </a:ext>
      </dgm:extLst>
    </dgm:pt>
    <dgm:pt modelId="{062F486C-D7A6-4C7C-B4BB-63144298165F}" type="pres">
      <dgm:prSet presAssocID="{7768C077-200B-498A-B81C-F8D80C78CE08}" presName="spaceRect" presStyleCnt="0"/>
      <dgm:spPr/>
    </dgm:pt>
    <dgm:pt modelId="{1AE3D826-5675-47A9-AE85-B7299FF39FAE}" type="pres">
      <dgm:prSet presAssocID="{7768C077-200B-498A-B81C-F8D80C78CE08}" presName="textRect" presStyleLbl="revTx" presStyleIdx="3" presStyleCnt="5">
        <dgm:presLayoutVars>
          <dgm:chMax val="1"/>
          <dgm:chPref val="1"/>
        </dgm:presLayoutVars>
      </dgm:prSet>
      <dgm:spPr/>
    </dgm:pt>
    <dgm:pt modelId="{318BCCE1-284B-4BC6-978C-CE1D475ECBC0}" type="pres">
      <dgm:prSet presAssocID="{BDD09D43-5EC4-4FA0-9BD8-D455BC2C32A6}" presName="sibTrans" presStyleCnt="0"/>
      <dgm:spPr/>
    </dgm:pt>
    <dgm:pt modelId="{437C854C-8155-4C1D-BB1A-5A379345C72B}" type="pres">
      <dgm:prSet presAssocID="{376A91D1-62DC-4B00-BE55-06B0AFE6E437}" presName="compNode" presStyleCnt="0"/>
      <dgm:spPr/>
    </dgm:pt>
    <dgm:pt modelId="{2C1BF45A-3137-4EDE-9C48-9F8FDCA1ABEB}" type="pres">
      <dgm:prSet presAssocID="{376A91D1-62DC-4B00-BE55-06B0AFE6E437}" presName="iconBgRect" presStyleLbl="bgShp" presStyleIdx="4" presStyleCnt="5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45B19A"/>
        </a:solidFill>
      </dgm:spPr>
    </dgm:pt>
    <dgm:pt modelId="{158436C8-D9BB-460C-8926-9F1BD2F6840F}" type="pres">
      <dgm:prSet presAssocID="{376A91D1-62DC-4B00-BE55-06B0AFE6E437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D5EFC77D-032D-4CDB-A33F-D3616330B68A}" type="pres">
      <dgm:prSet presAssocID="{376A91D1-62DC-4B00-BE55-06B0AFE6E437}" presName="spaceRect" presStyleCnt="0"/>
      <dgm:spPr/>
    </dgm:pt>
    <dgm:pt modelId="{9D928F14-7348-44AC-BDB6-0F0E0B5170C0}" type="pres">
      <dgm:prSet presAssocID="{376A91D1-62DC-4B00-BE55-06B0AFE6E437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B3A4D837-30D8-4860-AEAE-80FA77452718}" type="presOf" srcId="{DB7DB2D3-F82E-4260-ADF8-9C1469167E83}" destId="{9B2D8F46-E17D-407A-806A-ECE074ACE82D}" srcOrd="0" destOrd="0" presId="urn:microsoft.com/office/officeart/2018/5/layout/IconCircleLabelList"/>
    <dgm:cxn modelId="{5F816442-A8B7-419C-B74D-778DA31BE3E4}" type="presOf" srcId="{376A91D1-62DC-4B00-BE55-06B0AFE6E437}" destId="{9D928F14-7348-44AC-BDB6-0F0E0B5170C0}" srcOrd="0" destOrd="0" presId="urn:microsoft.com/office/officeart/2018/5/layout/IconCircleLabelList"/>
    <dgm:cxn modelId="{096E8A46-C2B7-4F2C-8543-A8DBCF2FD28E}" type="presOf" srcId="{7768C077-200B-498A-B81C-F8D80C78CE08}" destId="{1AE3D826-5675-47A9-AE85-B7299FF39FAE}" srcOrd="0" destOrd="0" presId="urn:microsoft.com/office/officeart/2018/5/layout/IconCircleLabelList"/>
    <dgm:cxn modelId="{F053524C-F174-46E2-8294-B02D21B2141F}" srcId="{DB7DB2D3-F82E-4260-ADF8-9C1469167E83}" destId="{376A91D1-62DC-4B00-BE55-06B0AFE6E437}" srcOrd="4" destOrd="0" parTransId="{C264A418-970D-4F0E-8480-76A812295027}" sibTransId="{113FEF0E-B129-4675-B117-C8323E72E98F}"/>
    <dgm:cxn modelId="{18E78764-BF27-4892-87ED-11D51389A895}" type="presOf" srcId="{120A465E-E3A8-4A31-9BE6-E47F3ACA2892}" destId="{AA9FCA93-5F51-4744-B98C-82D587FB8C90}" srcOrd="0" destOrd="0" presId="urn:microsoft.com/office/officeart/2018/5/layout/IconCircleLabelList"/>
    <dgm:cxn modelId="{637C377C-3F23-4136-B62B-A8B594008729}" srcId="{DB7DB2D3-F82E-4260-ADF8-9C1469167E83}" destId="{7768C077-200B-498A-B81C-F8D80C78CE08}" srcOrd="3" destOrd="0" parTransId="{C6521660-3144-4ABA-902B-96EA0350183B}" sibTransId="{BDD09D43-5EC4-4FA0-9BD8-D455BC2C32A6}"/>
    <dgm:cxn modelId="{7BD6D5A8-8CF8-4CFA-87E0-1A7614AE93B3}" srcId="{DB7DB2D3-F82E-4260-ADF8-9C1469167E83}" destId="{120A465E-E3A8-4A31-9BE6-E47F3ACA2892}" srcOrd="1" destOrd="0" parTransId="{25C85D75-5184-4874-BCC6-E393C5314FFC}" sibTransId="{27620630-77EE-46AF-BD77-40656BF5BD38}"/>
    <dgm:cxn modelId="{5F98BFAA-3AEF-4A9E-855E-60ACD4092B17}" srcId="{DB7DB2D3-F82E-4260-ADF8-9C1469167E83}" destId="{107C5677-DA62-4699-A2F6-005A430DDA8D}" srcOrd="0" destOrd="0" parTransId="{38C415DD-9411-47B0-9D26-2A9184774CAD}" sibTransId="{1A756197-D2AB-435E-9FB1-8B52F1B70977}"/>
    <dgm:cxn modelId="{0A2EBBB3-6FB6-4846-BC63-DCE6B12CE3D4}" srcId="{DB7DB2D3-F82E-4260-ADF8-9C1469167E83}" destId="{D4702629-6A60-40FD-BCD8-6BE1E4804A9B}" srcOrd="2" destOrd="0" parTransId="{32597E6D-188C-4918-9B78-A6E3EB584322}" sibTransId="{F3822364-E89F-49B1-86D1-43E85932D00E}"/>
    <dgm:cxn modelId="{30631FD9-70F7-42F4-9176-AFF719A699FC}" type="presOf" srcId="{107C5677-DA62-4699-A2F6-005A430DDA8D}" destId="{C0DDE34A-712A-4847-A9C2-62D4A7377FB6}" srcOrd="0" destOrd="0" presId="urn:microsoft.com/office/officeart/2018/5/layout/IconCircleLabelList"/>
    <dgm:cxn modelId="{5FC3DEED-9E13-447B-9264-479D2C54FDB2}" type="presOf" srcId="{D4702629-6A60-40FD-BCD8-6BE1E4804A9B}" destId="{ECFEE368-6202-4ABB-A7E8-0EEB2B9E9718}" srcOrd="0" destOrd="0" presId="urn:microsoft.com/office/officeart/2018/5/layout/IconCircleLabelList"/>
    <dgm:cxn modelId="{B4D961A2-539E-40EE-95B7-6BF4EE43553C}" type="presParOf" srcId="{9B2D8F46-E17D-407A-806A-ECE074ACE82D}" destId="{9BDD010B-AF9F-4062-A870-06E9CF8F7C62}" srcOrd="0" destOrd="0" presId="urn:microsoft.com/office/officeart/2018/5/layout/IconCircleLabelList"/>
    <dgm:cxn modelId="{462E3D9E-F207-4D0B-87C5-6554D704D25D}" type="presParOf" srcId="{9BDD010B-AF9F-4062-A870-06E9CF8F7C62}" destId="{D974308B-B16A-488C-8198-43C82EBD6196}" srcOrd="0" destOrd="0" presId="urn:microsoft.com/office/officeart/2018/5/layout/IconCircleLabelList"/>
    <dgm:cxn modelId="{E68FCC76-6509-401F-9307-F73BA9612749}" type="presParOf" srcId="{9BDD010B-AF9F-4062-A870-06E9CF8F7C62}" destId="{D7B913BE-B691-4554-A41D-ECFF1B9594AC}" srcOrd="1" destOrd="0" presId="urn:microsoft.com/office/officeart/2018/5/layout/IconCircleLabelList"/>
    <dgm:cxn modelId="{F3BF31B3-B594-4594-A9F2-7E4D648BBD5B}" type="presParOf" srcId="{9BDD010B-AF9F-4062-A870-06E9CF8F7C62}" destId="{34A15346-4F32-4FB0-BF3E-143D7795EF0A}" srcOrd="2" destOrd="0" presId="urn:microsoft.com/office/officeart/2018/5/layout/IconCircleLabelList"/>
    <dgm:cxn modelId="{8657FC6D-A900-422F-B430-E5A05449F630}" type="presParOf" srcId="{9BDD010B-AF9F-4062-A870-06E9CF8F7C62}" destId="{C0DDE34A-712A-4847-A9C2-62D4A7377FB6}" srcOrd="3" destOrd="0" presId="urn:microsoft.com/office/officeart/2018/5/layout/IconCircleLabelList"/>
    <dgm:cxn modelId="{FEEA5E79-A988-4467-9532-12AE74BDCD46}" type="presParOf" srcId="{9B2D8F46-E17D-407A-806A-ECE074ACE82D}" destId="{27AF2F15-04CE-49C3-95F9-1BE62F096B38}" srcOrd="1" destOrd="0" presId="urn:microsoft.com/office/officeart/2018/5/layout/IconCircleLabelList"/>
    <dgm:cxn modelId="{E0F629BE-54CD-4F85-A4E0-613ABE66BC72}" type="presParOf" srcId="{9B2D8F46-E17D-407A-806A-ECE074ACE82D}" destId="{DA105232-627B-4745-BA75-A13920965FA0}" srcOrd="2" destOrd="0" presId="urn:microsoft.com/office/officeart/2018/5/layout/IconCircleLabelList"/>
    <dgm:cxn modelId="{7F2F936E-B7EC-4CF8-AA3A-DD0A5A6630C8}" type="presParOf" srcId="{DA105232-627B-4745-BA75-A13920965FA0}" destId="{E77E3B77-80D9-428D-BC21-86889B9E36E3}" srcOrd="0" destOrd="0" presId="urn:microsoft.com/office/officeart/2018/5/layout/IconCircleLabelList"/>
    <dgm:cxn modelId="{1A5CADEF-A646-45FE-BF7D-1EBD2EF8578B}" type="presParOf" srcId="{DA105232-627B-4745-BA75-A13920965FA0}" destId="{551FC670-9E8F-49DD-B938-FE2DA9E7EF72}" srcOrd="1" destOrd="0" presId="urn:microsoft.com/office/officeart/2018/5/layout/IconCircleLabelList"/>
    <dgm:cxn modelId="{9389F85F-DEE7-4835-9BE6-B9DCF9471765}" type="presParOf" srcId="{DA105232-627B-4745-BA75-A13920965FA0}" destId="{5DB0B704-50F0-42A1-A304-3860B8531A6E}" srcOrd="2" destOrd="0" presId="urn:microsoft.com/office/officeart/2018/5/layout/IconCircleLabelList"/>
    <dgm:cxn modelId="{4CBB665B-D5B8-4ACE-8169-9A9B6150E0BF}" type="presParOf" srcId="{DA105232-627B-4745-BA75-A13920965FA0}" destId="{AA9FCA93-5F51-4744-B98C-82D587FB8C90}" srcOrd="3" destOrd="0" presId="urn:microsoft.com/office/officeart/2018/5/layout/IconCircleLabelList"/>
    <dgm:cxn modelId="{000646DC-2114-480F-9674-F51E62A2EB7A}" type="presParOf" srcId="{9B2D8F46-E17D-407A-806A-ECE074ACE82D}" destId="{2583A7A9-B285-4BFF-BA91-2A822D1D4A2E}" srcOrd="3" destOrd="0" presId="urn:microsoft.com/office/officeart/2018/5/layout/IconCircleLabelList"/>
    <dgm:cxn modelId="{A31CF246-86F5-4940-B3C5-179CA8647F99}" type="presParOf" srcId="{9B2D8F46-E17D-407A-806A-ECE074ACE82D}" destId="{ADE0093A-1D1C-4391-9777-FBA08EABA22A}" srcOrd="4" destOrd="0" presId="urn:microsoft.com/office/officeart/2018/5/layout/IconCircleLabelList"/>
    <dgm:cxn modelId="{F1E65946-0121-43DE-9D14-CB209F5CEA28}" type="presParOf" srcId="{ADE0093A-1D1C-4391-9777-FBA08EABA22A}" destId="{A7405666-DA7A-4302-9057-91747502E858}" srcOrd="0" destOrd="0" presId="urn:microsoft.com/office/officeart/2018/5/layout/IconCircleLabelList"/>
    <dgm:cxn modelId="{91AE7E2D-2EFB-4F5F-B4DE-471F982B40D2}" type="presParOf" srcId="{ADE0093A-1D1C-4391-9777-FBA08EABA22A}" destId="{8F578BA7-136D-4CF8-8CF8-D71F01A186BB}" srcOrd="1" destOrd="0" presId="urn:microsoft.com/office/officeart/2018/5/layout/IconCircleLabelList"/>
    <dgm:cxn modelId="{74E03012-4D10-4278-9C90-4589FAEE74CD}" type="presParOf" srcId="{ADE0093A-1D1C-4391-9777-FBA08EABA22A}" destId="{3834B34E-134E-456C-922B-3667C1E4C680}" srcOrd="2" destOrd="0" presId="urn:microsoft.com/office/officeart/2018/5/layout/IconCircleLabelList"/>
    <dgm:cxn modelId="{4EAD7910-8C28-4F0B-B4B1-52D9774CB486}" type="presParOf" srcId="{ADE0093A-1D1C-4391-9777-FBA08EABA22A}" destId="{ECFEE368-6202-4ABB-A7E8-0EEB2B9E9718}" srcOrd="3" destOrd="0" presId="urn:microsoft.com/office/officeart/2018/5/layout/IconCircleLabelList"/>
    <dgm:cxn modelId="{A387DBD5-E0C1-4914-9674-3317D17CEBB8}" type="presParOf" srcId="{9B2D8F46-E17D-407A-806A-ECE074ACE82D}" destId="{9E737D97-8491-43AD-AFB7-606250A7873A}" srcOrd="5" destOrd="0" presId="urn:microsoft.com/office/officeart/2018/5/layout/IconCircleLabelList"/>
    <dgm:cxn modelId="{A1641776-C004-497E-8473-99D3578E45A1}" type="presParOf" srcId="{9B2D8F46-E17D-407A-806A-ECE074ACE82D}" destId="{03225489-4E33-4726-A43F-1E51FF4565AA}" srcOrd="6" destOrd="0" presId="urn:microsoft.com/office/officeart/2018/5/layout/IconCircleLabelList"/>
    <dgm:cxn modelId="{61A06FC5-CF8C-47EE-AB31-1B6FBAD1B446}" type="presParOf" srcId="{03225489-4E33-4726-A43F-1E51FF4565AA}" destId="{90E7690D-9E3A-42CE-831B-48EC0D70AD78}" srcOrd="0" destOrd="0" presId="urn:microsoft.com/office/officeart/2018/5/layout/IconCircleLabelList"/>
    <dgm:cxn modelId="{DAC8C3D4-AE4E-451E-A5B7-E02631AE67F9}" type="presParOf" srcId="{03225489-4E33-4726-A43F-1E51FF4565AA}" destId="{029B4811-7515-492C-92DF-47F238C6431B}" srcOrd="1" destOrd="0" presId="urn:microsoft.com/office/officeart/2018/5/layout/IconCircleLabelList"/>
    <dgm:cxn modelId="{018936C0-4EB7-4E2A-B1FE-E369C6D5AB21}" type="presParOf" srcId="{03225489-4E33-4726-A43F-1E51FF4565AA}" destId="{062F486C-D7A6-4C7C-B4BB-63144298165F}" srcOrd="2" destOrd="0" presId="urn:microsoft.com/office/officeart/2018/5/layout/IconCircleLabelList"/>
    <dgm:cxn modelId="{1082E5F9-6C6B-4B10-B02B-213EA9F27339}" type="presParOf" srcId="{03225489-4E33-4726-A43F-1E51FF4565AA}" destId="{1AE3D826-5675-47A9-AE85-B7299FF39FAE}" srcOrd="3" destOrd="0" presId="urn:microsoft.com/office/officeart/2018/5/layout/IconCircleLabelList"/>
    <dgm:cxn modelId="{59F2B708-BC69-43A7-B275-63DF15EE1F12}" type="presParOf" srcId="{9B2D8F46-E17D-407A-806A-ECE074ACE82D}" destId="{318BCCE1-284B-4BC6-978C-CE1D475ECBC0}" srcOrd="7" destOrd="0" presId="urn:microsoft.com/office/officeart/2018/5/layout/IconCircleLabelList"/>
    <dgm:cxn modelId="{2A496BA2-837A-4F1E-A1BE-AE7762767F9C}" type="presParOf" srcId="{9B2D8F46-E17D-407A-806A-ECE074ACE82D}" destId="{437C854C-8155-4C1D-BB1A-5A379345C72B}" srcOrd="8" destOrd="0" presId="urn:microsoft.com/office/officeart/2018/5/layout/IconCircleLabelList"/>
    <dgm:cxn modelId="{59CC6FB8-E28E-4403-98B8-FDAA353808E0}" type="presParOf" srcId="{437C854C-8155-4C1D-BB1A-5A379345C72B}" destId="{2C1BF45A-3137-4EDE-9C48-9F8FDCA1ABEB}" srcOrd="0" destOrd="0" presId="urn:microsoft.com/office/officeart/2018/5/layout/IconCircleLabelList"/>
    <dgm:cxn modelId="{18D23E2C-CCF1-4D6E-B1B1-A44EF201B284}" type="presParOf" srcId="{437C854C-8155-4C1D-BB1A-5A379345C72B}" destId="{158436C8-D9BB-460C-8926-9F1BD2F6840F}" srcOrd="1" destOrd="0" presId="urn:microsoft.com/office/officeart/2018/5/layout/IconCircleLabelList"/>
    <dgm:cxn modelId="{DF7C05C0-282A-43E6-99C2-0FF37E4B8E79}" type="presParOf" srcId="{437C854C-8155-4C1D-BB1A-5A379345C72B}" destId="{D5EFC77D-032D-4CDB-A33F-D3616330B68A}" srcOrd="2" destOrd="0" presId="urn:microsoft.com/office/officeart/2018/5/layout/IconCircleLabelList"/>
    <dgm:cxn modelId="{80899F81-0216-47E6-ABD0-860592C7D256}" type="presParOf" srcId="{437C854C-8155-4C1D-BB1A-5A379345C72B}" destId="{9D928F14-7348-44AC-BDB6-0F0E0B5170C0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933952B-CAD7-4E1D-98A1-69C7E473FFD0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CB42E400-A774-4895-88E2-B51A4D600501}">
      <dgm:prSet custT="1"/>
      <dgm:spPr/>
      <dgm:t>
        <a:bodyPr/>
        <a:lstStyle/>
        <a:p>
          <a:pPr>
            <a:defRPr cap="all"/>
          </a:pPr>
          <a: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Začátek stavby: 10. 1. 2020</a:t>
          </a:r>
          <a:endParaRPr lang="en-US" sz="1700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A91FCE0-0E19-4990-AB0E-875F4F957C89}" type="parTrans" cxnId="{FF4F3C6E-E773-48CE-A216-2FD8F995050E}">
      <dgm:prSet/>
      <dgm:spPr/>
      <dgm:t>
        <a:bodyPr/>
        <a:lstStyle/>
        <a:p>
          <a:endParaRPr lang="en-US" sz="1900" dirty="0"/>
        </a:p>
      </dgm:t>
    </dgm:pt>
    <dgm:pt modelId="{03955F83-7EEF-41E8-BA58-6850E2D1DD8F}" type="sibTrans" cxnId="{FF4F3C6E-E773-48CE-A216-2FD8F995050E}">
      <dgm:prSet/>
      <dgm:spPr/>
      <dgm:t>
        <a:bodyPr/>
        <a:lstStyle/>
        <a:p>
          <a:endParaRPr lang="en-US" sz="1900" dirty="0"/>
        </a:p>
      </dgm:t>
    </dgm:pt>
    <dgm:pt modelId="{CADD4599-CC3C-435A-91D6-5B0813C2E0BE}">
      <dgm:prSet custT="1"/>
      <dgm:spPr/>
      <dgm:t>
        <a:bodyPr/>
        <a:lstStyle/>
        <a:p>
          <a:pPr>
            <a:defRPr cap="all"/>
          </a:pPr>
          <a: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Konec stavby: </a:t>
          </a:r>
          <a:b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</a:br>
          <a: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23. 1. 2020</a:t>
          </a:r>
          <a:endParaRPr lang="en-US" sz="1700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179B0BA4-2BDB-4CD2-847F-3961D3475773}" type="parTrans" cxnId="{33D1F20B-05B7-4C92-A42D-73E1D8D12CC7}">
      <dgm:prSet/>
      <dgm:spPr/>
      <dgm:t>
        <a:bodyPr/>
        <a:lstStyle/>
        <a:p>
          <a:endParaRPr lang="en-US" sz="1900" dirty="0"/>
        </a:p>
      </dgm:t>
    </dgm:pt>
    <dgm:pt modelId="{F35644F9-2010-4C66-9940-CEF94496E8B7}" type="sibTrans" cxnId="{33D1F20B-05B7-4C92-A42D-73E1D8D12CC7}">
      <dgm:prSet/>
      <dgm:spPr/>
      <dgm:t>
        <a:bodyPr/>
        <a:lstStyle/>
        <a:p>
          <a:endParaRPr lang="en-US" sz="1900" dirty="0"/>
        </a:p>
      </dgm:t>
    </dgm:pt>
    <dgm:pt modelId="{EA13858D-D621-450B-AA71-479E8B77556D}">
      <dgm:prSet custT="1"/>
      <dgm:spPr/>
      <dgm:t>
        <a:bodyPr/>
        <a:lstStyle/>
        <a:p>
          <a:pPr>
            <a:defRPr cap="all"/>
          </a:pPr>
          <a: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Délka trvání: 11,61 měsíců</a:t>
          </a:r>
          <a:endParaRPr lang="en-US" sz="1700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64052E3B-7A0A-40B4-B1E5-83691AE169C0}" type="parTrans" cxnId="{BC0B5F60-D99F-4E84-B327-3866229CEC8C}">
      <dgm:prSet/>
      <dgm:spPr/>
      <dgm:t>
        <a:bodyPr/>
        <a:lstStyle/>
        <a:p>
          <a:endParaRPr lang="en-US" sz="1900" dirty="0"/>
        </a:p>
      </dgm:t>
    </dgm:pt>
    <dgm:pt modelId="{DC6F9CC9-7F7D-4749-B1BD-4DC5151B05E8}" type="sibTrans" cxnId="{BC0B5F60-D99F-4E84-B327-3866229CEC8C}">
      <dgm:prSet/>
      <dgm:spPr/>
      <dgm:t>
        <a:bodyPr/>
        <a:lstStyle/>
        <a:p>
          <a:endParaRPr lang="en-US" sz="1900" dirty="0"/>
        </a:p>
      </dgm:t>
    </dgm:pt>
    <dgm:pt modelId="{FBF4437E-4974-4F0C-A86C-6B45D8AB2BD6}">
      <dgm:prSet custT="1"/>
      <dgm:spPr/>
      <dgm:t>
        <a:bodyPr/>
        <a:lstStyle/>
        <a:p>
          <a:pPr>
            <a:defRPr cap="all"/>
          </a:pPr>
          <a: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Celkem práce: </a:t>
          </a:r>
          <a:b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</a:br>
          <a: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2,96 roku</a:t>
          </a:r>
          <a:endParaRPr lang="en-US" sz="1700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0229D10C-D714-4172-9F62-059204876509}" type="parTrans" cxnId="{67CB0550-FE51-4D7F-873B-3B34C358DE5F}">
      <dgm:prSet/>
      <dgm:spPr/>
      <dgm:t>
        <a:bodyPr/>
        <a:lstStyle/>
        <a:p>
          <a:endParaRPr lang="en-US" sz="1900" dirty="0"/>
        </a:p>
      </dgm:t>
    </dgm:pt>
    <dgm:pt modelId="{42882D8A-480E-438E-B753-B54248783F86}" type="sibTrans" cxnId="{67CB0550-FE51-4D7F-873B-3B34C358DE5F}">
      <dgm:prSet/>
      <dgm:spPr/>
      <dgm:t>
        <a:bodyPr/>
        <a:lstStyle/>
        <a:p>
          <a:endParaRPr lang="en-US" sz="1900" dirty="0"/>
        </a:p>
      </dgm:t>
    </dgm:pt>
    <dgm:pt modelId="{AB5AE69C-D6B8-42AA-BC2D-8F26F1F7D1A0}">
      <dgm:prSet custT="1"/>
      <dgm:spPr/>
      <dgm:t>
        <a:bodyPr/>
        <a:lstStyle/>
        <a:p>
          <a:pPr>
            <a:defRPr cap="all"/>
          </a:pPr>
          <a: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Náklady: </a:t>
          </a:r>
          <a:b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</a:br>
          <a:r>
            <a:rPr lang="cs-CZ" sz="17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10 952 867,28 Kč</a:t>
          </a:r>
          <a:endParaRPr lang="en-US" sz="1700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48F86DC2-2D92-46D9-8CF1-E107434F5B05}" type="parTrans" cxnId="{09C060A6-A8C6-4869-A702-90357B53211D}">
      <dgm:prSet/>
      <dgm:spPr/>
      <dgm:t>
        <a:bodyPr/>
        <a:lstStyle/>
        <a:p>
          <a:endParaRPr lang="en-US" sz="1900" dirty="0"/>
        </a:p>
      </dgm:t>
    </dgm:pt>
    <dgm:pt modelId="{C6E355CE-036E-4B19-BE92-4D2D824FCA5D}" type="sibTrans" cxnId="{09C060A6-A8C6-4869-A702-90357B53211D}">
      <dgm:prSet/>
      <dgm:spPr/>
      <dgm:t>
        <a:bodyPr/>
        <a:lstStyle/>
        <a:p>
          <a:endParaRPr lang="en-US" sz="1900" dirty="0"/>
        </a:p>
      </dgm:t>
    </dgm:pt>
    <dgm:pt modelId="{23DC7B8F-DA11-43B3-9876-F6000FA4AC43}" type="pres">
      <dgm:prSet presAssocID="{C933952B-CAD7-4E1D-98A1-69C7E473FFD0}" presName="root" presStyleCnt="0">
        <dgm:presLayoutVars>
          <dgm:dir/>
          <dgm:resizeHandles val="exact"/>
        </dgm:presLayoutVars>
      </dgm:prSet>
      <dgm:spPr/>
    </dgm:pt>
    <dgm:pt modelId="{4EE6CC0B-FB23-4208-B64F-FE27C22B62F2}" type="pres">
      <dgm:prSet presAssocID="{CB42E400-A774-4895-88E2-B51A4D600501}" presName="compNode" presStyleCnt="0"/>
      <dgm:spPr/>
    </dgm:pt>
    <dgm:pt modelId="{9F5A9AB6-172C-40DA-A313-706D2F8E20E0}" type="pres">
      <dgm:prSet presAssocID="{CB42E400-A774-4895-88E2-B51A4D600501}" presName="iconBgRect" presStyleLbl="bgShp" presStyleIdx="0" presStyleCnt="5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46998"/>
        </a:solidFill>
      </dgm:spPr>
    </dgm:pt>
    <dgm:pt modelId="{6E475DE1-ACEA-4FE4-B425-B56ECA177502}" type="pres">
      <dgm:prSet presAssocID="{CB42E400-A774-4895-88E2-B51A4D60050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ypadlo"/>
        </a:ext>
      </dgm:extLst>
    </dgm:pt>
    <dgm:pt modelId="{4734FD0A-35BA-48BC-9F70-0D84A25BED07}" type="pres">
      <dgm:prSet presAssocID="{CB42E400-A774-4895-88E2-B51A4D600501}" presName="spaceRect" presStyleCnt="0"/>
      <dgm:spPr/>
    </dgm:pt>
    <dgm:pt modelId="{C6ACC268-C581-48BD-9153-2EA6C27A3F29}" type="pres">
      <dgm:prSet presAssocID="{CB42E400-A774-4895-88E2-B51A4D600501}" presName="textRect" presStyleLbl="revTx" presStyleIdx="0" presStyleCnt="5">
        <dgm:presLayoutVars>
          <dgm:chMax val="1"/>
          <dgm:chPref val="1"/>
        </dgm:presLayoutVars>
      </dgm:prSet>
      <dgm:spPr/>
    </dgm:pt>
    <dgm:pt modelId="{1971D5ED-D448-44AF-8E7B-5F4A36CB9C9C}" type="pres">
      <dgm:prSet presAssocID="{03955F83-7EEF-41E8-BA58-6850E2D1DD8F}" presName="sibTrans" presStyleCnt="0"/>
      <dgm:spPr/>
    </dgm:pt>
    <dgm:pt modelId="{D8BBDB4F-7810-4837-8851-16FD16396E3E}" type="pres">
      <dgm:prSet presAssocID="{CADD4599-CC3C-435A-91D6-5B0813C2E0BE}" presName="compNode" presStyleCnt="0"/>
      <dgm:spPr/>
    </dgm:pt>
    <dgm:pt modelId="{D273FAE0-27C1-4834-BF9D-5B2C8C2CB879}" type="pres">
      <dgm:prSet presAssocID="{CADD4599-CC3C-435A-91D6-5B0813C2E0BE}" presName="iconBgRect" presStyleLbl="bgShp" presStyleIdx="1" presStyleCnt="5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46998"/>
        </a:solidFill>
      </dgm:spPr>
    </dgm:pt>
    <dgm:pt modelId="{74F9F678-9666-4024-ADBE-AF27C4FAEC5C}" type="pres">
      <dgm:prSet presAssocID="{CADD4599-CC3C-435A-91D6-5B0813C2E0BE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FBCE77FC-E48D-40FA-9053-8F4E94ACA50E}" type="pres">
      <dgm:prSet presAssocID="{CADD4599-CC3C-435A-91D6-5B0813C2E0BE}" presName="spaceRect" presStyleCnt="0"/>
      <dgm:spPr/>
    </dgm:pt>
    <dgm:pt modelId="{A72C5CEE-B8D2-4DCA-8EB6-C427D6EC4252}" type="pres">
      <dgm:prSet presAssocID="{CADD4599-CC3C-435A-91D6-5B0813C2E0BE}" presName="textRect" presStyleLbl="revTx" presStyleIdx="1" presStyleCnt="5">
        <dgm:presLayoutVars>
          <dgm:chMax val="1"/>
          <dgm:chPref val="1"/>
        </dgm:presLayoutVars>
      </dgm:prSet>
      <dgm:spPr/>
    </dgm:pt>
    <dgm:pt modelId="{4FE74A67-ACC7-465A-A029-45B7C8CFC4EF}" type="pres">
      <dgm:prSet presAssocID="{F35644F9-2010-4C66-9940-CEF94496E8B7}" presName="sibTrans" presStyleCnt="0"/>
      <dgm:spPr/>
    </dgm:pt>
    <dgm:pt modelId="{A672D93C-8D72-4A52-AC4A-2522154ED2FB}" type="pres">
      <dgm:prSet presAssocID="{EA13858D-D621-450B-AA71-479E8B77556D}" presName="compNode" presStyleCnt="0"/>
      <dgm:spPr/>
    </dgm:pt>
    <dgm:pt modelId="{247B431C-3BDB-4974-9491-CC3A6066DE20}" type="pres">
      <dgm:prSet presAssocID="{EA13858D-D621-450B-AA71-479E8B77556D}" presName="iconBgRect" presStyleLbl="bgShp" presStyleIdx="2" presStyleCnt="5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46998"/>
        </a:solidFill>
      </dgm:spPr>
    </dgm:pt>
    <dgm:pt modelId="{C508FCE7-C4CC-4E59-9480-F7B08B5FEC67}" type="pres">
      <dgm:prSet presAssocID="{EA13858D-D621-450B-AA71-479E8B77556D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7A74BEFA-7A5D-419D-B5C8-49E7FDBF492B}" type="pres">
      <dgm:prSet presAssocID="{EA13858D-D621-450B-AA71-479E8B77556D}" presName="spaceRect" presStyleCnt="0"/>
      <dgm:spPr/>
    </dgm:pt>
    <dgm:pt modelId="{3B8E0F4D-A35D-411D-BCDA-6A651C360AA6}" type="pres">
      <dgm:prSet presAssocID="{EA13858D-D621-450B-AA71-479E8B77556D}" presName="textRect" presStyleLbl="revTx" presStyleIdx="2" presStyleCnt="5">
        <dgm:presLayoutVars>
          <dgm:chMax val="1"/>
          <dgm:chPref val="1"/>
        </dgm:presLayoutVars>
      </dgm:prSet>
      <dgm:spPr/>
    </dgm:pt>
    <dgm:pt modelId="{EACBBB6C-EE50-4604-9522-5489969C0296}" type="pres">
      <dgm:prSet presAssocID="{DC6F9CC9-7F7D-4749-B1BD-4DC5151B05E8}" presName="sibTrans" presStyleCnt="0"/>
      <dgm:spPr/>
    </dgm:pt>
    <dgm:pt modelId="{ED271A1C-767F-4E44-B688-6CBD1BA06BAD}" type="pres">
      <dgm:prSet presAssocID="{FBF4437E-4974-4F0C-A86C-6B45D8AB2BD6}" presName="compNode" presStyleCnt="0"/>
      <dgm:spPr/>
    </dgm:pt>
    <dgm:pt modelId="{3D07A0F0-0EB9-4A31-8835-20EDCCCD8973}" type="pres">
      <dgm:prSet presAssocID="{FBF4437E-4974-4F0C-A86C-6B45D8AB2BD6}" presName="iconBgRect" presStyleLbl="bgShp" presStyleIdx="3" presStyleCnt="5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46998"/>
        </a:solidFill>
      </dgm:spPr>
    </dgm:pt>
    <dgm:pt modelId="{1E981842-C489-4F22-9839-D9D83DB8AF84}" type="pres">
      <dgm:prSet presAssocID="{FBF4437E-4974-4F0C-A86C-6B45D8AB2BD6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vební dělník"/>
        </a:ext>
      </dgm:extLst>
    </dgm:pt>
    <dgm:pt modelId="{C808B9A2-81F0-401E-9AFF-EDE47CC877DA}" type="pres">
      <dgm:prSet presAssocID="{FBF4437E-4974-4F0C-A86C-6B45D8AB2BD6}" presName="spaceRect" presStyleCnt="0"/>
      <dgm:spPr/>
    </dgm:pt>
    <dgm:pt modelId="{A0B6459C-D085-43C3-BC3D-4F857D48E141}" type="pres">
      <dgm:prSet presAssocID="{FBF4437E-4974-4F0C-A86C-6B45D8AB2BD6}" presName="textRect" presStyleLbl="revTx" presStyleIdx="3" presStyleCnt="5">
        <dgm:presLayoutVars>
          <dgm:chMax val="1"/>
          <dgm:chPref val="1"/>
        </dgm:presLayoutVars>
      </dgm:prSet>
      <dgm:spPr/>
    </dgm:pt>
    <dgm:pt modelId="{EE59A883-DBF0-43E4-8E8E-2D58BFAD6065}" type="pres">
      <dgm:prSet presAssocID="{42882D8A-480E-438E-B753-B54248783F86}" presName="sibTrans" presStyleCnt="0"/>
      <dgm:spPr/>
    </dgm:pt>
    <dgm:pt modelId="{7B1F6598-BB75-42DE-ADE1-F8F24965B912}" type="pres">
      <dgm:prSet presAssocID="{AB5AE69C-D6B8-42AA-BC2D-8F26F1F7D1A0}" presName="compNode" presStyleCnt="0"/>
      <dgm:spPr/>
    </dgm:pt>
    <dgm:pt modelId="{462FD640-9228-4BB6-8088-F88AB0D5BF3D}" type="pres">
      <dgm:prSet presAssocID="{AB5AE69C-D6B8-42AA-BC2D-8F26F1F7D1A0}" presName="iconBgRect" presStyleLbl="bgShp" presStyleIdx="4" presStyleCnt="5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46998"/>
        </a:solidFill>
      </dgm:spPr>
    </dgm:pt>
    <dgm:pt modelId="{49286534-41D6-4975-9A33-4E39B184E392}" type="pres">
      <dgm:prSet presAssocID="{AB5AE69C-D6B8-42AA-BC2D-8F26F1F7D1A0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1121E56D-923E-4EC5-98FB-23E1D1518835}" type="pres">
      <dgm:prSet presAssocID="{AB5AE69C-D6B8-42AA-BC2D-8F26F1F7D1A0}" presName="spaceRect" presStyleCnt="0"/>
      <dgm:spPr/>
    </dgm:pt>
    <dgm:pt modelId="{9790FE94-B137-4F2F-BA8B-0B503C4CAA06}" type="pres">
      <dgm:prSet presAssocID="{AB5AE69C-D6B8-42AA-BC2D-8F26F1F7D1A0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33D1F20B-05B7-4C92-A42D-73E1D8D12CC7}" srcId="{C933952B-CAD7-4E1D-98A1-69C7E473FFD0}" destId="{CADD4599-CC3C-435A-91D6-5B0813C2E0BE}" srcOrd="1" destOrd="0" parTransId="{179B0BA4-2BDB-4CD2-847F-3961D3475773}" sibTransId="{F35644F9-2010-4C66-9940-CEF94496E8B7}"/>
    <dgm:cxn modelId="{F65B211B-59A6-4EB4-837B-35AC4A081042}" type="presOf" srcId="{EA13858D-D621-450B-AA71-479E8B77556D}" destId="{3B8E0F4D-A35D-411D-BCDA-6A651C360AA6}" srcOrd="0" destOrd="0" presId="urn:microsoft.com/office/officeart/2018/5/layout/IconCircleLabelList"/>
    <dgm:cxn modelId="{D9D9671B-78A5-475D-9BC1-ABA1A5C2950E}" type="presOf" srcId="{CADD4599-CC3C-435A-91D6-5B0813C2E0BE}" destId="{A72C5CEE-B8D2-4DCA-8EB6-C427D6EC4252}" srcOrd="0" destOrd="0" presId="urn:microsoft.com/office/officeart/2018/5/layout/IconCircleLabelList"/>
    <dgm:cxn modelId="{74155C1E-75AD-444B-B09B-96F5654FFF8D}" type="presOf" srcId="{FBF4437E-4974-4F0C-A86C-6B45D8AB2BD6}" destId="{A0B6459C-D085-43C3-BC3D-4F857D48E141}" srcOrd="0" destOrd="0" presId="urn:microsoft.com/office/officeart/2018/5/layout/IconCircleLabelList"/>
    <dgm:cxn modelId="{42C96F21-8060-49C1-8936-774B84C111D5}" type="presOf" srcId="{CB42E400-A774-4895-88E2-B51A4D600501}" destId="{C6ACC268-C581-48BD-9153-2EA6C27A3F29}" srcOrd="0" destOrd="0" presId="urn:microsoft.com/office/officeart/2018/5/layout/IconCircleLabelList"/>
    <dgm:cxn modelId="{67CB0550-FE51-4D7F-873B-3B34C358DE5F}" srcId="{C933952B-CAD7-4E1D-98A1-69C7E473FFD0}" destId="{FBF4437E-4974-4F0C-A86C-6B45D8AB2BD6}" srcOrd="3" destOrd="0" parTransId="{0229D10C-D714-4172-9F62-059204876509}" sibTransId="{42882D8A-480E-438E-B753-B54248783F86}"/>
    <dgm:cxn modelId="{BC0B5F60-D99F-4E84-B327-3866229CEC8C}" srcId="{C933952B-CAD7-4E1D-98A1-69C7E473FFD0}" destId="{EA13858D-D621-450B-AA71-479E8B77556D}" srcOrd="2" destOrd="0" parTransId="{64052E3B-7A0A-40B4-B1E5-83691AE169C0}" sibTransId="{DC6F9CC9-7F7D-4749-B1BD-4DC5151B05E8}"/>
    <dgm:cxn modelId="{FF4F3C6E-E773-48CE-A216-2FD8F995050E}" srcId="{C933952B-CAD7-4E1D-98A1-69C7E473FFD0}" destId="{CB42E400-A774-4895-88E2-B51A4D600501}" srcOrd="0" destOrd="0" parTransId="{BA91FCE0-0E19-4990-AB0E-875F4F957C89}" sibTransId="{03955F83-7EEF-41E8-BA58-6850E2D1DD8F}"/>
    <dgm:cxn modelId="{09C060A6-A8C6-4869-A702-90357B53211D}" srcId="{C933952B-CAD7-4E1D-98A1-69C7E473FFD0}" destId="{AB5AE69C-D6B8-42AA-BC2D-8F26F1F7D1A0}" srcOrd="4" destOrd="0" parTransId="{48F86DC2-2D92-46D9-8CF1-E107434F5B05}" sibTransId="{C6E355CE-036E-4B19-BE92-4D2D824FCA5D}"/>
    <dgm:cxn modelId="{D7B052B2-09A8-4AE1-87DB-95767A44A8F8}" type="presOf" srcId="{AB5AE69C-D6B8-42AA-BC2D-8F26F1F7D1A0}" destId="{9790FE94-B137-4F2F-BA8B-0B503C4CAA06}" srcOrd="0" destOrd="0" presId="urn:microsoft.com/office/officeart/2018/5/layout/IconCircleLabelList"/>
    <dgm:cxn modelId="{138B03D4-D5E4-4F6E-8354-4BA5AAD8D08F}" type="presOf" srcId="{C933952B-CAD7-4E1D-98A1-69C7E473FFD0}" destId="{23DC7B8F-DA11-43B3-9876-F6000FA4AC43}" srcOrd="0" destOrd="0" presId="urn:microsoft.com/office/officeart/2018/5/layout/IconCircleLabelList"/>
    <dgm:cxn modelId="{FD8F1C11-AFBF-4E2D-AC56-12C57D257A46}" type="presParOf" srcId="{23DC7B8F-DA11-43B3-9876-F6000FA4AC43}" destId="{4EE6CC0B-FB23-4208-B64F-FE27C22B62F2}" srcOrd="0" destOrd="0" presId="urn:microsoft.com/office/officeart/2018/5/layout/IconCircleLabelList"/>
    <dgm:cxn modelId="{9D7EB16D-EE83-43B8-B5A1-7B621C8BDA8E}" type="presParOf" srcId="{4EE6CC0B-FB23-4208-B64F-FE27C22B62F2}" destId="{9F5A9AB6-172C-40DA-A313-706D2F8E20E0}" srcOrd="0" destOrd="0" presId="urn:microsoft.com/office/officeart/2018/5/layout/IconCircleLabelList"/>
    <dgm:cxn modelId="{B1DECE02-1D09-4EF4-8725-EED73F8C70C6}" type="presParOf" srcId="{4EE6CC0B-FB23-4208-B64F-FE27C22B62F2}" destId="{6E475DE1-ACEA-4FE4-B425-B56ECA177502}" srcOrd="1" destOrd="0" presId="urn:microsoft.com/office/officeart/2018/5/layout/IconCircleLabelList"/>
    <dgm:cxn modelId="{C0BC2529-D102-4C15-8DAD-AA6F7F71CAB6}" type="presParOf" srcId="{4EE6CC0B-FB23-4208-B64F-FE27C22B62F2}" destId="{4734FD0A-35BA-48BC-9F70-0D84A25BED07}" srcOrd="2" destOrd="0" presId="urn:microsoft.com/office/officeart/2018/5/layout/IconCircleLabelList"/>
    <dgm:cxn modelId="{384E6960-9776-48DE-9CE6-0FA79D3858BE}" type="presParOf" srcId="{4EE6CC0B-FB23-4208-B64F-FE27C22B62F2}" destId="{C6ACC268-C581-48BD-9153-2EA6C27A3F29}" srcOrd="3" destOrd="0" presId="urn:microsoft.com/office/officeart/2018/5/layout/IconCircleLabelList"/>
    <dgm:cxn modelId="{3A41A089-F9C1-4468-85D2-7368FA5DED4A}" type="presParOf" srcId="{23DC7B8F-DA11-43B3-9876-F6000FA4AC43}" destId="{1971D5ED-D448-44AF-8E7B-5F4A36CB9C9C}" srcOrd="1" destOrd="0" presId="urn:microsoft.com/office/officeart/2018/5/layout/IconCircleLabelList"/>
    <dgm:cxn modelId="{3C6D26FE-F61F-4F21-8A64-BC4BE26C09DF}" type="presParOf" srcId="{23DC7B8F-DA11-43B3-9876-F6000FA4AC43}" destId="{D8BBDB4F-7810-4837-8851-16FD16396E3E}" srcOrd="2" destOrd="0" presId="urn:microsoft.com/office/officeart/2018/5/layout/IconCircleLabelList"/>
    <dgm:cxn modelId="{3692B1F4-3512-4F45-B7E7-B22E62A9A8D6}" type="presParOf" srcId="{D8BBDB4F-7810-4837-8851-16FD16396E3E}" destId="{D273FAE0-27C1-4834-BF9D-5B2C8C2CB879}" srcOrd="0" destOrd="0" presId="urn:microsoft.com/office/officeart/2018/5/layout/IconCircleLabelList"/>
    <dgm:cxn modelId="{89AA33CF-B9B6-4622-8027-8DF96C16FAB3}" type="presParOf" srcId="{D8BBDB4F-7810-4837-8851-16FD16396E3E}" destId="{74F9F678-9666-4024-ADBE-AF27C4FAEC5C}" srcOrd="1" destOrd="0" presId="urn:microsoft.com/office/officeart/2018/5/layout/IconCircleLabelList"/>
    <dgm:cxn modelId="{9BAEAEB3-333D-45AF-9E82-AE875FCCAF4C}" type="presParOf" srcId="{D8BBDB4F-7810-4837-8851-16FD16396E3E}" destId="{FBCE77FC-E48D-40FA-9053-8F4E94ACA50E}" srcOrd="2" destOrd="0" presId="urn:microsoft.com/office/officeart/2018/5/layout/IconCircleLabelList"/>
    <dgm:cxn modelId="{F4FD72EF-FC2E-4F4E-B328-F03DADF743A0}" type="presParOf" srcId="{D8BBDB4F-7810-4837-8851-16FD16396E3E}" destId="{A72C5CEE-B8D2-4DCA-8EB6-C427D6EC4252}" srcOrd="3" destOrd="0" presId="urn:microsoft.com/office/officeart/2018/5/layout/IconCircleLabelList"/>
    <dgm:cxn modelId="{C668E139-A88B-4BC4-A015-1A710EFF728C}" type="presParOf" srcId="{23DC7B8F-DA11-43B3-9876-F6000FA4AC43}" destId="{4FE74A67-ACC7-465A-A029-45B7C8CFC4EF}" srcOrd="3" destOrd="0" presId="urn:microsoft.com/office/officeart/2018/5/layout/IconCircleLabelList"/>
    <dgm:cxn modelId="{7ADF3952-FEBE-446C-B7A3-26ECB6ED2853}" type="presParOf" srcId="{23DC7B8F-DA11-43B3-9876-F6000FA4AC43}" destId="{A672D93C-8D72-4A52-AC4A-2522154ED2FB}" srcOrd="4" destOrd="0" presId="urn:microsoft.com/office/officeart/2018/5/layout/IconCircleLabelList"/>
    <dgm:cxn modelId="{32321071-2F7D-4580-AB01-112D18BF3106}" type="presParOf" srcId="{A672D93C-8D72-4A52-AC4A-2522154ED2FB}" destId="{247B431C-3BDB-4974-9491-CC3A6066DE20}" srcOrd="0" destOrd="0" presId="urn:microsoft.com/office/officeart/2018/5/layout/IconCircleLabelList"/>
    <dgm:cxn modelId="{4DDDA235-2C77-4B74-A273-41B106E7CA1C}" type="presParOf" srcId="{A672D93C-8D72-4A52-AC4A-2522154ED2FB}" destId="{C508FCE7-C4CC-4E59-9480-F7B08B5FEC67}" srcOrd="1" destOrd="0" presId="urn:microsoft.com/office/officeart/2018/5/layout/IconCircleLabelList"/>
    <dgm:cxn modelId="{B7E5FF1E-3FD9-49B4-ABD6-136419241E81}" type="presParOf" srcId="{A672D93C-8D72-4A52-AC4A-2522154ED2FB}" destId="{7A74BEFA-7A5D-419D-B5C8-49E7FDBF492B}" srcOrd="2" destOrd="0" presId="urn:microsoft.com/office/officeart/2018/5/layout/IconCircleLabelList"/>
    <dgm:cxn modelId="{1CF9ABFE-7F29-4CE4-ADE8-3AEEA124C852}" type="presParOf" srcId="{A672D93C-8D72-4A52-AC4A-2522154ED2FB}" destId="{3B8E0F4D-A35D-411D-BCDA-6A651C360AA6}" srcOrd="3" destOrd="0" presId="urn:microsoft.com/office/officeart/2018/5/layout/IconCircleLabelList"/>
    <dgm:cxn modelId="{6C9E3193-CB8E-47B9-A4F5-DA2BD03AD746}" type="presParOf" srcId="{23DC7B8F-DA11-43B3-9876-F6000FA4AC43}" destId="{EACBBB6C-EE50-4604-9522-5489969C0296}" srcOrd="5" destOrd="0" presId="urn:microsoft.com/office/officeart/2018/5/layout/IconCircleLabelList"/>
    <dgm:cxn modelId="{4FB2C2FF-C798-4566-A877-0F0F90EE17F5}" type="presParOf" srcId="{23DC7B8F-DA11-43B3-9876-F6000FA4AC43}" destId="{ED271A1C-767F-4E44-B688-6CBD1BA06BAD}" srcOrd="6" destOrd="0" presId="urn:microsoft.com/office/officeart/2018/5/layout/IconCircleLabelList"/>
    <dgm:cxn modelId="{ABA6AFBA-FC16-4083-ABF2-77E520056F79}" type="presParOf" srcId="{ED271A1C-767F-4E44-B688-6CBD1BA06BAD}" destId="{3D07A0F0-0EB9-4A31-8835-20EDCCCD8973}" srcOrd="0" destOrd="0" presId="urn:microsoft.com/office/officeart/2018/5/layout/IconCircleLabelList"/>
    <dgm:cxn modelId="{2D9F7A72-ABC9-463D-86EB-DDDB41A50E8C}" type="presParOf" srcId="{ED271A1C-767F-4E44-B688-6CBD1BA06BAD}" destId="{1E981842-C489-4F22-9839-D9D83DB8AF84}" srcOrd="1" destOrd="0" presId="urn:microsoft.com/office/officeart/2018/5/layout/IconCircleLabelList"/>
    <dgm:cxn modelId="{669D1E5E-A02D-4AEE-84ED-89053C7DF52D}" type="presParOf" srcId="{ED271A1C-767F-4E44-B688-6CBD1BA06BAD}" destId="{C808B9A2-81F0-401E-9AFF-EDE47CC877DA}" srcOrd="2" destOrd="0" presId="urn:microsoft.com/office/officeart/2018/5/layout/IconCircleLabelList"/>
    <dgm:cxn modelId="{ED8F1453-6EA6-48F0-8CBF-01E7A33A5D5E}" type="presParOf" srcId="{ED271A1C-767F-4E44-B688-6CBD1BA06BAD}" destId="{A0B6459C-D085-43C3-BC3D-4F857D48E141}" srcOrd="3" destOrd="0" presId="urn:microsoft.com/office/officeart/2018/5/layout/IconCircleLabelList"/>
    <dgm:cxn modelId="{C809A59C-EAAD-4B50-82A4-7548A19062DB}" type="presParOf" srcId="{23DC7B8F-DA11-43B3-9876-F6000FA4AC43}" destId="{EE59A883-DBF0-43E4-8E8E-2D58BFAD6065}" srcOrd="7" destOrd="0" presId="urn:microsoft.com/office/officeart/2018/5/layout/IconCircleLabelList"/>
    <dgm:cxn modelId="{853FA2B9-4C9D-4BBA-BFE3-F2529D9D98B6}" type="presParOf" srcId="{23DC7B8F-DA11-43B3-9876-F6000FA4AC43}" destId="{7B1F6598-BB75-42DE-ADE1-F8F24965B912}" srcOrd="8" destOrd="0" presId="urn:microsoft.com/office/officeart/2018/5/layout/IconCircleLabelList"/>
    <dgm:cxn modelId="{00DFB979-FB78-4B47-8BF5-D3B19A1A9858}" type="presParOf" srcId="{7B1F6598-BB75-42DE-ADE1-F8F24965B912}" destId="{462FD640-9228-4BB6-8088-F88AB0D5BF3D}" srcOrd="0" destOrd="0" presId="urn:microsoft.com/office/officeart/2018/5/layout/IconCircleLabelList"/>
    <dgm:cxn modelId="{5FF17CAA-1F43-42FC-B8A4-561C38D70EFC}" type="presParOf" srcId="{7B1F6598-BB75-42DE-ADE1-F8F24965B912}" destId="{49286534-41D6-4975-9A33-4E39B184E392}" srcOrd="1" destOrd="0" presId="urn:microsoft.com/office/officeart/2018/5/layout/IconCircleLabelList"/>
    <dgm:cxn modelId="{0EB7EC19-8C3B-4CC5-B40C-7D1255DCFCF2}" type="presParOf" srcId="{7B1F6598-BB75-42DE-ADE1-F8F24965B912}" destId="{1121E56D-923E-4EC5-98FB-23E1D1518835}" srcOrd="2" destOrd="0" presId="urn:microsoft.com/office/officeart/2018/5/layout/IconCircleLabelList"/>
    <dgm:cxn modelId="{979FB9F1-FC06-49F6-9447-0FDC54443CCC}" type="presParOf" srcId="{7B1F6598-BB75-42DE-ADE1-F8F24965B912}" destId="{9790FE94-B137-4F2F-BA8B-0B503C4CAA06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F46C9A8-5D83-4263-9BE5-70AEE12F3B82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84DA9BB7-B77A-4252-82DF-C27B16FE61FF}">
      <dgm:prSet/>
      <dgm:spPr/>
      <dgm:t>
        <a:bodyPr/>
        <a:lstStyle/>
        <a:p>
          <a:pPr>
            <a:defRPr cap="all"/>
          </a:pPr>
          <a:r>
            <a:rPr lang="cs-CZ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Úspora času</a:t>
          </a:r>
          <a:endParaRPr lang="en-US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FB5749F-8E4E-4723-BC73-4133C4676C8C}" type="parTrans" cxnId="{B9A058C3-88FE-4FD6-B8E0-53F094C9E4A3}">
      <dgm:prSet/>
      <dgm:spPr/>
      <dgm:t>
        <a:bodyPr/>
        <a:lstStyle/>
        <a:p>
          <a:endParaRPr lang="en-US" dirty="0"/>
        </a:p>
      </dgm:t>
    </dgm:pt>
    <dgm:pt modelId="{3CE8EFEB-253B-4D7F-8630-D7C53065C820}" type="sibTrans" cxnId="{B9A058C3-88FE-4FD6-B8E0-53F094C9E4A3}">
      <dgm:prSet/>
      <dgm:spPr/>
      <dgm:t>
        <a:bodyPr/>
        <a:lstStyle/>
        <a:p>
          <a:endParaRPr lang="en-US" dirty="0"/>
        </a:p>
      </dgm:t>
    </dgm:pt>
    <dgm:pt modelId="{50CC74C6-9344-46E1-B159-D8E2AC45ABE6}">
      <dgm:prSet/>
      <dgm:spPr/>
      <dgm:t>
        <a:bodyPr/>
        <a:lstStyle/>
        <a:p>
          <a:pPr>
            <a:defRPr cap="all"/>
          </a:pPr>
          <a:r>
            <a:rPr lang="cs-CZ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Navýšení měsíčního zisku</a:t>
          </a:r>
          <a:endParaRPr lang="en-US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0BB05514-5ED2-48AE-99C3-3794DE2E697A}" type="parTrans" cxnId="{428C1907-1A0E-4B51-98BA-8523A7EF5F9A}">
      <dgm:prSet/>
      <dgm:spPr/>
      <dgm:t>
        <a:bodyPr/>
        <a:lstStyle/>
        <a:p>
          <a:endParaRPr lang="en-US" dirty="0"/>
        </a:p>
      </dgm:t>
    </dgm:pt>
    <dgm:pt modelId="{20AF30DC-7B92-4B93-BC90-9DD10478E88D}" type="sibTrans" cxnId="{428C1907-1A0E-4B51-98BA-8523A7EF5F9A}">
      <dgm:prSet/>
      <dgm:spPr/>
      <dgm:t>
        <a:bodyPr/>
        <a:lstStyle/>
        <a:p>
          <a:endParaRPr lang="en-US" dirty="0"/>
        </a:p>
      </dgm:t>
    </dgm:pt>
    <dgm:pt modelId="{DE7CCB64-EE11-4018-8629-1456E0DF8931}" type="pres">
      <dgm:prSet presAssocID="{8F46C9A8-5D83-4263-9BE5-70AEE12F3B82}" presName="root" presStyleCnt="0">
        <dgm:presLayoutVars>
          <dgm:dir/>
          <dgm:resizeHandles val="exact"/>
        </dgm:presLayoutVars>
      </dgm:prSet>
      <dgm:spPr/>
    </dgm:pt>
    <dgm:pt modelId="{1DF99948-D388-4142-90C7-23B6FD6CFDD3}" type="pres">
      <dgm:prSet presAssocID="{84DA9BB7-B77A-4252-82DF-C27B16FE61FF}" presName="compNode" presStyleCnt="0"/>
      <dgm:spPr/>
    </dgm:pt>
    <dgm:pt modelId="{372C69C1-C93B-4791-886B-37BA4B0D4D7A}" type="pres">
      <dgm:prSet presAssocID="{84DA9BB7-B77A-4252-82DF-C27B16FE61FF}" presName="iconBgRect" presStyleLbl="bgShp" presStyleIdx="0" presStyleCnt="2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46998"/>
        </a:solidFill>
      </dgm:spPr>
    </dgm:pt>
    <dgm:pt modelId="{754FFE29-ECC2-4860-8BBA-AF87031E4EAD}" type="pres">
      <dgm:prSet presAssocID="{84DA9BB7-B77A-4252-82DF-C27B16FE61FF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diny"/>
        </a:ext>
      </dgm:extLst>
    </dgm:pt>
    <dgm:pt modelId="{8ED0DEB9-FEC9-4E07-9337-20877823C5EC}" type="pres">
      <dgm:prSet presAssocID="{84DA9BB7-B77A-4252-82DF-C27B16FE61FF}" presName="spaceRect" presStyleCnt="0"/>
      <dgm:spPr/>
    </dgm:pt>
    <dgm:pt modelId="{8D07AF36-D076-445B-93DF-ABC185250798}" type="pres">
      <dgm:prSet presAssocID="{84DA9BB7-B77A-4252-82DF-C27B16FE61FF}" presName="textRect" presStyleLbl="revTx" presStyleIdx="0" presStyleCnt="2">
        <dgm:presLayoutVars>
          <dgm:chMax val="1"/>
          <dgm:chPref val="1"/>
        </dgm:presLayoutVars>
      </dgm:prSet>
      <dgm:spPr/>
    </dgm:pt>
    <dgm:pt modelId="{C5132DEA-65D0-4410-AAC3-7DEEB6A86B2B}" type="pres">
      <dgm:prSet presAssocID="{3CE8EFEB-253B-4D7F-8630-D7C53065C820}" presName="sibTrans" presStyleCnt="0"/>
      <dgm:spPr/>
    </dgm:pt>
    <dgm:pt modelId="{7DE3B47D-535F-42BF-A768-A6BCDB2E3330}" type="pres">
      <dgm:prSet presAssocID="{50CC74C6-9344-46E1-B159-D8E2AC45ABE6}" presName="compNode" presStyleCnt="0"/>
      <dgm:spPr/>
    </dgm:pt>
    <dgm:pt modelId="{534000C5-8F26-4128-AC0A-865B71ECC2CC}" type="pres">
      <dgm:prSet presAssocID="{50CC74C6-9344-46E1-B159-D8E2AC45ABE6}" presName="iconBgRect" presStyleLbl="bgShp" presStyleIdx="1" presStyleCnt="2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34AF90"/>
        </a:solidFill>
      </dgm:spPr>
    </dgm:pt>
    <dgm:pt modelId="{E65EBECA-1BA6-46D7-97F0-430DCB2FB87A}" type="pres">
      <dgm:prSet presAssocID="{50CC74C6-9344-46E1-B159-D8E2AC45ABE6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Graph with Upward Trend"/>
        </a:ext>
      </dgm:extLst>
    </dgm:pt>
    <dgm:pt modelId="{46D1EAB2-7A3F-460D-95B9-E0FF26A41374}" type="pres">
      <dgm:prSet presAssocID="{50CC74C6-9344-46E1-B159-D8E2AC45ABE6}" presName="spaceRect" presStyleCnt="0"/>
      <dgm:spPr/>
    </dgm:pt>
    <dgm:pt modelId="{138F2982-3BF9-4285-AC3E-8023FED0F120}" type="pres">
      <dgm:prSet presAssocID="{50CC74C6-9344-46E1-B159-D8E2AC45ABE6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428C1907-1A0E-4B51-98BA-8523A7EF5F9A}" srcId="{8F46C9A8-5D83-4263-9BE5-70AEE12F3B82}" destId="{50CC74C6-9344-46E1-B159-D8E2AC45ABE6}" srcOrd="1" destOrd="0" parTransId="{0BB05514-5ED2-48AE-99C3-3794DE2E697A}" sibTransId="{20AF30DC-7B92-4B93-BC90-9DD10478E88D}"/>
    <dgm:cxn modelId="{26E6CB21-7C26-491E-A501-19C75322B845}" type="presOf" srcId="{84DA9BB7-B77A-4252-82DF-C27B16FE61FF}" destId="{8D07AF36-D076-445B-93DF-ABC185250798}" srcOrd="0" destOrd="0" presId="urn:microsoft.com/office/officeart/2018/5/layout/IconCircleLabelList"/>
    <dgm:cxn modelId="{6530EB75-DE4F-4472-9E5A-D7376B3A37B3}" type="presOf" srcId="{8F46C9A8-5D83-4263-9BE5-70AEE12F3B82}" destId="{DE7CCB64-EE11-4018-8629-1456E0DF8931}" srcOrd="0" destOrd="0" presId="urn:microsoft.com/office/officeart/2018/5/layout/IconCircleLabelList"/>
    <dgm:cxn modelId="{C91A7980-EB25-4E94-BD9D-B6BE1AA4C8AF}" type="presOf" srcId="{50CC74C6-9344-46E1-B159-D8E2AC45ABE6}" destId="{138F2982-3BF9-4285-AC3E-8023FED0F120}" srcOrd="0" destOrd="0" presId="urn:microsoft.com/office/officeart/2018/5/layout/IconCircleLabelList"/>
    <dgm:cxn modelId="{B9A058C3-88FE-4FD6-B8E0-53F094C9E4A3}" srcId="{8F46C9A8-5D83-4263-9BE5-70AEE12F3B82}" destId="{84DA9BB7-B77A-4252-82DF-C27B16FE61FF}" srcOrd="0" destOrd="0" parTransId="{7FB5749F-8E4E-4723-BC73-4133C4676C8C}" sibTransId="{3CE8EFEB-253B-4D7F-8630-D7C53065C820}"/>
    <dgm:cxn modelId="{6548EF71-5E0C-43BB-8E13-5998DBB45F0D}" type="presParOf" srcId="{DE7CCB64-EE11-4018-8629-1456E0DF8931}" destId="{1DF99948-D388-4142-90C7-23B6FD6CFDD3}" srcOrd="0" destOrd="0" presId="urn:microsoft.com/office/officeart/2018/5/layout/IconCircleLabelList"/>
    <dgm:cxn modelId="{DF7CF34D-5AAD-4B07-8CFE-1A7F702A72F7}" type="presParOf" srcId="{1DF99948-D388-4142-90C7-23B6FD6CFDD3}" destId="{372C69C1-C93B-4791-886B-37BA4B0D4D7A}" srcOrd="0" destOrd="0" presId="urn:microsoft.com/office/officeart/2018/5/layout/IconCircleLabelList"/>
    <dgm:cxn modelId="{4FC5C854-CCAE-4C9E-A25A-BE381E8A63D2}" type="presParOf" srcId="{1DF99948-D388-4142-90C7-23B6FD6CFDD3}" destId="{754FFE29-ECC2-4860-8BBA-AF87031E4EAD}" srcOrd="1" destOrd="0" presId="urn:microsoft.com/office/officeart/2018/5/layout/IconCircleLabelList"/>
    <dgm:cxn modelId="{B67E2F82-3738-42D5-8A60-0CC8B0727097}" type="presParOf" srcId="{1DF99948-D388-4142-90C7-23B6FD6CFDD3}" destId="{8ED0DEB9-FEC9-4E07-9337-20877823C5EC}" srcOrd="2" destOrd="0" presId="urn:microsoft.com/office/officeart/2018/5/layout/IconCircleLabelList"/>
    <dgm:cxn modelId="{BF183955-7F6A-447B-B476-F20050DE57E2}" type="presParOf" srcId="{1DF99948-D388-4142-90C7-23B6FD6CFDD3}" destId="{8D07AF36-D076-445B-93DF-ABC185250798}" srcOrd="3" destOrd="0" presId="urn:microsoft.com/office/officeart/2018/5/layout/IconCircleLabelList"/>
    <dgm:cxn modelId="{07DA88D1-7F70-46F4-9A68-7D92EF8F243B}" type="presParOf" srcId="{DE7CCB64-EE11-4018-8629-1456E0DF8931}" destId="{C5132DEA-65D0-4410-AAC3-7DEEB6A86B2B}" srcOrd="1" destOrd="0" presId="urn:microsoft.com/office/officeart/2018/5/layout/IconCircleLabelList"/>
    <dgm:cxn modelId="{4BC9C804-79BE-4A9D-877B-6669D473F620}" type="presParOf" srcId="{DE7CCB64-EE11-4018-8629-1456E0DF8931}" destId="{7DE3B47D-535F-42BF-A768-A6BCDB2E3330}" srcOrd="2" destOrd="0" presId="urn:microsoft.com/office/officeart/2018/5/layout/IconCircleLabelList"/>
    <dgm:cxn modelId="{75BE2678-5043-4A20-A51C-EDB37338CF96}" type="presParOf" srcId="{7DE3B47D-535F-42BF-A768-A6BCDB2E3330}" destId="{534000C5-8F26-4128-AC0A-865B71ECC2CC}" srcOrd="0" destOrd="0" presId="urn:microsoft.com/office/officeart/2018/5/layout/IconCircleLabelList"/>
    <dgm:cxn modelId="{4A5B51B4-1466-446B-85A2-DB7D5D9274B3}" type="presParOf" srcId="{7DE3B47D-535F-42BF-A768-A6BCDB2E3330}" destId="{E65EBECA-1BA6-46D7-97F0-430DCB2FB87A}" srcOrd="1" destOrd="0" presId="urn:microsoft.com/office/officeart/2018/5/layout/IconCircleLabelList"/>
    <dgm:cxn modelId="{D573BB10-E0DF-456B-925C-CB43BA68AA54}" type="presParOf" srcId="{7DE3B47D-535F-42BF-A768-A6BCDB2E3330}" destId="{46D1EAB2-7A3F-460D-95B9-E0FF26A41374}" srcOrd="2" destOrd="0" presId="urn:microsoft.com/office/officeart/2018/5/layout/IconCircleLabelList"/>
    <dgm:cxn modelId="{F83FBFD8-DAF4-45BD-B95B-8FA8EDE5517F}" type="presParOf" srcId="{7DE3B47D-535F-42BF-A768-A6BCDB2E3330}" destId="{138F2982-3BF9-4285-AC3E-8023FED0F120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5E609D2-97E7-491E-B453-241DBCF05A9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0DB7872-6F58-406F-B094-5EF4D3EAFF4B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Byly výstupy práce konzultovány s firmou?</a:t>
          </a:r>
          <a:endParaRPr lang="en-US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F71C51B1-DD3F-4ECE-A5CE-E3EA1B173A68}" type="parTrans" cxnId="{B689BEAF-01F8-4631-BCA0-A47A8242F0E5}">
      <dgm:prSet/>
      <dgm:spPr/>
      <dgm:t>
        <a:bodyPr/>
        <a:lstStyle/>
        <a:p>
          <a:endParaRPr lang="en-US"/>
        </a:p>
      </dgm:t>
    </dgm:pt>
    <dgm:pt modelId="{1BCCCFEB-9039-4E5D-A862-A984FD1323C6}" type="sibTrans" cxnId="{B689BEAF-01F8-4631-BCA0-A47A8242F0E5}">
      <dgm:prSet/>
      <dgm:spPr/>
      <dgm:t>
        <a:bodyPr/>
        <a:lstStyle/>
        <a:p>
          <a:endParaRPr lang="en-US"/>
        </a:p>
      </dgm:t>
    </dgm:pt>
    <dgm:pt modelId="{DCFBA27E-9F4C-4570-91F1-8142127DC999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Souhlasí časové údaje se skutečně odvedenou prací na projektu?</a:t>
          </a:r>
          <a:endParaRPr lang="en-US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8BDC8572-58B9-4C4A-A690-1B754541F1DC}" type="parTrans" cxnId="{6EF0F766-3EA2-453E-A0D6-45EC782A5B5D}">
      <dgm:prSet/>
      <dgm:spPr/>
      <dgm:t>
        <a:bodyPr/>
        <a:lstStyle/>
        <a:p>
          <a:endParaRPr lang="en-US"/>
        </a:p>
      </dgm:t>
    </dgm:pt>
    <dgm:pt modelId="{18DB20B4-A652-444F-BE0F-6CB2053E9811}" type="sibTrans" cxnId="{6EF0F766-3EA2-453E-A0D6-45EC782A5B5D}">
      <dgm:prSet/>
      <dgm:spPr/>
      <dgm:t>
        <a:bodyPr/>
        <a:lstStyle/>
        <a:p>
          <a:endParaRPr lang="en-US"/>
        </a:p>
      </dgm:t>
    </dgm:pt>
    <dgm:pt modelId="{63D69C96-9CF1-4EA2-807C-6748BDD3B28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Jak bude řešen pracovník jeřábu?</a:t>
          </a:r>
          <a:endParaRPr lang="en-US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F303ABC3-D7C9-4F41-9062-291D8C41C041}" type="parTrans" cxnId="{640C3B3F-2EEC-4D23-BF31-481E95E36D6B}">
      <dgm:prSet/>
      <dgm:spPr/>
      <dgm:t>
        <a:bodyPr/>
        <a:lstStyle/>
        <a:p>
          <a:endParaRPr lang="en-US"/>
        </a:p>
      </dgm:t>
    </dgm:pt>
    <dgm:pt modelId="{42A4FC7E-1EE1-4EDD-B29E-7DAC5D8EC613}" type="sibTrans" cxnId="{640C3B3F-2EEC-4D23-BF31-481E95E36D6B}">
      <dgm:prSet/>
      <dgm:spPr/>
      <dgm:t>
        <a:bodyPr/>
        <a:lstStyle/>
        <a:p>
          <a:endParaRPr lang="en-US"/>
        </a:p>
      </dgm:t>
    </dgm:pt>
    <dgm:pt modelId="{66E6BF97-AF7C-4586-A648-7445D6D1C246}" type="pres">
      <dgm:prSet presAssocID="{B5E609D2-97E7-491E-B453-241DBCF05A9F}" presName="root" presStyleCnt="0">
        <dgm:presLayoutVars>
          <dgm:dir/>
          <dgm:resizeHandles val="exact"/>
        </dgm:presLayoutVars>
      </dgm:prSet>
      <dgm:spPr/>
    </dgm:pt>
    <dgm:pt modelId="{CDF0071D-DF98-4236-BD52-F5DACF1583B9}" type="pres">
      <dgm:prSet presAssocID="{00DB7872-6F58-406F-B094-5EF4D3EAFF4B}" presName="compNode" presStyleCnt="0"/>
      <dgm:spPr/>
    </dgm:pt>
    <dgm:pt modelId="{C82C3274-0379-4973-A491-706A6B7894BD}" type="pres">
      <dgm:prSet presAssocID="{00DB7872-6F58-406F-B094-5EF4D3EAFF4B}" presName="bgRect" presStyleLbl="bgShp" presStyleIdx="0" presStyleCnt="3"/>
      <dgm:spPr/>
    </dgm:pt>
    <dgm:pt modelId="{30AC5DFF-038E-4FE0-AA7B-6880479C204B}" type="pres">
      <dgm:prSet presAssocID="{00DB7872-6F58-406F-B094-5EF4D3EAFF4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ředstavenstvo"/>
        </a:ext>
      </dgm:extLst>
    </dgm:pt>
    <dgm:pt modelId="{A7AF5B92-44A6-4715-91ED-1D34548240C2}" type="pres">
      <dgm:prSet presAssocID="{00DB7872-6F58-406F-B094-5EF4D3EAFF4B}" presName="spaceRect" presStyleCnt="0"/>
      <dgm:spPr/>
    </dgm:pt>
    <dgm:pt modelId="{FB793B97-1114-4A52-ABDE-5298DDC20DEB}" type="pres">
      <dgm:prSet presAssocID="{00DB7872-6F58-406F-B094-5EF4D3EAFF4B}" presName="parTx" presStyleLbl="revTx" presStyleIdx="0" presStyleCnt="3">
        <dgm:presLayoutVars>
          <dgm:chMax val="0"/>
          <dgm:chPref val="0"/>
        </dgm:presLayoutVars>
      </dgm:prSet>
      <dgm:spPr/>
    </dgm:pt>
    <dgm:pt modelId="{4052C803-6A51-4C7A-BAF2-F1BD00CAC16D}" type="pres">
      <dgm:prSet presAssocID="{1BCCCFEB-9039-4E5D-A862-A984FD1323C6}" presName="sibTrans" presStyleCnt="0"/>
      <dgm:spPr/>
    </dgm:pt>
    <dgm:pt modelId="{042EEE7F-4999-4851-97E4-8F525AF2ED03}" type="pres">
      <dgm:prSet presAssocID="{DCFBA27E-9F4C-4570-91F1-8142127DC999}" presName="compNode" presStyleCnt="0"/>
      <dgm:spPr/>
    </dgm:pt>
    <dgm:pt modelId="{5161CDC1-CA04-425B-A458-CA90DEAC6BC0}" type="pres">
      <dgm:prSet presAssocID="{DCFBA27E-9F4C-4570-91F1-8142127DC999}" presName="bgRect" presStyleLbl="bgShp" presStyleIdx="1" presStyleCnt="3"/>
      <dgm:spPr/>
    </dgm:pt>
    <dgm:pt modelId="{81400E67-EA95-48DC-BC86-2F77E5B06FF7}" type="pres">
      <dgm:prSet presAssocID="{DCFBA27E-9F4C-4570-91F1-8142127DC99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ky"/>
        </a:ext>
      </dgm:extLst>
    </dgm:pt>
    <dgm:pt modelId="{DD5A4A99-4BC6-4347-BEA7-0962667EABD1}" type="pres">
      <dgm:prSet presAssocID="{DCFBA27E-9F4C-4570-91F1-8142127DC999}" presName="spaceRect" presStyleCnt="0"/>
      <dgm:spPr/>
    </dgm:pt>
    <dgm:pt modelId="{075DEC10-3C9E-4576-ABB5-018C9F08E572}" type="pres">
      <dgm:prSet presAssocID="{DCFBA27E-9F4C-4570-91F1-8142127DC999}" presName="parTx" presStyleLbl="revTx" presStyleIdx="1" presStyleCnt="3">
        <dgm:presLayoutVars>
          <dgm:chMax val="0"/>
          <dgm:chPref val="0"/>
        </dgm:presLayoutVars>
      </dgm:prSet>
      <dgm:spPr/>
    </dgm:pt>
    <dgm:pt modelId="{FBF102E9-FF4B-4107-9E9D-7B07E02323D3}" type="pres">
      <dgm:prSet presAssocID="{18DB20B4-A652-444F-BE0F-6CB2053E9811}" presName="sibTrans" presStyleCnt="0"/>
      <dgm:spPr/>
    </dgm:pt>
    <dgm:pt modelId="{AFA76C94-2439-4E58-AF11-B00EA46CC27A}" type="pres">
      <dgm:prSet presAssocID="{63D69C96-9CF1-4EA2-807C-6748BDD3B284}" presName="compNode" presStyleCnt="0"/>
      <dgm:spPr/>
    </dgm:pt>
    <dgm:pt modelId="{29CE9900-030C-40C4-9983-4C9C11A8D388}" type="pres">
      <dgm:prSet presAssocID="{63D69C96-9CF1-4EA2-807C-6748BDD3B284}" presName="bgRect" presStyleLbl="bgShp" presStyleIdx="2" presStyleCnt="3"/>
      <dgm:spPr/>
    </dgm:pt>
    <dgm:pt modelId="{18C824DD-EE42-4830-B9E6-0843DB030D78}" type="pres">
      <dgm:prSet presAssocID="{63D69C96-9CF1-4EA2-807C-6748BDD3B28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Jeřáb"/>
        </a:ext>
      </dgm:extLst>
    </dgm:pt>
    <dgm:pt modelId="{75902BB8-0C40-48DB-9A9F-1E4F3CD22A87}" type="pres">
      <dgm:prSet presAssocID="{63D69C96-9CF1-4EA2-807C-6748BDD3B284}" presName="spaceRect" presStyleCnt="0"/>
      <dgm:spPr/>
    </dgm:pt>
    <dgm:pt modelId="{0055D561-5934-4E37-AA7B-BBD9C81D6C80}" type="pres">
      <dgm:prSet presAssocID="{63D69C96-9CF1-4EA2-807C-6748BDD3B284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C8B2B08-4995-F94F-BFB3-80ADAC908496}" type="presOf" srcId="{63D69C96-9CF1-4EA2-807C-6748BDD3B284}" destId="{0055D561-5934-4E37-AA7B-BBD9C81D6C80}" srcOrd="0" destOrd="0" presId="urn:microsoft.com/office/officeart/2018/2/layout/IconVerticalSolidList"/>
    <dgm:cxn modelId="{640C3B3F-2EEC-4D23-BF31-481E95E36D6B}" srcId="{B5E609D2-97E7-491E-B453-241DBCF05A9F}" destId="{63D69C96-9CF1-4EA2-807C-6748BDD3B284}" srcOrd="2" destOrd="0" parTransId="{F303ABC3-D7C9-4F41-9062-291D8C41C041}" sibTransId="{42A4FC7E-1EE1-4EDD-B29E-7DAC5D8EC613}"/>
    <dgm:cxn modelId="{04B60E54-23AF-DD43-BDEA-E9154B712DF1}" type="presOf" srcId="{00DB7872-6F58-406F-B094-5EF4D3EAFF4B}" destId="{FB793B97-1114-4A52-ABDE-5298DDC20DEB}" srcOrd="0" destOrd="0" presId="urn:microsoft.com/office/officeart/2018/2/layout/IconVerticalSolidList"/>
    <dgm:cxn modelId="{6EF0F766-3EA2-453E-A0D6-45EC782A5B5D}" srcId="{B5E609D2-97E7-491E-B453-241DBCF05A9F}" destId="{DCFBA27E-9F4C-4570-91F1-8142127DC999}" srcOrd="1" destOrd="0" parTransId="{8BDC8572-58B9-4C4A-A690-1B754541F1DC}" sibTransId="{18DB20B4-A652-444F-BE0F-6CB2053E9811}"/>
    <dgm:cxn modelId="{DFBC3088-493E-2F40-957A-F22AC6A9625F}" type="presOf" srcId="{DCFBA27E-9F4C-4570-91F1-8142127DC999}" destId="{075DEC10-3C9E-4576-ABB5-018C9F08E572}" srcOrd="0" destOrd="0" presId="urn:microsoft.com/office/officeart/2018/2/layout/IconVerticalSolidList"/>
    <dgm:cxn modelId="{B689BEAF-01F8-4631-BCA0-A47A8242F0E5}" srcId="{B5E609D2-97E7-491E-B453-241DBCF05A9F}" destId="{00DB7872-6F58-406F-B094-5EF4D3EAFF4B}" srcOrd="0" destOrd="0" parTransId="{F71C51B1-DD3F-4ECE-A5CE-E3EA1B173A68}" sibTransId="{1BCCCFEB-9039-4E5D-A862-A984FD1323C6}"/>
    <dgm:cxn modelId="{8798E9B6-4C9E-5D4C-9CBB-8DAF06590275}" type="presOf" srcId="{B5E609D2-97E7-491E-B453-241DBCF05A9F}" destId="{66E6BF97-AF7C-4586-A648-7445D6D1C246}" srcOrd="0" destOrd="0" presId="urn:microsoft.com/office/officeart/2018/2/layout/IconVerticalSolidList"/>
    <dgm:cxn modelId="{3621A865-6875-7345-BAB9-B299B4877EBB}" type="presParOf" srcId="{66E6BF97-AF7C-4586-A648-7445D6D1C246}" destId="{CDF0071D-DF98-4236-BD52-F5DACF1583B9}" srcOrd="0" destOrd="0" presId="urn:microsoft.com/office/officeart/2018/2/layout/IconVerticalSolidList"/>
    <dgm:cxn modelId="{70F44801-CF36-7648-A947-CA82F0547C5E}" type="presParOf" srcId="{CDF0071D-DF98-4236-BD52-F5DACF1583B9}" destId="{C82C3274-0379-4973-A491-706A6B7894BD}" srcOrd="0" destOrd="0" presId="urn:microsoft.com/office/officeart/2018/2/layout/IconVerticalSolidList"/>
    <dgm:cxn modelId="{090DEC8E-27B9-F94F-86F3-7CC074D9E24B}" type="presParOf" srcId="{CDF0071D-DF98-4236-BD52-F5DACF1583B9}" destId="{30AC5DFF-038E-4FE0-AA7B-6880479C204B}" srcOrd="1" destOrd="0" presId="urn:microsoft.com/office/officeart/2018/2/layout/IconVerticalSolidList"/>
    <dgm:cxn modelId="{08BBEB76-2216-7C4B-ACE2-43772F8EC894}" type="presParOf" srcId="{CDF0071D-DF98-4236-BD52-F5DACF1583B9}" destId="{A7AF5B92-44A6-4715-91ED-1D34548240C2}" srcOrd="2" destOrd="0" presId="urn:microsoft.com/office/officeart/2018/2/layout/IconVerticalSolidList"/>
    <dgm:cxn modelId="{FECBDF8B-DEAA-B140-B2F7-13991CD055F4}" type="presParOf" srcId="{CDF0071D-DF98-4236-BD52-F5DACF1583B9}" destId="{FB793B97-1114-4A52-ABDE-5298DDC20DEB}" srcOrd="3" destOrd="0" presId="urn:microsoft.com/office/officeart/2018/2/layout/IconVerticalSolidList"/>
    <dgm:cxn modelId="{91B14927-4C66-F44F-BECD-66789CBC7613}" type="presParOf" srcId="{66E6BF97-AF7C-4586-A648-7445D6D1C246}" destId="{4052C803-6A51-4C7A-BAF2-F1BD00CAC16D}" srcOrd="1" destOrd="0" presId="urn:microsoft.com/office/officeart/2018/2/layout/IconVerticalSolidList"/>
    <dgm:cxn modelId="{AC73B8BE-EA33-834F-B71F-F7C9630A8A66}" type="presParOf" srcId="{66E6BF97-AF7C-4586-A648-7445D6D1C246}" destId="{042EEE7F-4999-4851-97E4-8F525AF2ED03}" srcOrd="2" destOrd="0" presId="urn:microsoft.com/office/officeart/2018/2/layout/IconVerticalSolidList"/>
    <dgm:cxn modelId="{7793BFAA-727A-C340-AC69-971561EE99C4}" type="presParOf" srcId="{042EEE7F-4999-4851-97E4-8F525AF2ED03}" destId="{5161CDC1-CA04-425B-A458-CA90DEAC6BC0}" srcOrd="0" destOrd="0" presId="urn:microsoft.com/office/officeart/2018/2/layout/IconVerticalSolidList"/>
    <dgm:cxn modelId="{BF671954-0D39-384D-9289-9D815D3925B8}" type="presParOf" srcId="{042EEE7F-4999-4851-97E4-8F525AF2ED03}" destId="{81400E67-EA95-48DC-BC86-2F77E5B06FF7}" srcOrd="1" destOrd="0" presId="urn:microsoft.com/office/officeart/2018/2/layout/IconVerticalSolidList"/>
    <dgm:cxn modelId="{C22156BC-DC94-E24D-8B4E-63E2A4D00832}" type="presParOf" srcId="{042EEE7F-4999-4851-97E4-8F525AF2ED03}" destId="{DD5A4A99-4BC6-4347-BEA7-0962667EABD1}" srcOrd="2" destOrd="0" presId="urn:microsoft.com/office/officeart/2018/2/layout/IconVerticalSolidList"/>
    <dgm:cxn modelId="{C59BC8A8-920A-264E-A30C-A664A28E702E}" type="presParOf" srcId="{042EEE7F-4999-4851-97E4-8F525AF2ED03}" destId="{075DEC10-3C9E-4576-ABB5-018C9F08E572}" srcOrd="3" destOrd="0" presId="urn:microsoft.com/office/officeart/2018/2/layout/IconVerticalSolidList"/>
    <dgm:cxn modelId="{1A8CA98F-2E9A-6943-AF2E-5D920751D07E}" type="presParOf" srcId="{66E6BF97-AF7C-4586-A648-7445D6D1C246}" destId="{FBF102E9-FF4B-4107-9E9D-7B07E02323D3}" srcOrd="3" destOrd="0" presId="urn:microsoft.com/office/officeart/2018/2/layout/IconVerticalSolidList"/>
    <dgm:cxn modelId="{84414F18-1501-9D42-B696-2103892082F9}" type="presParOf" srcId="{66E6BF97-AF7C-4586-A648-7445D6D1C246}" destId="{AFA76C94-2439-4E58-AF11-B00EA46CC27A}" srcOrd="4" destOrd="0" presId="urn:microsoft.com/office/officeart/2018/2/layout/IconVerticalSolidList"/>
    <dgm:cxn modelId="{796D110A-1592-4346-9A73-3372F3A3D5DD}" type="presParOf" srcId="{AFA76C94-2439-4E58-AF11-B00EA46CC27A}" destId="{29CE9900-030C-40C4-9983-4C9C11A8D388}" srcOrd="0" destOrd="0" presId="urn:microsoft.com/office/officeart/2018/2/layout/IconVerticalSolidList"/>
    <dgm:cxn modelId="{586CD6B4-DAE3-934E-A6E9-CB4814EDB4FA}" type="presParOf" srcId="{AFA76C94-2439-4E58-AF11-B00EA46CC27A}" destId="{18C824DD-EE42-4830-B9E6-0843DB030D78}" srcOrd="1" destOrd="0" presId="urn:microsoft.com/office/officeart/2018/2/layout/IconVerticalSolidList"/>
    <dgm:cxn modelId="{0E7409A0-34A5-3148-ADD7-7702C2683465}" type="presParOf" srcId="{AFA76C94-2439-4E58-AF11-B00EA46CC27A}" destId="{75902BB8-0C40-48DB-9A9F-1E4F3CD22A87}" srcOrd="2" destOrd="0" presId="urn:microsoft.com/office/officeart/2018/2/layout/IconVerticalSolidList"/>
    <dgm:cxn modelId="{7754A349-05C7-414C-ADF3-6215E7E4B491}" type="presParOf" srcId="{AFA76C94-2439-4E58-AF11-B00EA46CC27A}" destId="{0055D561-5934-4E37-AA7B-BBD9C81D6C8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92CEC8-B11B-894B-8AAD-FEB9D0EB6815}">
      <dsp:nvSpPr>
        <dsp:cNvPr id="0" name=""/>
        <dsp:cNvSpPr/>
      </dsp:nvSpPr>
      <dsp:spPr>
        <a:xfrm>
          <a:off x="3290174" y="1443146"/>
          <a:ext cx="156151" cy="684090"/>
        </a:xfrm>
        <a:custGeom>
          <a:avLst/>
          <a:gdLst/>
          <a:ahLst/>
          <a:cxnLst/>
          <a:rect l="0" t="0" r="0" b="0"/>
          <a:pathLst>
            <a:path>
              <a:moveTo>
                <a:pt x="156151" y="0"/>
              </a:moveTo>
              <a:lnTo>
                <a:pt x="156151" y="684090"/>
              </a:lnTo>
              <a:lnTo>
                <a:pt x="0" y="68409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20526F-5182-BE43-9E86-1D72F63DC402}">
      <dsp:nvSpPr>
        <dsp:cNvPr id="0" name=""/>
        <dsp:cNvSpPr/>
      </dsp:nvSpPr>
      <dsp:spPr>
        <a:xfrm>
          <a:off x="3446326" y="1443146"/>
          <a:ext cx="2699183" cy="13681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2030"/>
              </a:lnTo>
              <a:lnTo>
                <a:pt x="2699183" y="1212030"/>
              </a:lnTo>
              <a:lnTo>
                <a:pt x="2699183" y="1368181"/>
              </a:lnTo>
            </a:path>
          </a:pathLst>
        </a:custGeom>
        <a:noFill/>
        <a:ln w="6350" cap="flat" cmpd="sng" algn="ctr">
          <a:solidFill>
            <a:schemeClr val="dk1"/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5371A580-BE4A-2443-B8EA-301F615FCB8B}">
      <dsp:nvSpPr>
        <dsp:cNvPr id="0" name=""/>
        <dsp:cNvSpPr/>
      </dsp:nvSpPr>
      <dsp:spPr>
        <a:xfrm>
          <a:off x="3446326" y="1443146"/>
          <a:ext cx="899727" cy="13681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2030"/>
              </a:lnTo>
              <a:lnTo>
                <a:pt x="899727" y="1212030"/>
              </a:lnTo>
              <a:lnTo>
                <a:pt x="899727" y="1368181"/>
              </a:lnTo>
            </a:path>
          </a:pathLst>
        </a:custGeom>
        <a:noFill/>
        <a:ln w="6350" cap="flat" cmpd="sng" algn="ctr">
          <a:solidFill>
            <a:schemeClr val="dk1"/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0C9161BD-D5A3-B24C-952A-665F16CDB340}">
      <dsp:nvSpPr>
        <dsp:cNvPr id="0" name=""/>
        <dsp:cNvSpPr/>
      </dsp:nvSpPr>
      <dsp:spPr>
        <a:xfrm>
          <a:off x="2546598" y="1443146"/>
          <a:ext cx="899727" cy="1368181"/>
        </a:xfrm>
        <a:custGeom>
          <a:avLst/>
          <a:gdLst/>
          <a:ahLst/>
          <a:cxnLst/>
          <a:rect l="0" t="0" r="0" b="0"/>
          <a:pathLst>
            <a:path>
              <a:moveTo>
                <a:pt x="899727" y="0"/>
              </a:moveTo>
              <a:lnTo>
                <a:pt x="899727" y="1212030"/>
              </a:lnTo>
              <a:lnTo>
                <a:pt x="0" y="1212030"/>
              </a:lnTo>
              <a:lnTo>
                <a:pt x="0" y="1368181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51211A-6772-1B49-8A98-0681F149C7BC}">
      <dsp:nvSpPr>
        <dsp:cNvPr id="0" name=""/>
        <dsp:cNvSpPr/>
      </dsp:nvSpPr>
      <dsp:spPr>
        <a:xfrm>
          <a:off x="747142" y="1443146"/>
          <a:ext cx="2699183" cy="1368181"/>
        </a:xfrm>
        <a:custGeom>
          <a:avLst/>
          <a:gdLst/>
          <a:ahLst/>
          <a:cxnLst/>
          <a:rect l="0" t="0" r="0" b="0"/>
          <a:pathLst>
            <a:path>
              <a:moveTo>
                <a:pt x="2699183" y="0"/>
              </a:moveTo>
              <a:lnTo>
                <a:pt x="2699183" y="1212030"/>
              </a:lnTo>
              <a:lnTo>
                <a:pt x="0" y="1212030"/>
              </a:lnTo>
              <a:lnTo>
                <a:pt x="0" y="1368181"/>
              </a:lnTo>
            </a:path>
          </a:pathLst>
        </a:custGeom>
        <a:noFill/>
        <a:ln w="6350" cap="flat" cmpd="sng" algn="ctr">
          <a:solidFill>
            <a:schemeClr val="dk1"/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A8CE0D94-AFAE-744F-AED3-BF13DDF57948}">
      <dsp:nvSpPr>
        <dsp:cNvPr id="0" name=""/>
        <dsp:cNvSpPr/>
      </dsp:nvSpPr>
      <dsp:spPr>
        <a:xfrm>
          <a:off x="2702749" y="699569"/>
          <a:ext cx="1487153" cy="743576"/>
        </a:xfrm>
        <a:prstGeom prst="rect">
          <a:avLst/>
        </a:prstGeom>
        <a:solidFill>
          <a:srgbClr val="A46998"/>
        </a:solidFill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Jednatel</a:t>
          </a:r>
        </a:p>
      </dsp:txBody>
      <dsp:txXfrm>
        <a:off x="2702749" y="699569"/>
        <a:ext cx="1487153" cy="743576"/>
      </dsp:txXfrm>
    </dsp:sp>
    <dsp:sp modelId="{44140CE4-C229-B34D-84FC-1AB7E68108CB}">
      <dsp:nvSpPr>
        <dsp:cNvPr id="0" name=""/>
        <dsp:cNvSpPr/>
      </dsp:nvSpPr>
      <dsp:spPr>
        <a:xfrm>
          <a:off x="3565" y="2811327"/>
          <a:ext cx="1487153" cy="743576"/>
        </a:xfrm>
        <a:prstGeom prst="rect">
          <a:avLst/>
        </a:prstGeom>
        <a:solidFill>
          <a:srgbClr val="A46998"/>
        </a:solidFill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Zedník</a:t>
          </a:r>
          <a:r>
            <a:rPr lang="cs-CZ" sz="1500" kern="1200" dirty="0">
              <a:solidFill>
                <a:schemeClr val="bg1"/>
              </a:solidFill>
            </a:rPr>
            <a:t> 1</a:t>
          </a:r>
        </a:p>
      </dsp:txBody>
      <dsp:txXfrm>
        <a:off x="3565" y="2811327"/>
        <a:ext cx="1487153" cy="743576"/>
      </dsp:txXfrm>
    </dsp:sp>
    <dsp:sp modelId="{9125789A-350C-B342-95F7-32C1E9C3BB5F}">
      <dsp:nvSpPr>
        <dsp:cNvPr id="0" name=""/>
        <dsp:cNvSpPr/>
      </dsp:nvSpPr>
      <dsp:spPr>
        <a:xfrm>
          <a:off x="1803021" y="2811327"/>
          <a:ext cx="1487153" cy="743576"/>
        </a:xfrm>
        <a:prstGeom prst="rect">
          <a:avLst/>
        </a:prstGeom>
        <a:solidFill>
          <a:srgbClr val="A46998"/>
        </a:solidFill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Zedník 2</a:t>
          </a:r>
        </a:p>
      </dsp:txBody>
      <dsp:txXfrm>
        <a:off x="1803021" y="2811327"/>
        <a:ext cx="1487153" cy="743576"/>
      </dsp:txXfrm>
    </dsp:sp>
    <dsp:sp modelId="{2A04EC1C-C4DC-4A42-A525-377CEE75A313}">
      <dsp:nvSpPr>
        <dsp:cNvPr id="0" name=""/>
        <dsp:cNvSpPr/>
      </dsp:nvSpPr>
      <dsp:spPr>
        <a:xfrm>
          <a:off x="3602477" y="2811327"/>
          <a:ext cx="1487153" cy="743576"/>
        </a:xfrm>
        <a:prstGeom prst="rect">
          <a:avLst/>
        </a:prstGeom>
        <a:solidFill>
          <a:srgbClr val="A46998"/>
        </a:solidFill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Zedník 3</a:t>
          </a:r>
        </a:p>
      </dsp:txBody>
      <dsp:txXfrm>
        <a:off x="3602477" y="2811327"/>
        <a:ext cx="1487153" cy="743576"/>
      </dsp:txXfrm>
    </dsp:sp>
    <dsp:sp modelId="{B56BD8D4-B25E-9948-BD1A-BF94CD7BA2C5}">
      <dsp:nvSpPr>
        <dsp:cNvPr id="0" name=""/>
        <dsp:cNvSpPr/>
      </dsp:nvSpPr>
      <dsp:spPr>
        <a:xfrm>
          <a:off x="5401933" y="2811327"/>
          <a:ext cx="1487153" cy="743576"/>
        </a:xfrm>
        <a:prstGeom prst="rect">
          <a:avLst/>
        </a:prstGeom>
        <a:solidFill>
          <a:srgbClr val="A46998"/>
        </a:solidFill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Zedník</a:t>
          </a:r>
          <a:r>
            <a:rPr lang="cs-CZ" sz="1500" kern="1200" dirty="0">
              <a:solidFill>
                <a:schemeClr val="bg1"/>
              </a:solidFill>
            </a:rPr>
            <a:t> </a:t>
          </a:r>
          <a:r>
            <a:rPr lang="cs-CZ" sz="1500" kern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4</a:t>
          </a:r>
        </a:p>
      </dsp:txBody>
      <dsp:txXfrm>
        <a:off x="5401933" y="2811327"/>
        <a:ext cx="1487153" cy="743576"/>
      </dsp:txXfrm>
    </dsp:sp>
    <dsp:sp modelId="{91C626E3-6CAB-0647-9CB3-D2F451AB2BB5}">
      <dsp:nvSpPr>
        <dsp:cNvPr id="0" name=""/>
        <dsp:cNvSpPr/>
      </dsp:nvSpPr>
      <dsp:spPr>
        <a:xfrm>
          <a:off x="1803021" y="1755448"/>
          <a:ext cx="1487153" cy="743576"/>
        </a:xfrm>
        <a:prstGeom prst="rect">
          <a:avLst/>
        </a:prstGeom>
        <a:solidFill>
          <a:srgbClr val="45B19A"/>
        </a:solidFill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Stavbyvedoucí</a:t>
          </a:r>
        </a:p>
      </dsp:txBody>
      <dsp:txXfrm>
        <a:off x="1803021" y="1755448"/>
        <a:ext cx="1487153" cy="74357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264822-C661-4CBF-AC5E-4E8831B98D70}">
      <dsp:nvSpPr>
        <dsp:cNvPr id="0" name=""/>
        <dsp:cNvSpPr/>
      </dsp:nvSpPr>
      <dsp:spPr>
        <a:xfrm>
          <a:off x="0" y="2170"/>
          <a:ext cx="5906181" cy="11002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8500CF-F6E9-47D9-8747-9B624788FEF0}">
      <dsp:nvSpPr>
        <dsp:cNvPr id="0" name=""/>
        <dsp:cNvSpPr/>
      </dsp:nvSpPr>
      <dsp:spPr>
        <a:xfrm>
          <a:off x="332837" y="249736"/>
          <a:ext cx="605159" cy="6051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18716A-9B75-43ED-A4E2-EFE5A4B35696}">
      <dsp:nvSpPr>
        <dsp:cNvPr id="0" name=""/>
        <dsp:cNvSpPr/>
      </dsp:nvSpPr>
      <dsp:spPr>
        <a:xfrm>
          <a:off x="1270834" y="2170"/>
          <a:ext cx="4635346" cy="11002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447" tIns="116447" rIns="116447" bIns="11644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Myslíte, že firma, která má zaměstnané jenom zedníky,  zaručuje komplexně kvalitu prací ve všech oborech potřebných k realizaci stavby rodinného domu?</a:t>
          </a:r>
          <a:endParaRPr lang="en-US" sz="14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270834" y="2170"/>
        <a:ext cx="4635346" cy="1100289"/>
      </dsp:txXfrm>
    </dsp:sp>
    <dsp:sp modelId="{1A1E2AFA-1473-45EB-859D-B7A099530151}">
      <dsp:nvSpPr>
        <dsp:cNvPr id="0" name=""/>
        <dsp:cNvSpPr/>
      </dsp:nvSpPr>
      <dsp:spPr>
        <a:xfrm>
          <a:off x="0" y="1377533"/>
          <a:ext cx="5906181" cy="11002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AB9F40-3F05-4802-AD3A-3248E459F481}">
      <dsp:nvSpPr>
        <dsp:cNvPr id="0" name=""/>
        <dsp:cNvSpPr/>
      </dsp:nvSpPr>
      <dsp:spPr>
        <a:xfrm>
          <a:off x="332837" y="1625098"/>
          <a:ext cx="605159" cy="60515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554042-F568-45C5-878C-858B4A72F4EC}">
      <dsp:nvSpPr>
        <dsp:cNvPr id="0" name=""/>
        <dsp:cNvSpPr/>
      </dsp:nvSpPr>
      <dsp:spPr>
        <a:xfrm>
          <a:off x="1270834" y="1377533"/>
          <a:ext cx="4635346" cy="11002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447" tIns="116447" rIns="116447" bIns="11644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Na základě jakých kritérií firma vybírá např. instalatéry, elektrikáře apod.?</a:t>
          </a:r>
          <a:endParaRPr lang="en-US" sz="14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270834" y="1377533"/>
        <a:ext cx="4635346" cy="1100289"/>
      </dsp:txXfrm>
    </dsp:sp>
    <dsp:sp modelId="{4D4FAEAD-C191-407C-827B-7CA419E0B0A8}">
      <dsp:nvSpPr>
        <dsp:cNvPr id="0" name=""/>
        <dsp:cNvSpPr/>
      </dsp:nvSpPr>
      <dsp:spPr>
        <a:xfrm>
          <a:off x="0" y="2752895"/>
          <a:ext cx="5906181" cy="11002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B5C9A9-01B0-48DE-9085-1BBF9C001301}">
      <dsp:nvSpPr>
        <dsp:cNvPr id="0" name=""/>
        <dsp:cNvSpPr/>
      </dsp:nvSpPr>
      <dsp:spPr>
        <a:xfrm>
          <a:off x="332837" y="3000460"/>
          <a:ext cx="605159" cy="60515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D6424A-4984-4F96-8FF4-1655D590CEFA}">
      <dsp:nvSpPr>
        <dsp:cNvPr id="0" name=""/>
        <dsp:cNvSpPr/>
      </dsp:nvSpPr>
      <dsp:spPr>
        <a:xfrm>
          <a:off x="1270834" y="2752895"/>
          <a:ext cx="4635346" cy="11002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447" tIns="116447" rIns="116447" bIns="11644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Byla k jednotlivým úkonům započítána i časová rezerva pro mimořádnosti?</a:t>
          </a:r>
          <a:endParaRPr lang="en-US" sz="14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270834" y="2752895"/>
        <a:ext cx="4635346" cy="1100289"/>
      </dsp:txXfrm>
    </dsp:sp>
    <dsp:sp modelId="{4D567E8C-6F76-4AB6-9332-586496FF0234}">
      <dsp:nvSpPr>
        <dsp:cNvPr id="0" name=""/>
        <dsp:cNvSpPr/>
      </dsp:nvSpPr>
      <dsp:spPr>
        <a:xfrm>
          <a:off x="0" y="4128257"/>
          <a:ext cx="5906181" cy="110028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C80E62-9AE2-4E53-B3D6-5CA514E786E0}">
      <dsp:nvSpPr>
        <dsp:cNvPr id="0" name=""/>
        <dsp:cNvSpPr/>
      </dsp:nvSpPr>
      <dsp:spPr>
        <a:xfrm>
          <a:off x="332837" y="4375822"/>
          <a:ext cx="605159" cy="60515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A1622B-4F6F-4CC1-84D2-3E0CE933FC80}">
      <dsp:nvSpPr>
        <dsp:cNvPr id="0" name=""/>
        <dsp:cNvSpPr/>
      </dsp:nvSpPr>
      <dsp:spPr>
        <a:xfrm>
          <a:off x="1270834" y="4128257"/>
          <a:ext cx="4635346" cy="11002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447" tIns="116447" rIns="116447" bIns="116447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Při zvýšení počtu pracovníků se náklady nezmění?</a:t>
          </a:r>
          <a:endParaRPr lang="en-US" sz="14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270834" y="4128257"/>
        <a:ext cx="4635346" cy="11002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083213-0CA9-49AC-A442-F7834A434D04}">
      <dsp:nvSpPr>
        <dsp:cNvPr id="0" name=""/>
        <dsp:cNvSpPr/>
      </dsp:nvSpPr>
      <dsp:spPr>
        <a:xfrm>
          <a:off x="344932" y="733995"/>
          <a:ext cx="812133" cy="812133"/>
        </a:xfrm>
        <a:prstGeom prst="ellipse">
          <a:avLst/>
        </a:prstGeom>
        <a:solidFill>
          <a:srgbClr val="45B19A"/>
        </a:solidFill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B562A2AA-8126-4B03-AA79-8CF87DFF4D29}">
      <dsp:nvSpPr>
        <dsp:cNvPr id="0" name=""/>
        <dsp:cNvSpPr/>
      </dsp:nvSpPr>
      <dsp:spPr>
        <a:xfrm>
          <a:off x="515480" y="904543"/>
          <a:ext cx="471037" cy="471037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4CDF59-20F2-41BD-98A1-E12890F3F3C6}">
      <dsp:nvSpPr>
        <dsp:cNvPr id="0" name=""/>
        <dsp:cNvSpPr/>
      </dsp:nvSpPr>
      <dsp:spPr>
        <a:xfrm>
          <a:off x="1331094" y="733995"/>
          <a:ext cx="1914313" cy="812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Sběr, shromažďování a zpracování dat</a:t>
          </a:r>
          <a:endParaRPr lang="en-US" sz="15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331094" y="733995"/>
        <a:ext cx="1914313" cy="812133"/>
      </dsp:txXfrm>
    </dsp:sp>
    <dsp:sp modelId="{BAFEB3EC-07DC-4C42-BDBB-EA2E38933BDE}">
      <dsp:nvSpPr>
        <dsp:cNvPr id="0" name=""/>
        <dsp:cNvSpPr/>
      </dsp:nvSpPr>
      <dsp:spPr>
        <a:xfrm>
          <a:off x="3578962" y="733995"/>
          <a:ext cx="812133" cy="812133"/>
        </a:xfrm>
        <a:prstGeom prst="ellipse">
          <a:avLst/>
        </a:prstGeom>
        <a:solidFill>
          <a:srgbClr val="A46998"/>
        </a:solidFill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4DE80369-B664-4DA8-B3ED-A4CC6FE091F9}">
      <dsp:nvSpPr>
        <dsp:cNvPr id="0" name=""/>
        <dsp:cNvSpPr/>
      </dsp:nvSpPr>
      <dsp:spPr>
        <a:xfrm>
          <a:off x="3749510" y="904543"/>
          <a:ext cx="471037" cy="4710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69FBC3-9DA2-4E44-BD3C-5498BC442C9A}">
      <dsp:nvSpPr>
        <dsp:cNvPr id="0" name=""/>
        <dsp:cNvSpPr/>
      </dsp:nvSpPr>
      <dsp:spPr>
        <a:xfrm>
          <a:off x="4565123" y="733995"/>
          <a:ext cx="1914313" cy="812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Pozorování a dotazování</a:t>
          </a:r>
          <a:endParaRPr lang="en-US" sz="15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565123" y="733995"/>
        <a:ext cx="1914313" cy="812133"/>
      </dsp:txXfrm>
    </dsp:sp>
    <dsp:sp modelId="{E032FF13-31B5-45F7-85E3-0C33CD64D687}">
      <dsp:nvSpPr>
        <dsp:cNvPr id="0" name=""/>
        <dsp:cNvSpPr/>
      </dsp:nvSpPr>
      <dsp:spPr>
        <a:xfrm>
          <a:off x="6812992" y="733995"/>
          <a:ext cx="812133" cy="812133"/>
        </a:xfrm>
        <a:prstGeom prst="ellipse">
          <a:avLst/>
        </a:prstGeom>
        <a:solidFill>
          <a:srgbClr val="45B19A"/>
        </a:solidFill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223B6DC6-307A-406C-8C63-45D3CDA57939}">
      <dsp:nvSpPr>
        <dsp:cNvPr id="0" name=""/>
        <dsp:cNvSpPr/>
      </dsp:nvSpPr>
      <dsp:spPr>
        <a:xfrm>
          <a:off x="6983540" y="904543"/>
          <a:ext cx="471037" cy="4710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D47C6F-85CE-4306-B127-3BD33470D752}">
      <dsp:nvSpPr>
        <dsp:cNvPr id="0" name=""/>
        <dsp:cNvSpPr/>
      </dsp:nvSpPr>
      <dsp:spPr>
        <a:xfrm>
          <a:off x="7799153" y="733995"/>
          <a:ext cx="1914313" cy="812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Analýza dat</a:t>
          </a:r>
          <a:endParaRPr lang="en-US" sz="15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7799153" y="733995"/>
        <a:ext cx="1914313" cy="812133"/>
      </dsp:txXfrm>
    </dsp:sp>
    <dsp:sp modelId="{D4FECA65-4281-4556-B93F-DE21B2196F03}">
      <dsp:nvSpPr>
        <dsp:cNvPr id="0" name=""/>
        <dsp:cNvSpPr/>
      </dsp:nvSpPr>
      <dsp:spPr>
        <a:xfrm>
          <a:off x="344932" y="2179483"/>
          <a:ext cx="812133" cy="812133"/>
        </a:xfrm>
        <a:prstGeom prst="ellipse">
          <a:avLst/>
        </a:prstGeom>
        <a:solidFill>
          <a:srgbClr val="A46998"/>
        </a:solidFill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E4625AAA-AFE3-407D-B749-8681D5124207}">
      <dsp:nvSpPr>
        <dsp:cNvPr id="0" name=""/>
        <dsp:cNvSpPr/>
      </dsp:nvSpPr>
      <dsp:spPr>
        <a:xfrm>
          <a:off x="515480" y="2350030"/>
          <a:ext cx="471037" cy="47103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C915C3-8978-48A1-8DA0-978B79E5C89B}">
      <dsp:nvSpPr>
        <dsp:cNvPr id="0" name=""/>
        <dsp:cNvSpPr/>
      </dsp:nvSpPr>
      <dsp:spPr>
        <a:xfrm>
          <a:off x="1331094" y="2179483"/>
          <a:ext cx="1914313" cy="812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Diagram příčin a následků – Ishikawův diagram</a:t>
          </a:r>
          <a:endParaRPr lang="en-US" sz="15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331094" y="2179483"/>
        <a:ext cx="1914313" cy="812133"/>
      </dsp:txXfrm>
    </dsp:sp>
    <dsp:sp modelId="{8B76192C-8448-40C8-9773-55CCE28B848D}">
      <dsp:nvSpPr>
        <dsp:cNvPr id="0" name=""/>
        <dsp:cNvSpPr/>
      </dsp:nvSpPr>
      <dsp:spPr>
        <a:xfrm>
          <a:off x="3578962" y="2179483"/>
          <a:ext cx="812133" cy="812133"/>
        </a:xfrm>
        <a:prstGeom prst="ellipse">
          <a:avLst/>
        </a:prstGeom>
        <a:solidFill>
          <a:srgbClr val="45B19A"/>
        </a:solidFill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C7FD1E1C-9A71-4E6A-990E-993B99101F68}">
      <dsp:nvSpPr>
        <dsp:cNvPr id="0" name=""/>
        <dsp:cNvSpPr/>
      </dsp:nvSpPr>
      <dsp:spPr>
        <a:xfrm>
          <a:off x="3749510" y="2350030"/>
          <a:ext cx="471037" cy="47103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FC9F69-8DA0-4DB6-927B-0043F0B1109C}">
      <dsp:nvSpPr>
        <dsp:cNvPr id="0" name=""/>
        <dsp:cNvSpPr/>
      </dsp:nvSpPr>
      <dsp:spPr>
        <a:xfrm>
          <a:off x="4565123" y="2179483"/>
          <a:ext cx="1914313" cy="812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Ganttův diagram</a:t>
          </a:r>
          <a:endParaRPr lang="en-US" sz="15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565123" y="2179483"/>
        <a:ext cx="1914313" cy="812133"/>
      </dsp:txXfrm>
    </dsp:sp>
    <dsp:sp modelId="{D4DE531E-61A0-416A-8C44-02AFCB06236E}">
      <dsp:nvSpPr>
        <dsp:cNvPr id="0" name=""/>
        <dsp:cNvSpPr/>
      </dsp:nvSpPr>
      <dsp:spPr>
        <a:xfrm>
          <a:off x="6812992" y="2179483"/>
          <a:ext cx="812133" cy="812133"/>
        </a:xfrm>
        <a:prstGeom prst="ellipse">
          <a:avLst/>
        </a:prstGeom>
        <a:solidFill>
          <a:srgbClr val="A46998"/>
        </a:solidFill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91829A24-19F9-43ED-B62D-012D78D72E6D}">
      <dsp:nvSpPr>
        <dsp:cNvPr id="0" name=""/>
        <dsp:cNvSpPr/>
      </dsp:nvSpPr>
      <dsp:spPr>
        <a:xfrm>
          <a:off x="6983540" y="2350030"/>
          <a:ext cx="471037" cy="47103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F22B0E-E9F3-4B87-9DC5-069CF8C48A1A}">
      <dsp:nvSpPr>
        <dsp:cNvPr id="0" name=""/>
        <dsp:cNvSpPr/>
      </dsp:nvSpPr>
      <dsp:spPr>
        <a:xfrm>
          <a:off x="7799153" y="2179483"/>
          <a:ext cx="1914313" cy="812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Metoda kritické cesty (CPM)</a:t>
          </a:r>
          <a:endParaRPr lang="en-US" sz="15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7799153" y="2179483"/>
        <a:ext cx="1914313" cy="8121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A49DBA-7484-440C-837E-4848B8E639C1}">
      <dsp:nvSpPr>
        <dsp:cNvPr id="0" name=""/>
        <dsp:cNvSpPr/>
      </dsp:nvSpPr>
      <dsp:spPr>
        <a:xfrm>
          <a:off x="774129" y="679575"/>
          <a:ext cx="1255425" cy="1255425"/>
        </a:xfrm>
        <a:prstGeom prst="ellipse">
          <a:avLst/>
        </a:prstGeom>
        <a:solidFill>
          <a:srgbClr val="A46998"/>
        </a:solidFill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A31268CC-BA9A-4B49-AA9D-3EE92ED953BA}">
      <dsp:nvSpPr>
        <dsp:cNvPr id="0" name=""/>
        <dsp:cNvSpPr/>
      </dsp:nvSpPr>
      <dsp:spPr>
        <a:xfrm>
          <a:off x="1041679" y="947125"/>
          <a:ext cx="720326" cy="720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D53B1F-3FC9-43A9-BB8E-BFBC1AA59079}">
      <dsp:nvSpPr>
        <dsp:cNvPr id="0" name=""/>
        <dsp:cNvSpPr/>
      </dsp:nvSpPr>
      <dsp:spPr>
        <a:xfrm>
          <a:off x="372805" y="2326036"/>
          <a:ext cx="20580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23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Nákladová analýza</a:t>
          </a:r>
          <a:endParaRPr lang="en-US" sz="2300" kern="1200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372805" y="2326036"/>
        <a:ext cx="2058075" cy="720000"/>
      </dsp:txXfrm>
    </dsp:sp>
    <dsp:sp modelId="{EDE64F58-3571-41E8-9982-F76FF201AD5C}">
      <dsp:nvSpPr>
        <dsp:cNvPr id="0" name=""/>
        <dsp:cNvSpPr/>
      </dsp:nvSpPr>
      <dsp:spPr>
        <a:xfrm>
          <a:off x="3192368" y="679575"/>
          <a:ext cx="1255425" cy="1255425"/>
        </a:xfrm>
        <a:prstGeom prst="ellipse">
          <a:avLst/>
        </a:prstGeom>
        <a:solidFill>
          <a:srgbClr val="A46998"/>
        </a:solidFill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81C1A4F4-30D9-4C2C-9E3B-E6ECDF39560D}">
      <dsp:nvSpPr>
        <dsp:cNvPr id="0" name=""/>
        <dsp:cNvSpPr/>
      </dsp:nvSpPr>
      <dsp:spPr>
        <a:xfrm>
          <a:off x="3459917" y="947125"/>
          <a:ext cx="720326" cy="7203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1C78A2-8E94-44D7-B1DA-521956A44166}">
      <dsp:nvSpPr>
        <dsp:cNvPr id="0" name=""/>
        <dsp:cNvSpPr/>
      </dsp:nvSpPr>
      <dsp:spPr>
        <a:xfrm>
          <a:off x="2791043" y="2326036"/>
          <a:ext cx="20580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2300" kern="1200" cap="none" noProof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Časová</a:t>
          </a:r>
          <a:r>
            <a:rPr lang="en-US" sz="23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cs-CZ" sz="2300" kern="1200" cap="none" noProof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analýza</a:t>
          </a:r>
        </a:p>
      </dsp:txBody>
      <dsp:txXfrm>
        <a:off x="2791043" y="2326036"/>
        <a:ext cx="2058075" cy="720000"/>
      </dsp:txXfrm>
    </dsp:sp>
    <dsp:sp modelId="{F978409D-4050-42B0-8114-86553B4E68B8}">
      <dsp:nvSpPr>
        <dsp:cNvPr id="0" name=""/>
        <dsp:cNvSpPr/>
      </dsp:nvSpPr>
      <dsp:spPr>
        <a:xfrm>
          <a:off x="5610606" y="679575"/>
          <a:ext cx="1255425" cy="1255425"/>
        </a:xfrm>
        <a:prstGeom prst="ellipse">
          <a:avLst/>
        </a:prstGeom>
        <a:solidFill>
          <a:srgbClr val="A46998"/>
        </a:solidFill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CFF6CAD8-7C91-48BC-A78B-016D682A8940}">
      <dsp:nvSpPr>
        <dsp:cNvPr id="0" name=""/>
        <dsp:cNvSpPr/>
      </dsp:nvSpPr>
      <dsp:spPr>
        <a:xfrm>
          <a:off x="5878155" y="947125"/>
          <a:ext cx="720326" cy="7203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82D66E-72F4-4608-A595-8AB796EDCBA9}">
      <dsp:nvSpPr>
        <dsp:cNvPr id="0" name=""/>
        <dsp:cNvSpPr/>
      </dsp:nvSpPr>
      <dsp:spPr>
        <a:xfrm>
          <a:off x="5209281" y="2326036"/>
          <a:ext cx="20580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23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Analýza rizik</a:t>
          </a:r>
          <a:endParaRPr lang="en-US" sz="2300" kern="1200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5209281" y="2326036"/>
        <a:ext cx="2058075" cy="720000"/>
      </dsp:txXfrm>
    </dsp:sp>
    <dsp:sp modelId="{16BF5455-1FD7-4E5F-9EC7-0B2633D22CB9}">
      <dsp:nvSpPr>
        <dsp:cNvPr id="0" name=""/>
        <dsp:cNvSpPr/>
      </dsp:nvSpPr>
      <dsp:spPr>
        <a:xfrm>
          <a:off x="8028844" y="679575"/>
          <a:ext cx="1255425" cy="1255425"/>
        </a:xfrm>
        <a:prstGeom prst="ellipse">
          <a:avLst/>
        </a:prstGeom>
        <a:solidFill>
          <a:srgbClr val="A46998"/>
        </a:solidFill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FCEFCB3C-4DFB-40C3-807F-16CD1851A900}">
      <dsp:nvSpPr>
        <dsp:cNvPr id="0" name=""/>
        <dsp:cNvSpPr/>
      </dsp:nvSpPr>
      <dsp:spPr>
        <a:xfrm>
          <a:off x="8296394" y="947125"/>
          <a:ext cx="720326" cy="7203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C75D4E-CECD-4ABD-91FD-6E1CCD2CA64C}">
      <dsp:nvSpPr>
        <dsp:cNvPr id="0" name=""/>
        <dsp:cNvSpPr/>
      </dsp:nvSpPr>
      <dsp:spPr>
        <a:xfrm>
          <a:off x="7627519" y="2326036"/>
          <a:ext cx="20580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23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Analýza zdrojů</a:t>
          </a:r>
          <a:endParaRPr lang="en-US" sz="2300" kern="1200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7627519" y="2326036"/>
        <a:ext cx="2058075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D5A711-30E2-448A-BB17-F599609AF90E}">
      <dsp:nvSpPr>
        <dsp:cNvPr id="0" name=""/>
        <dsp:cNvSpPr/>
      </dsp:nvSpPr>
      <dsp:spPr>
        <a:xfrm>
          <a:off x="348206" y="771896"/>
          <a:ext cx="1075482" cy="1075482"/>
        </a:xfrm>
        <a:prstGeom prst="ellipse">
          <a:avLst/>
        </a:prstGeom>
        <a:solidFill>
          <a:srgbClr val="45B19A"/>
        </a:solidFill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1F3AD809-403D-4279-9813-9513E08736A1}">
      <dsp:nvSpPr>
        <dsp:cNvPr id="0" name=""/>
        <dsp:cNvSpPr/>
      </dsp:nvSpPr>
      <dsp:spPr>
        <a:xfrm>
          <a:off x="577408" y="1001097"/>
          <a:ext cx="617080" cy="6170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57BC3B-DBA6-4D8B-927F-0943274EF081}">
      <dsp:nvSpPr>
        <dsp:cNvPr id="0" name=""/>
        <dsp:cNvSpPr/>
      </dsp:nvSpPr>
      <dsp:spPr>
        <a:xfrm>
          <a:off x="4405" y="2182365"/>
          <a:ext cx="1763085" cy="771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Začátek stavby: </a:t>
          </a:r>
          <a:b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</a:br>
          <a: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10. 1. 2020 </a:t>
          </a:r>
          <a:endParaRPr lang="en-US" sz="1700" kern="1200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405" y="2182365"/>
        <a:ext cx="1763085" cy="771350"/>
      </dsp:txXfrm>
    </dsp:sp>
    <dsp:sp modelId="{19DEBDA1-48C3-4CFE-A256-869385697C53}">
      <dsp:nvSpPr>
        <dsp:cNvPr id="0" name=""/>
        <dsp:cNvSpPr/>
      </dsp:nvSpPr>
      <dsp:spPr>
        <a:xfrm>
          <a:off x="2419832" y="771896"/>
          <a:ext cx="1075482" cy="1075482"/>
        </a:xfrm>
        <a:prstGeom prst="ellipse">
          <a:avLst/>
        </a:prstGeom>
        <a:solidFill>
          <a:srgbClr val="45B19A"/>
        </a:solidFill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85347AEB-2FC4-4059-8B1A-DD19B9D462DA}">
      <dsp:nvSpPr>
        <dsp:cNvPr id="0" name=""/>
        <dsp:cNvSpPr/>
      </dsp:nvSpPr>
      <dsp:spPr>
        <a:xfrm>
          <a:off x="2649033" y="1001097"/>
          <a:ext cx="617080" cy="61708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C00976-098F-4627-BD30-DDAB98B5379F}">
      <dsp:nvSpPr>
        <dsp:cNvPr id="0" name=""/>
        <dsp:cNvSpPr/>
      </dsp:nvSpPr>
      <dsp:spPr>
        <a:xfrm>
          <a:off x="2076031" y="2182365"/>
          <a:ext cx="1763085" cy="771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Konec stavby: </a:t>
          </a:r>
          <a:b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</a:br>
          <a: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12. 4. 2021</a:t>
          </a:r>
          <a:endParaRPr lang="en-US" sz="1700" kern="1200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2076031" y="2182365"/>
        <a:ext cx="1763085" cy="771350"/>
      </dsp:txXfrm>
    </dsp:sp>
    <dsp:sp modelId="{E669265D-F028-4CDB-9D03-D7556BDB8CEE}">
      <dsp:nvSpPr>
        <dsp:cNvPr id="0" name=""/>
        <dsp:cNvSpPr/>
      </dsp:nvSpPr>
      <dsp:spPr>
        <a:xfrm>
          <a:off x="4491458" y="771896"/>
          <a:ext cx="1075482" cy="1075482"/>
        </a:xfrm>
        <a:prstGeom prst="ellipse">
          <a:avLst/>
        </a:prstGeom>
        <a:solidFill>
          <a:srgbClr val="45B19A"/>
        </a:solidFill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41EFBB27-D99B-403D-9871-35670D0F0273}">
      <dsp:nvSpPr>
        <dsp:cNvPr id="0" name=""/>
        <dsp:cNvSpPr/>
      </dsp:nvSpPr>
      <dsp:spPr>
        <a:xfrm>
          <a:off x="4720659" y="1001097"/>
          <a:ext cx="617080" cy="61708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F1EEB3-836B-4217-AC0A-911BC2CBEC7E}">
      <dsp:nvSpPr>
        <dsp:cNvPr id="0" name=""/>
        <dsp:cNvSpPr/>
      </dsp:nvSpPr>
      <dsp:spPr>
        <a:xfrm>
          <a:off x="4147657" y="2182365"/>
          <a:ext cx="1763085" cy="771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Délka trvání: 15,12 měsíců</a:t>
          </a:r>
          <a:endParaRPr lang="en-US" sz="1700" kern="1200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147657" y="2182365"/>
        <a:ext cx="1763085" cy="771350"/>
      </dsp:txXfrm>
    </dsp:sp>
    <dsp:sp modelId="{37738D5A-6D39-46C3-B9B5-8260D43A3664}">
      <dsp:nvSpPr>
        <dsp:cNvPr id="0" name=""/>
        <dsp:cNvSpPr/>
      </dsp:nvSpPr>
      <dsp:spPr>
        <a:xfrm>
          <a:off x="6563084" y="771896"/>
          <a:ext cx="1075482" cy="1075482"/>
        </a:xfrm>
        <a:prstGeom prst="ellipse">
          <a:avLst/>
        </a:prstGeom>
        <a:solidFill>
          <a:srgbClr val="45B19A"/>
        </a:solidFill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123EC719-DC09-41AB-83E8-677DCA773293}">
      <dsp:nvSpPr>
        <dsp:cNvPr id="0" name=""/>
        <dsp:cNvSpPr/>
      </dsp:nvSpPr>
      <dsp:spPr>
        <a:xfrm>
          <a:off x="6792285" y="1001097"/>
          <a:ext cx="617080" cy="61708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4CAAB3-0485-40EB-9030-C50653CF8A07}">
      <dsp:nvSpPr>
        <dsp:cNvPr id="0" name=""/>
        <dsp:cNvSpPr/>
      </dsp:nvSpPr>
      <dsp:spPr>
        <a:xfrm>
          <a:off x="6219283" y="2182365"/>
          <a:ext cx="1763085" cy="771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Celkem práce: </a:t>
          </a:r>
          <a:b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</a:br>
          <a: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3,51 roku</a:t>
          </a:r>
          <a:endParaRPr lang="en-US" sz="1700" kern="1200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6219283" y="2182365"/>
        <a:ext cx="1763085" cy="771350"/>
      </dsp:txXfrm>
    </dsp:sp>
    <dsp:sp modelId="{79F245E2-4080-408D-B844-D13904272711}">
      <dsp:nvSpPr>
        <dsp:cNvPr id="0" name=""/>
        <dsp:cNvSpPr/>
      </dsp:nvSpPr>
      <dsp:spPr>
        <a:xfrm>
          <a:off x="8634710" y="771896"/>
          <a:ext cx="1075482" cy="1075482"/>
        </a:xfrm>
        <a:prstGeom prst="ellipse">
          <a:avLst/>
        </a:prstGeom>
        <a:solidFill>
          <a:srgbClr val="45B19A"/>
        </a:solidFill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3E261125-C7DF-4E52-9AC0-1D2D7DA919A5}">
      <dsp:nvSpPr>
        <dsp:cNvPr id="0" name=""/>
        <dsp:cNvSpPr/>
      </dsp:nvSpPr>
      <dsp:spPr>
        <a:xfrm>
          <a:off x="8863911" y="1001097"/>
          <a:ext cx="617080" cy="61708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7D11B4-4032-4D43-B451-3BBA4A4DB40F}">
      <dsp:nvSpPr>
        <dsp:cNvPr id="0" name=""/>
        <dsp:cNvSpPr/>
      </dsp:nvSpPr>
      <dsp:spPr>
        <a:xfrm>
          <a:off x="8290908" y="2182365"/>
          <a:ext cx="1763085" cy="771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Náklady: </a:t>
          </a:r>
          <a:b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</a:br>
          <a: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10 908 141,6 Kč</a:t>
          </a:r>
          <a:endParaRPr lang="en-US" sz="1700" kern="1200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8290908" y="2182365"/>
        <a:ext cx="1763085" cy="7713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F2EF14-A36D-4248-A0DC-D16D7174DA8B}">
      <dsp:nvSpPr>
        <dsp:cNvPr id="0" name=""/>
        <dsp:cNvSpPr/>
      </dsp:nvSpPr>
      <dsp:spPr>
        <a:xfrm>
          <a:off x="348206" y="771896"/>
          <a:ext cx="1075482" cy="1075482"/>
        </a:xfrm>
        <a:prstGeom prst="ellipse">
          <a:avLst/>
        </a:prstGeom>
        <a:solidFill>
          <a:srgbClr val="A46998"/>
        </a:solidFill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8F503C1B-70F3-49F2-8065-CE296AF67989}">
      <dsp:nvSpPr>
        <dsp:cNvPr id="0" name=""/>
        <dsp:cNvSpPr/>
      </dsp:nvSpPr>
      <dsp:spPr>
        <a:xfrm>
          <a:off x="577408" y="1001097"/>
          <a:ext cx="617080" cy="6170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B1F3F8-CFB1-4CB4-ADD1-A25449B4D2F2}">
      <dsp:nvSpPr>
        <dsp:cNvPr id="0" name=""/>
        <dsp:cNvSpPr/>
      </dsp:nvSpPr>
      <dsp:spPr>
        <a:xfrm>
          <a:off x="4405" y="2182365"/>
          <a:ext cx="1763085" cy="771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Začátek stavby: </a:t>
          </a:r>
          <a:b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</a:br>
          <a: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10. 1. 2020 </a:t>
          </a:r>
          <a:endParaRPr lang="en-US" sz="1700" kern="1200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405" y="2182365"/>
        <a:ext cx="1763085" cy="771350"/>
      </dsp:txXfrm>
    </dsp:sp>
    <dsp:sp modelId="{7664FAC2-3961-48E6-B53F-22D730E0C1BA}">
      <dsp:nvSpPr>
        <dsp:cNvPr id="0" name=""/>
        <dsp:cNvSpPr/>
      </dsp:nvSpPr>
      <dsp:spPr>
        <a:xfrm>
          <a:off x="2419832" y="771896"/>
          <a:ext cx="1075482" cy="1075482"/>
        </a:xfrm>
        <a:prstGeom prst="ellipse">
          <a:avLst/>
        </a:prstGeom>
        <a:solidFill>
          <a:srgbClr val="A46998"/>
        </a:solidFill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6D9EF514-34F4-4D65-9CBD-597207C90A64}">
      <dsp:nvSpPr>
        <dsp:cNvPr id="0" name=""/>
        <dsp:cNvSpPr/>
      </dsp:nvSpPr>
      <dsp:spPr>
        <a:xfrm>
          <a:off x="2649033" y="1001097"/>
          <a:ext cx="617080" cy="61708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CD8D72-DA7E-4B5D-85EB-7835860E6F8C}">
      <dsp:nvSpPr>
        <dsp:cNvPr id="0" name=""/>
        <dsp:cNvSpPr/>
      </dsp:nvSpPr>
      <dsp:spPr>
        <a:xfrm>
          <a:off x="2076031" y="2182365"/>
          <a:ext cx="1763085" cy="771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Konec stavby: </a:t>
          </a:r>
          <a:b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</a:br>
          <a: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13. 1. 2021</a:t>
          </a:r>
          <a:endParaRPr lang="en-US" sz="1700" kern="1200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2076031" y="2182365"/>
        <a:ext cx="1763085" cy="771350"/>
      </dsp:txXfrm>
    </dsp:sp>
    <dsp:sp modelId="{E9976E70-F8B1-42F6-850B-A9A5F0BCC363}">
      <dsp:nvSpPr>
        <dsp:cNvPr id="0" name=""/>
        <dsp:cNvSpPr/>
      </dsp:nvSpPr>
      <dsp:spPr>
        <a:xfrm>
          <a:off x="4491458" y="771896"/>
          <a:ext cx="1075482" cy="1075482"/>
        </a:xfrm>
        <a:prstGeom prst="ellipse">
          <a:avLst/>
        </a:prstGeom>
        <a:solidFill>
          <a:srgbClr val="A46998"/>
        </a:solidFill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4719E232-263B-450B-AD19-353CF672666F}">
      <dsp:nvSpPr>
        <dsp:cNvPr id="0" name=""/>
        <dsp:cNvSpPr/>
      </dsp:nvSpPr>
      <dsp:spPr>
        <a:xfrm>
          <a:off x="4720659" y="1001097"/>
          <a:ext cx="617080" cy="61708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0B81BB-DC80-4D97-9F7B-3978B85FDD8B}">
      <dsp:nvSpPr>
        <dsp:cNvPr id="0" name=""/>
        <dsp:cNvSpPr/>
      </dsp:nvSpPr>
      <dsp:spPr>
        <a:xfrm>
          <a:off x="4147657" y="2182365"/>
          <a:ext cx="1763085" cy="771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Délka trvání: 12,12 měsíců</a:t>
          </a:r>
          <a:endParaRPr lang="en-US" sz="1700" kern="1200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147657" y="2182365"/>
        <a:ext cx="1763085" cy="771350"/>
      </dsp:txXfrm>
    </dsp:sp>
    <dsp:sp modelId="{23E8E23F-F45E-44E0-BA8B-1F1333477B16}">
      <dsp:nvSpPr>
        <dsp:cNvPr id="0" name=""/>
        <dsp:cNvSpPr/>
      </dsp:nvSpPr>
      <dsp:spPr>
        <a:xfrm>
          <a:off x="6563084" y="771896"/>
          <a:ext cx="1075482" cy="1075482"/>
        </a:xfrm>
        <a:prstGeom prst="ellipse">
          <a:avLst/>
        </a:prstGeom>
        <a:solidFill>
          <a:srgbClr val="A46998"/>
        </a:solidFill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9DB9353E-F497-4B46-8E15-5789D76E7B88}">
      <dsp:nvSpPr>
        <dsp:cNvPr id="0" name=""/>
        <dsp:cNvSpPr/>
      </dsp:nvSpPr>
      <dsp:spPr>
        <a:xfrm>
          <a:off x="6792285" y="1001097"/>
          <a:ext cx="617080" cy="61708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E76045-CFEF-4932-9D34-7F8654E7F1C6}">
      <dsp:nvSpPr>
        <dsp:cNvPr id="0" name=""/>
        <dsp:cNvSpPr/>
      </dsp:nvSpPr>
      <dsp:spPr>
        <a:xfrm>
          <a:off x="6219283" y="2182365"/>
          <a:ext cx="1763085" cy="771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Celkem práce: </a:t>
          </a:r>
          <a:b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</a:br>
          <a: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3,51 roku</a:t>
          </a:r>
          <a:endParaRPr lang="en-US" sz="1700" kern="1200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6219283" y="2182365"/>
        <a:ext cx="1763085" cy="771350"/>
      </dsp:txXfrm>
    </dsp:sp>
    <dsp:sp modelId="{AD2FE7FE-355E-4886-AD9C-97386F692EE8}">
      <dsp:nvSpPr>
        <dsp:cNvPr id="0" name=""/>
        <dsp:cNvSpPr/>
      </dsp:nvSpPr>
      <dsp:spPr>
        <a:xfrm>
          <a:off x="8634710" y="771896"/>
          <a:ext cx="1075482" cy="1075482"/>
        </a:xfrm>
        <a:prstGeom prst="ellipse">
          <a:avLst/>
        </a:prstGeom>
        <a:solidFill>
          <a:srgbClr val="A46998"/>
        </a:solidFill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DED87A1C-3BE1-4AFC-AF6E-EBA8EDDEDA76}">
      <dsp:nvSpPr>
        <dsp:cNvPr id="0" name=""/>
        <dsp:cNvSpPr/>
      </dsp:nvSpPr>
      <dsp:spPr>
        <a:xfrm>
          <a:off x="8863911" y="1001097"/>
          <a:ext cx="617080" cy="61708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EEEDAE-6642-46C3-94E9-0039323B2DCD}">
      <dsp:nvSpPr>
        <dsp:cNvPr id="0" name=""/>
        <dsp:cNvSpPr/>
      </dsp:nvSpPr>
      <dsp:spPr>
        <a:xfrm>
          <a:off x="8290908" y="2182365"/>
          <a:ext cx="1763085" cy="771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Náklady: </a:t>
          </a:r>
          <a:b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</a:br>
          <a: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10 908 141,6 Kč</a:t>
          </a:r>
          <a:endParaRPr lang="en-US" sz="1700" kern="1200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8290908" y="2182365"/>
        <a:ext cx="1763085" cy="77135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74308B-B16A-488C-8198-43C82EBD6196}">
      <dsp:nvSpPr>
        <dsp:cNvPr id="0" name=""/>
        <dsp:cNvSpPr/>
      </dsp:nvSpPr>
      <dsp:spPr>
        <a:xfrm>
          <a:off x="348206" y="771896"/>
          <a:ext cx="1075482" cy="1075482"/>
        </a:xfrm>
        <a:prstGeom prst="ellipse">
          <a:avLst/>
        </a:prstGeom>
        <a:solidFill>
          <a:srgbClr val="45B19A"/>
        </a:solidFill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D7B913BE-B691-4554-A41D-ECFF1B9594AC}">
      <dsp:nvSpPr>
        <dsp:cNvPr id="0" name=""/>
        <dsp:cNvSpPr/>
      </dsp:nvSpPr>
      <dsp:spPr>
        <a:xfrm>
          <a:off x="577408" y="1001097"/>
          <a:ext cx="617080" cy="6170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DDE34A-712A-4847-A9C2-62D4A7377FB6}">
      <dsp:nvSpPr>
        <dsp:cNvPr id="0" name=""/>
        <dsp:cNvSpPr/>
      </dsp:nvSpPr>
      <dsp:spPr>
        <a:xfrm>
          <a:off x="4405" y="2182365"/>
          <a:ext cx="1763085" cy="771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Začátek stavby: </a:t>
          </a:r>
          <a:b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</a:br>
          <a: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10. 1. 2020</a:t>
          </a:r>
          <a:endParaRPr lang="en-US" sz="1700" kern="1200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405" y="2182365"/>
        <a:ext cx="1763085" cy="771350"/>
      </dsp:txXfrm>
    </dsp:sp>
    <dsp:sp modelId="{E77E3B77-80D9-428D-BC21-86889B9E36E3}">
      <dsp:nvSpPr>
        <dsp:cNvPr id="0" name=""/>
        <dsp:cNvSpPr/>
      </dsp:nvSpPr>
      <dsp:spPr>
        <a:xfrm>
          <a:off x="2419832" y="771896"/>
          <a:ext cx="1075482" cy="1075482"/>
        </a:xfrm>
        <a:prstGeom prst="ellipse">
          <a:avLst/>
        </a:prstGeom>
        <a:solidFill>
          <a:srgbClr val="45B19A"/>
        </a:solidFill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551FC670-9E8F-49DD-B938-FE2DA9E7EF72}">
      <dsp:nvSpPr>
        <dsp:cNvPr id="0" name=""/>
        <dsp:cNvSpPr/>
      </dsp:nvSpPr>
      <dsp:spPr>
        <a:xfrm>
          <a:off x="2649033" y="1001097"/>
          <a:ext cx="617080" cy="61708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9FCA93-5F51-4744-B98C-82D587FB8C90}">
      <dsp:nvSpPr>
        <dsp:cNvPr id="0" name=""/>
        <dsp:cNvSpPr/>
      </dsp:nvSpPr>
      <dsp:spPr>
        <a:xfrm>
          <a:off x="2076031" y="2182365"/>
          <a:ext cx="1763085" cy="771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Konec stavby: </a:t>
          </a:r>
          <a:b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</a:br>
          <a: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25. 2. 2021</a:t>
          </a:r>
          <a:endParaRPr lang="en-US" sz="1700" kern="1200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2076031" y="2182365"/>
        <a:ext cx="1763085" cy="771350"/>
      </dsp:txXfrm>
    </dsp:sp>
    <dsp:sp modelId="{A7405666-DA7A-4302-9057-91747502E858}">
      <dsp:nvSpPr>
        <dsp:cNvPr id="0" name=""/>
        <dsp:cNvSpPr/>
      </dsp:nvSpPr>
      <dsp:spPr>
        <a:xfrm>
          <a:off x="4491458" y="771896"/>
          <a:ext cx="1075482" cy="1075482"/>
        </a:xfrm>
        <a:prstGeom prst="ellipse">
          <a:avLst/>
        </a:prstGeom>
        <a:solidFill>
          <a:srgbClr val="45B19A"/>
        </a:solidFill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8F578BA7-136D-4CF8-8CF8-D71F01A186BB}">
      <dsp:nvSpPr>
        <dsp:cNvPr id="0" name=""/>
        <dsp:cNvSpPr/>
      </dsp:nvSpPr>
      <dsp:spPr>
        <a:xfrm>
          <a:off x="4720659" y="1001097"/>
          <a:ext cx="617080" cy="61708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FEE368-6202-4ABB-A7E8-0EEB2B9E9718}">
      <dsp:nvSpPr>
        <dsp:cNvPr id="0" name=""/>
        <dsp:cNvSpPr/>
      </dsp:nvSpPr>
      <dsp:spPr>
        <a:xfrm>
          <a:off x="4147657" y="2182365"/>
          <a:ext cx="1763085" cy="771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Délka trvání: 13,56 měsíců</a:t>
          </a:r>
          <a:endParaRPr lang="en-US" sz="1700" kern="1200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147657" y="2182365"/>
        <a:ext cx="1763085" cy="771350"/>
      </dsp:txXfrm>
    </dsp:sp>
    <dsp:sp modelId="{90E7690D-9E3A-42CE-831B-48EC0D70AD78}">
      <dsp:nvSpPr>
        <dsp:cNvPr id="0" name=""/>
        <dsp:cNvSpPr/>
      </dsp:nvSpPr>
      <dsp:spPr>
        <a:xfrm>
          <a:off x="6563084" y="771896"/>
          <a:ext cx="1075482" cy="1075482"/>
        </a:xfrm>
        <a:prstGeom prst="ellipse">
          <a:avLst/>
        </a:prstGeom>
        <a:solidFill>
          <a:srgbClr val="45B19A"/>
        </a:solidFill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029B4811-7515-492C-92DF-47F238C6431B}">
      <dsp:nvSpPr>
        <dsp:cNvPr id="0" name=""/>
        <dsp:cNvSpPr/>
      </dsp:nvSpPr>
      <dsp:spPr>
        <a:xfrm>
          <a:off x="6792285" y="1001097"/>
          <a:ext cx="617080" cy="61708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E3D826-5675-47A9-AE85-B7299FF39FAE}">
      <dsp:nvSpPr>
        <dsp:cNvPr id="0" name=""/>
        <dsp:cNvSpPr/>
      </dsp:nvSpPr>
      <dsp:spPr>
        <a:xfrm>
          <a:off x="6219283" y="2182365"/>
          <a:ext cx="1763085" cy="771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Celkem práce: </a:t>
          </a:r>
          <a:b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</a:br>
          <a: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2,96 roku</a:t>
          </a:r>
          <a:endParaRPr lang="en-US" sz="1700" kern="1200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6219283" y="2182365"/>
        <a:ext cx="1763085" cy="771350"/>
      </dsp:txXfrm>
    </dsp:sp>
    <dsp:sp modelId="{2C1BF45A-3137-4EDE-9C48-9F8FDCA1ABEB}">
      <dsp:nvSpPr>
        <dsp:cNvPr id="0" name=""/>
        <dsp:cNvSpPr/>
      </dsp:nvSpPr>
      <dsp:spPr>
        <a:xfrm>
          <a:off x="8634710" y="771896"/>
          <a:ext cx="1075482" cy="1075482"/>
        </a:xfrm>
        <a:prstGeom prst="ellipse">
          <a:avLst/>
        </a:prstGeom>
        <a:solidFill>
          <a:srgbClr val="45B19A"/>
        </a:solidFill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158436C8-D9BB-460C-8926-9F1BD2F6840F}">
      <dsp:nvSpPr>
        <dsp:cNvPr id="0" name=""/>
        <dsp:cNvSpPr/>
      </dsp:nvSpPr>
      <dsp:spPr>
        <a:xfrm>
          <a:off x="8863911" y="1001097"/>
          <a:ext cx="617080" cy="61708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928F14-7348-44AC-BDB6-0F0E0B5170C0}">
      <dsp:nvSpPr>
        <dsp:cNvPr id="0" name=""/>
        <dsp:cNvSpPr/>
      </dsp:nvSpPr>
      <dsp:spPr>
        <a:xfrm>
          <a:off x="8290908" y="2182365"/>
          <a:ext cx="1763085" cy="771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Náklady: </a:t>
          </a:r>
          <a:b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</a:br>
          <a: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10 952 867,28 Kč</a:t>
          </a:r>
          <a:endParaRPr lang="en-US" sz="1700" kern="1200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8290908" y="2182365"/>
        <a:ext cx="1763085" cy="77135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5A9AB6-172C-40DA-A313-706D2F8E20E0}">
      <dsp:nvSpPr>
        <dsp:cNvPr id="0" name=""/>
        <dsp:cNvSpPr/>
      </dsp:nvSpPr>
      <dsp:spPr>
        <a:xfrm>
          <a:off x="348206" y="804954"/>
          <a:ext cx="1075482" cy="1075482"/>
        </a:xfrm>
        <a:prstGeom prst="ellipse">
          <a:avLst/>
        </a:prstGeom>
        <a:solidFill>
          <a:srgbClr val="A46998"/>
        </a:solidFill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6E475DE1-ACEA-4FE4-B425-B56ECA177502}">
      <dsp:nvSpPr>
        <dsp:cNvPr id="0" name=""/>
        <dsp:cNvSpPr/>
      </dsp:nvSpPr>
      <dsp:spPr>
        <a:xfrm>
          <a:off x="577408" y="1034155"/>
          <a:ext cx="617080" cy="6170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ACC268-C581-48BD-9153-2EA6C27A3F29}">
      <dsp:nvSpPr>
        <dsp:cNvPr id="0" name=""/>
        <dsp:cNvSpPr/>
      </dsp:nvSpPr>
      <dsp:spPr>
        <a:xfrm>
          <a:off x="4405" y="2215423"/>
          <a:ext cx="1763085" cy="705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Začátek stavby: 10. 1. 2020</a:t>
          </a:r>
          <a:endParaRPr lang="en-US" sz="1700" kern="1200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405" y="2215423"/>
        <a:ext cx="1763085" cy="705234"/>
      </dsp:txXfrm>
    </dsp:sp>
    <dsp:sp modelId="{D273FAE0-27C1-4834-BF9D-5B2C8C2CB879}">
      <dsp:nvSpPr>
        <dsp:cNvPr id="0" name=""/>
        <dsp:cNvSpPr/>
      </dsp:nvSpPr>
      <dsp:spPr>
        <a:xfrm>
          <a:off x="2419832" y="804954"/>
          <a:ext cx="1075482" cy="1075482"/>
        </a:xfrm>
        <a:prstGeom prst="ellipse">
          <a:avLst/>
        </a:prstGeom>
        <a:solidFill>
          <a:srgbClr val="A46998"/>
        </a:solidFill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74F9F678-9666-4024-ADBE-AF27C4FAEC5C}">
      <dsp:nvSpPr>
        <dsp:cNvPr id="0" name=""/>
        <dsp:cNvSpPr/>
      </dsp:nvSpPr>
      <dsp:spPr>
        <a:xfrm>
          <a:off x="2649033" y="1034155"/>
          <a:ext cx="617080" cy="61708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2C5CEE-B8D2-4DCA-8EB6-C427D6EC4252}">
      <dsp:nvSpPr>
        <dsp:cNvPr id="0" name=""/>
        <dsp:cNvSpPr/>
      </dsp:nvSpPr>
      <dsp:spPr>
        <a:xfrm>
          <a:off x="2076031" y="2215423"/>
          <a:ext cx="1763085" cy="705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Konec stavby: </a:t>
          </a:r>
          <a:b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</a:br>
          <a: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23. 1. 2020</a:t>
          </a:r>
          <a:endParaRPr lang="en-US" sz="1700" kern="1200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2076031" y="2215423"/>
        <a:ext cx="1763085" cy="705234"/>
      </dsp:txXfrm>
    </dsp:sp>
    <dsp:sp modelId="{247B431C-3BDB-4974-9491-CC3A6066DE20}">
      <dsp:nvSpPr>
        <dsp:cNvPr id="0" name=""/>
        <dsp:cNvSpPr/>
      </dsp:nvSpPr>
      <dsp:spPr>
        <a:xfrm>
          <a:off x="4491458" y="804954"/>
          <a:ext cx="1075482" cy="1075482"/>
        </a:xfrm>
        <a:prstGeom prst="ellipse">
          <a:avLst/>
        </a:prstGeom>
        <a:solidFill>
          <a:srgbClr val="A46998"/>
        </a:solidFill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C508FCE7-C4CC-4E59-9480-F7B08B5FEC67}">
      <dsp:nvSpPr>
        <dsp:cNvPr id="0" name=""/>
        <dsp:cNvSpPr/>
      </dsp:nvSpPr>
      <dsp:spPr>
        <a:xfrm>
          <a:off x="4720659" y="1034155"/>
          <a:ext cx="617080" cy="61708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8E0F4D-A35D-411D-BCDA-6A651C360AA6}">
      <dsp:nvSpPr>
        <dsp:cNvPr id="0" name=""/>
        <dsp:cNvSpPr/>
      </dsp:nvSpPr>
      <dsp:spPr>
        <a:xfrm>
          <a:off x="4147657" y="2215423"/>
          <a:ext cx="1763085" cy="705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Délka trvání: 11,61 měsíců</a:t>
          </a:r>
          <a:endParaRPr lang="en-US" sz="1700" kern="1200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147657" y="2215423"/>
        <a:ext cx="1763085" cy="705234"/>
      </dsp:txXfrm>
    </dsp:sp>
    <dsp:sp modelId="{3D07A0F0-0EB9-4A31-8835-20EDCCCD8973}">
      <dsp:nvSpPr>
        <dsp:cNvPr id="0" name=""/>
        <dsp:cNvSpPr/>
      </dsp:nvSpPr>
      <dsp:spPr>
        <a:xfrm>
          <a:off x="6563084" y="804954"/>
          <a:ext cx="1075482" cy="1075482"/>
        </a:xfrm>
        <a:prstGeom prst="ellipse">
          <a:avLst/>
        </a:prstGeom>
        <a:solidFill>
          <a:srgbClr val="A46998"/>
        </a:solidFill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1E981842-C489-4F22-9839-D9D83DB8AF84}">
      <dsp:nvSpPr>
        <dsp:cNvPr id="0" name=""/>
        <dsp:cNvSpPr/>
      </dsp:nvSpPr>
      <dsp:spPr>
        <a:xfrm>
          <a:off x="6792285" y="1034155"/>
          <a:ext cx="617080" cy="61708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B6459C-D085-43C3-BC3D-4F857D48E141}">
      <dsp:nvSpPr>
        <dsp:cNvPr id="0" name=""/>
        <dsp:cNvSpPr/>
      </dsp:nvSpPr>
      <dsp:spPr>
        <a:xfrm>
          <a:off x="6219283" y="2215423"/>
          <a:ext cx="1763085" cy="705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Celkem práce: </a:t>
          </a:r>
          <a:b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</a:br>
          <a: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2,96 roku</a:t>
          </a:r>
          <a:endParaRPr lang="en-US" sz="1700" kern="1200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6219283" y="2215423"/>
        <a:ext cx="1763085" cy="705234"/>
      </dsp:txXfrm>
    </dsp:sp>
    <dsp:sp modelId="{462FD640-9228-4BB6-8088-F88AB0D5BF3D}">
      <dsp:nvSpPr>
        <dsp:cNvPr id="0" name=""/>
        <dsp:cNvSpPr/>
      </dsp:nvSpPr>
      <dsp:spPr>
        <a:xfrm>
          <a:off x="8634710" y="804954"/>
          <a:ext cx="1075482" cy="1075482"/>
        </a:xfrm>
        <a:prstGeom prst="ellipse">
          <a:avLst/>
        </a:prstGeom>
        <a:solidFill>
          <a:srgbClr val="A46998"/>
        </a:solidFill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49286534-41D6-4975-9A33-4E39B184E392}">
      <dsp:nvSpPr>
        <dsp:cNvPr id="0" name=""/>
        <dsp:cNvSpPr/>
      </dsp:nvSpPr>
      <dsp:spPr>
        <a:xfrm>
          <a:off x="8863911" y="1034155"/>
          <a:ext cx="617080" cy="61708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90FE94-B137-4F2F-BA8B-0B503C4CAA06}">
      <dsp:nvSpPr>
        <dsp:cNvPr id="0" name=""/>
        <dsp:cNvSpPr/>
      </dsp:nvSpPr>
      <dsp:spPr>
        <a:xfrm>
          <a:off x="8290908" y="2215423"/>
          <a:ext cx="1763085" cy="705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Náklady: </a:t>
          </a:r>
          <a:b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</a:br>
          <a:r>
            <a:rPr lang="cs-CZ" sz="17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10 952 867,28 Kč</a:t>
          </a:r>
          <a:endParaRPr lang="en-US" sz="1700" kern="1200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8290908" y="2215423"/>
        <a:ext cx="1763085" cy="70523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2C69C1-C93B-4791-886B-37BA4B0D4D7A}">
      <dsp:nvSpPr>
        <dsp:cNvPr id="0" name=""/>
        <dsp:cNvSpPr/>
      </dsp:nvSpPr>
      <dsp:spPr>
        <a:xfrm>
          <a:off x="1816199" y="62805"/>
          <a:ext cx="2196000" cy="2196000"/>
        </a:xfrm>
        <a:prstGeom prst="ellipse">
          <a:avLst/>
        </a:prstGeom>
        <a:solidFill>
          <a:srgbClr val="A46998"/>
        </a:solidFill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754FFE29-ECC2-4860-8BBA-AF87031E4EAD}">
      <dsp:nvSpPr>
        <dsp:cNvPr id="0" name=""/>
        <dsp:cNvSpPr/>
      </dsp:nvSpPr>
      <dsp:spPr>
        <a:xfrm>
          <a:off x="2284199" y="530805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07AF36-D076-445B-93DF-ABC185250798}">
      <dsp:nvSpPr>
        <dsp:cNvPr id="0" name=""/>
        <dsp:cNvSpPr/>
      </dsp:nvSpPr>
      <dsp:spPr>
        <a:xfrm>
          <a:off x="1114199" y="2942806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25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Úspora času</a:t>
          </a:r>
          <a:endParaRPr lang="en-US" sz="2500" kern="1200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114199" y="2942806"/>
        <a:ext cx="3600000" cy="720000"/>
      </dsp:txXfrm>
    </dsp:sp>
    <dsp:sp modelId="{534000C5-8F26-4128-AC0A-865B71ECC2CC}">
      <dsp:nvSpPr>
        <dsp:cNvPr id="0" name=""/>
        <dsp:cNvSpPr/>
      </dsp:nvSpPr>
      <dsp:spPr>
        <a:xfrm>
          <a:off x="6046199" y="62805"/>
          <a:ext cx="2196000" cy="2196000"/>
        </a:xfrm>
        <a:prstGeom prst="ellipse">
          <a:avLst/>
        </a:prstGeom>
        <a:solidFill>
          <a:srgbClr val="34AF90"/>
        </a:solidFill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E65EBECA-1BA6-46D7-97F0-430DCB2FB87A}">
      <dsp:nvSpPr>
        <dsp:cNvPr id="0" name=""/>
        <dsp:cNvSpPr/>
      </dsp:nvSpPr>
      <dsp:spPr>
        <a:xfrm>
          <a:off x="6514199" y="530805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8F2982-3BF9-4285-AC3E-8023FED0F120}">
      <dsp:nvSpPr>
        <dsp:cNvPr id="0" name=""/>
        <dsp:cNvSpPr/>
      </dsp:nvSpPr>
      <dsp:spPr>
        <a:xfrm>
          <a:off x="5344199" y="2942806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2500" kern="12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Navýšení měsíčního zisku</a:t>
          </a:r>
          <a:endParaRPr lang="en-US" sz="2500" kern="1200" cap="none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5344199" y="2942806"/>
        <a:ext cx="3600000" cy="7200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2C3274-0379-4973-A491-706A6B7894BD}">
      <dsp:nvSpPr>
        <dsp:cNvPr id="0" name=""/>
        <dsp:cNvSpPr/>
      </dsp:nvSpPr>
      <dsp:spPr>
        <a:xfrm>
          <a:off x="0" y="638"/>
          <a:ext cx="5906181" cy="149412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AC5DFF-038E-4FE0-AA7B-6880479C204B}">
      <dsp:nvSpPr>
        <dsp:cNvPr id="0" name=""/>
        <dsp:cNvSpPr/>
      </dsp:nvSpPr>
      <dsp:spPr>
        <a:xfrm>
          <a:off x="451973" y="336816"/>
          <a:ext cx="821769" cy="8217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793B97-1114-4A52-ABDE-5298DDC20DEB}">
      <dsp:nvSpPr>
        <dsp:cNvPr id="0" name=""/>
        <dsp:cNvSpPr/>
      </dsp:nvSpPr>
      <dsp:spPr>
        <a:xfrm>
          <a:off x="1725715" y="638"/>
          <a:ext cx="4180465" cy="1494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128" tIns="158128" rIns="158128" bIns="15812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Byly výstupy práce konzultovány s firmou?</a:t>
          </a:r>
          <a:endParaRPr lang="en-US" sz="25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725715" y="638"/>
        <a:ext cx="4180465" cy="1494125"/>
      </dsp:txXfrm>
    </dsp:sp>
    <dsp:sp modelId="{5161CDC1-CA04-425B-A458-CA90DEAC6BC0}">
      <dsp:nvSpPr>
        <dsp:cNvPr id="0" name=""/>
        <dsp:cNvSpPr/>
      </dsp:nvSpPr>
      <dsp:spPr>
        <a:xfrm>
          <a:off x="0" y="1868296"/>
          <a:ext cx="5906181" cy="149412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400E67-EA95-48DC-BC86-2F77E5B06FF7}">
      <dsp:nvSpPr>
        <dsp:cNvPr id="0" name=""/>
        <dsp:cNvSpPr/>
      </dsp:nvSpPr>
      <dsp:spPr>
        <a:xfrm>
          <a:off x="451973" y="2204474"/>
          <a:ext cx="821769" cy="8217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DEC10-3C9E-4576-ABB5-018C9F08E572}">
      <dsp:nvSpPr>
        <dsp:cNvPr id="0" name=""/>
        <dsp:cNvSpPr/>
      </dsp:nvSpPr>
      <dsp:spPr>
        <a:xfrm>
          <a:off x="1725715" y="1868296"/>
          <a:ext cx="4180465" cy="1494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128" tIns="158128" rIns="158128" bIns="15812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Souhlasí časové údaje se skutečně odvedenou prací na projektu?</a:t>
          </a:r>
          <a:endParaRPr lang="en-US" sz="25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725715" y="1868296"/>
        <a:ext cx="4180465" cy="1494125"/>
      </dsp:txXfrm>
    </dsp:sp>
    <dsp:sp modelId="{29CE9900-030C-40C4-9983-4C9C11A8D388}">
      <dsp:nvSpPr>
        <dsp:cNvPr id="0" name=""/>
        <dsp:cNvSpPr/>
      </dsp:nvSpPr>
      <dsp:spPr>
        <a:xfrm>
          <a:off x="0" y="3735953"/>
          <a:ext cx="5906181" cy="149412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C824DD-EE42-4830-B9E6-0843DB030D78}">
      <dsp:nvSpPr>
        <dsp:cNvPr id="0" name=""/>
        <dsp:cNvSpPr/>
      </dsp:nvSpPr>
      <dsp:spPr>
        <a:xfrm>
          <a:off x="451973" y="4072131"/>
          <a:ext cx="821769" cy="82176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55D561-5934-4E37-AA7B-BBD9C81D6C80}">
      <dsp:nvSpPr>
        <dsp:cNvPr id="0" name=""/>
        <dsp:cNvSpPr/>
      </dsp:nvSpPr>
      <dsp:spPr>
        <a:xfrm>
          <a:off x="1725715" y="3735953"/>
          <a:ext cx="4180465" cy="1494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128" tIns="158128" rIns="158128" bIns="15812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Jak bude řešen pracovník jeřábu?</a:t>
          </a:r>
          <a:endParaRPr lang="en-US" sz="25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725715" y="3735953"/>
        <a:ext cx="4180465" cy="14941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8FDE61F4-2462-6E4F-B353-27E61B6BAD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6C90D9B-0137-554E-BB83-04675010AB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DA74F-CEF1-9E47-AB76-E387A7320D13}" type="datetimeFigureOut">
              <a:rPr lang="cs-CZ" smtClean="0"/>
              <a:t>08.06.2020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842834A-4089-2444-B6BA-A2F2651419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F18E156-774D-934D-9C6E-F49AAADDED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EF220-8A4B-564C-9DA4-2558C61392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54096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6/8/20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433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50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73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34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6/8/20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982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6/8/20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403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6/8/20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686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6/8/20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53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6/8/20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476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6/8/20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18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6/8/20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7615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089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45" r:id="rId4"/>
    <p:sldLayoutId id="2147483746" r:id="rId5"/>
    <p:sldLayoutId id="2147483752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bsah obrázku salát, dort, stůl, vsedě&#10;&#10;Popis byl vytvořen automaticky">
            <a:extLst>
              <a:ext uri="{FF2B5EF4-FFF2-40B4-BE49-F238E27FC236}">
                <a16:creationId xmlns:a16="http://schemas.microsoft.com/office/drawing/2014/main" id="{849726E6-B9E1-4449-B256-B4576B909F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86" b="73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73DA7A7-8074-DE41-843C-76D82FB64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r>
              <a:rPr lang="cs-CZ" sz="5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Optimalizace logistických procesů ve stavebnictví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7804219-0484-3D48-9114-618B4579A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1130" y="4453462"/>
            <a:ext cx="8652788" cy="45720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Autor práce: Bc. Andrea Jindrová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Vedoucí práce: doc. Ing. Rudolf Kampf, PhD.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Oponent práce: Ing. Lumír Pečený, PhD.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České Budějovice, červen 2020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 descr="Obsah obrázku kreslení&#10;&#10;Popis byl vytvořen automaticky">
            <a:extLst>
              <a:ext uri="{FF2B5EF4-FFF2-40B4-BE49-F238E27FC236}">
                <a16:creationId xmlns:a16="http://schemas.microsoft.com/office/drawing/2014/main" id="{8F4CDB71-E622-2D4D-838E-869426B65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416" y="336582"/>
            <a:ext cx="1541168" cy="1541168"/>
          </a:xfrm>
          <a:prstGeom prst="rect">
            <a:avLst/>
          </a:prstGeom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9AC0C316-AA8E-B842-85FB-1A9FE3F1D57E}"/>
              </a:ext>
            </a:extLst>
          </p:cNvPr>
          <p:cNvCxnSpPr/>
          <p:nvPr/>
        </p:nvCxnSpPr>
        <p:spPr>
          <a:xfrm>
            <a:off x="5325416" y="336582"/>
            <a:ext cx="0" cy="15411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5B2811DF-A24D-BE49-81E2-7281440F50C3}"/>
              </a:ext>
            </a:extLst>
          </p:cNvPr>
          <p:cNvCxnSpPr/>
          <p:nvPr/>
        </p:nvCxnSpPr>
        <p:spPr>
          <a:xfrm>
            <a:off x="6858000" y="336582"/>
            <a:ext cx="0" cy="15411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F2080955-EFF6-C94F-82D1-B139113F92C4}"/>
              </a:ext>
            </a:extLst>
          </p:cNvPr>
          <p:cNvCxnSpPr/>
          <p:nvPr/>
        </p:nvCxnSpPr>
        <p:spPr>
          <a:xfrm>
            <a:off x="5325416" y="336582"/>
            <a:ext cx="15325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0891624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356A81E-26F4-F540-9DEB-00ED7A803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Průběh stavby po optimalizaci č. 2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F49802E9-E3BA-4788-8F06-7E7ADED832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3511448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60018485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C3CD5F1-0EC8-864A-AAB9-A84F0E347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Průběh stavby po optimalizaci č. 3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F5AD0FDB-9CC3-4E36-A3B1-8077C7A2BE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4218793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57051912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A66DF6-956E-274E-AFF8-0591A0178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Úspora času jednotlivých opatření</a:t>
            </a:r>
          </a:p>
        </p:txBody>
      </p:sp>
      <p:graphicFrame>
        <p:nvGraphicFramePr>
          <p:cNvPr id="7" name="Graf 3">
            <a:extLst>
              <a:ext uri="{FF2B5EF4-FFF2-40B4-BE49-F238E27FC236}">
                <a16:creationId xmlns:a16="http://schemas.microsoft.com/office/drawing/2014/main" id="{0EA22AEC-2D4D-EF4F-91C5-7FA4E20A16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2750134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367852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category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17F6C9E-38D3-1643-8EEC-BC4FE58F5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Měsíční zisk při zavedení jednotlivých opatření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9BBAB2D4-7563-784E-AA8C-52E8CF0F7D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778489"/>
              </p:ext>
            </p:extLst>
          </p:nvPr>
        </p:nvGraphicFramePr>
        <p:xfrm>
          <a:off x="1066800" y="2310062"/>
          <a:ext cx="10058400" cy="4173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379862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4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4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4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4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">
                                            <p:graphicEl>
                                              <a:chart seriesIdx="1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>
                                            <p:graphicEl>
                                              <a:chart seriesIdx="1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4">
                                            <p:graphicEl>
                                              <a:chart seriesIdx="1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El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CB8C4AF-1AAD-124E-BC9C-06131237E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Závěrečné shrnutí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3BCCFA1A-5386-41E0-AD9B-82F5AFF57C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4548084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26361452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3" name="Rectangle 92">
            <a:extLst>
              <a:ext uri="{FF2B5EF4-FFF2-40B4-BE49-F238E27FC236}">
                <a16:creationId xmlns:a16="http://schemas.microsoft.com/office/drawing/2014/main" id="{7B58A187-A4B1-42EB-A4C7-8635BA507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37F14E7F-3054-458C-ACF9-A8DA1757C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93747C1C-97FC-4D70-A6C8-A01FBCF5A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05CDC370-AE44-4300-98BA-FE204E881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7B15501-CB9A-4642-80EE-2876EF039E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6AFF9525-325F-47B3-A63C-93C12253A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Rectangle 103">
            <a:extLst>
              <a:ext uri="{FF2B5EF4-FFF2-40B4-BE49-F238E27FC236}">
                <a16:creationId xmlns:a16="http://schemas.microsoft.com/office/drawing/2014/main" id="{6EB4BFD6-A85D-4A13-A54A-9A5C9E31C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B5DD78E9-DE0D-47AF-A0DB-F475221E3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108" name="Rectangle 107">
            <a:extLst>
              <a:ext uri="{FF2B5EF4-FFF2-40B4-BE49-F238E27FC236}">
                <a16:creationId xmlns:a16="http://schemas.microsoft.com/office/drawing/2014/main" id="{A118D329-2010-4A15-B57C-429FFAE35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77292B6-D3D8-4E42-8780-FDF30A182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520" y="1272800"/>
            <a:ext cx="6544620" cy="43124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83000"/>
              </a:lnSpc>
            </a:pPr>
            <a:r>
              <a:rPr lang="cs-CZ" sz="6800" b="0" cap="all" spc="-1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Děkuji za pozornost</a:t>
            </a:r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994262BC-EE98-4BD6-82DB-4955E8DCC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2" y="2057401"/>
            <a:ext cx="0" cy="274320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376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0ADAD1C-B9C6-DB4E-BFA6-59EE1F677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Otázky vedoucího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graphicFrame>
        <p:nvGraphicFramePr>
          <p:cNvPr id="18" name="Zástupný obsah 2">
            <a:extLst>
              <a:ext uri="{FF2B5EF4-FFF2-40B4-BE49-F238E27FC236}">
                <a16:creationId xmlns:a16="http://schemas.microsoft.com/office/drawing/2014/main" id="{3EEDC58C-7A6F-42C5-8185-C71E8E609D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8106818"/>
              </p:ext>
            </p:extLst>
          </p:nvPr>
        </p:nvGraphicFramePr>
        <p:xfrm>
          <a:off x="5478124" y="800947"/>
          <a:ext cx="5906181" cy="5230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488513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A2AD6B69-E0A0-476D-9EE1-6B69F04C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6BE10A1-AD5F-4AB3-8A94-41D62B49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3A77EEA-EC03-7644-8710-A7390E6D5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Otázky oponenta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684BFFE-6A90-4311-ACD5-B34177D46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4122323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5AFF1A00-BF04-47CB-892A-B041B48507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024186"/>
              </p:ext>
            </p:extLst>
          </p:nvPr>
        </p:nvGraphicFramePr>
        <p:xfrm>
          <a:off x="5478124" y="800947"/>
          <a:ext cx="5906181" cy="5230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67801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7203729A-66E4-4139-B3DB-CECEF6DA52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48B0185-BF60-40FC-A3B6-BF883AD4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5FF99E5-A26E-4AC8-AA09-A9F829E3A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DAFC2AF-91A0-B144-9A1C-C41FBDE94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619" y="891241"/>
            <a:ext cx="3939084" cy="5075519"/>
          </a:xfrm>
        </p:spPr>
        <p:txBody>
          <a:bodyPr>
            <a:normAutofit/>
          </a:bodyPr>
          <a:lstStyle/>
          <a:p>
            <a:pPr algn="r"/>
            <a:r>
              <a:rPr lang="cs-CZ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Cíl práce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A5AEE14-4971-4A17-9134-2678A90F2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9078" y="2057401"/>
            <a:ext cx="0" cy="274320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D2CFE0-CF61-D54B-91E6-CDFD57916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812" y="891241"/>
            <a:ext cx="5978834" cy="5075519"/>
          </a:xfrm>
        </p:spPr>
        <p:txBody>
          <a:bodyPr anchor="ctr">
            <a:normAutofit/>
          </a:bodyPr>
          <a:lstStyle/>
          <a:p>
            <a:pPr marL="0" lvl="1" indent="0" algn="just">
              <a:spcBef>
                <a:spcPts val="900"/>
              </a:spcBef>
              <a:buNone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Cílem této práce je provést analýzu logistických procesů probíhajících při stavbě rodinného domu a na základě této analýzy navrhnout řešení, které povede k jejich optimalizaci. Dílčím cílem je zhodnocení navrhnutého řešení.</a:t>
            </a:r>
          </a:p>
        </p:txBody>
      </p:sp>
    </p:spTree>
    <p:extLst>
      <p:ext uri="{BB962C8B-B14F-4D97-AF65-F5344CB8AC3E}">
        <p14:creationId xmlns:p14="http://schemas.microsoft.com/office/powerpoint/2010/main" val="10594435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D5851415-CF4E-4C41-9E36-04E444B51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B516B89-DEA0-4832-8C56-F048168DAD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646" y="413053"/>
            <a:ext cx="8212114" cy="606459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5" name="Obrázek 4" descr="Obsah obrázku tráva, exteriér, silnice, scéna&#10;&#10;Popis byl vytvořen automaticky">
            <a:extLst>
              <a:ext uri="{FF2B5EF4-FFF2-40B4-BE49-F238E27FC236}">
                <a16:creationId xmlns:a16="http://schemas.microsoft.com/office/drawing/2014/main" id="{78E3576F-2148-174E-A256-BE82FF4D02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8" r="4312"/>
          <a:stretch/>
        </p:blipFill>
        <p:spPr>
          <a:xfrm>
            <a:off x="582639" y="578707"/>
            <a:ext cx="7882128" cy="5733288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3EA2D33E-BAA2-467B-80B0-8887D9A99F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067C508-2065-42E3-98D2-F3A9B8339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4978" y="402336"/>
            <a:ext cx="2596896" cy="605332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0E3AFCC-1F2D-1447-85B4-9A1627CEB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1801" y="612843"/>
            <a:ext cx="2312480" cy="1499738"/>
          </a:xfrm>
        </p:spPr>
        <p:txBody>
          <a:bodyPr anchor="b">
            <a:normAutofit/>
          </a:bodyPr>
          <a:lstStyle/>
          <a:p>
            <a:r>
              <a:rPr lang="cs-CZ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Společnost Omega s.r.o.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A93EED-A095-1648-A87A-94312D1D2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1801" y="2149813"/>
            <a:ext cx="2312479" cy="4046706"/>
          </a:xfrm>
        </p:spPr>
        <p:txBody>
          <a:bodyPr>
            <a:normAutofit/>
          </a:bodyPr>
          <a:lstStyle/>
          <a:p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Stavitelská firma</a:t>
            </a:r>
          </a:p>
          <a:p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Založena roku 2011</a:t>
            </a:r>
          </a:p>
          <a:p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Účast převážně na developerských projektech</a:t>
            </a:r>
          </a:p>
          <a:p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Předmětem podnikání je pronájem nemovitostí, bytů a nebytových prostor, provádění staveb, jejich změn a odstraňování </a:t>
            </a:r>
          </a:p>
        </p:txBody>
      </p:sp>
    </p:spTree>
    <p:extLst>
      <p:ext uri="{BB962C8B-B14F-4D97-AF65-F5344CB8AC3E}">
        <p14:creationId xmlns:p14="http://schemas.microsoft.com/office/powerpoint/2010/main" val="4057857751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ED37D9BF-1581-4883-B799-C043F8FE9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7814B78-5878-4DC7-8101-99D363DCF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CD55733-8901-41FA-96F8-517B25ECD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F824717-F9F2-2E46-B7BE-6D916DFD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Organizační struktura společnosti</a:t>
            </a:r>
          </a:p>
        </p:txBody>
      </p:sp>
      <p:graphicFrame>
        <p:nvGraphicFramePr>
          <p:cNvPr id="13" name="Zástupný obsah 12">
            <a:extLst>
              <a:ext uri="{FF2B5EF4-FFF2-40B4-BE49-F238E27FC236}">
                <a16:creationId xmlns:a16="http://schemas.microsoft.com/office/drawing/2014/main" id="{47BB8524-398A-F54E-A4C2-2733A26EC1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0790020"/>
              </p:ext>
            </p:extLst>
          </p:nvPr>
        </p:nvGraphicFramePr>
        <p:xfrm>
          <a:off x="2447366" y="1828800"/>
          <a:ext cx="6892652" cy="4254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7232831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15C8A5E-AEB4-8244-9F80-04932EAA8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Metodika zpracování</a:t>
            </a:r>
          </a:p>
        </p:txBody>
      </p:sp>
      <p:graphicFrame>
        <p:nvGraphicFramePr>
          <p:cNvPr id="23" name="Zástupný obsah 2">
            <a:extLst>
              <a:ext uri="{FF2B5EF4-FFF2-40B4-BE49-F238E27FC236}">
                <a16:creationId xmlns:a16="http://schemas.microsoft.com/office/drawing/2014/main" id="{14BB355B-8568-4562-8FC2-4E9795A6FB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8869370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54497297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D5851415-CF4E-4C41-9E36-04E444B51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4B516B89-DEA0-4832-8C56-F048168DAD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646" y="413053"/>
            <a:ext cx="8212114" cy="606459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4" name="Obrázek 3" descr="Obsah obrázku obloha, exteriér, silnice, budova&#10;&#10;Popis byl vytvořen automaticky">
            <a:extLst>
              <a:ext uri="{FF2B5EF4-FFF2-40B4-BE49-F238E27FC236}">
                <a16:creationId xmlns:a16="http://schemas.microsoft.com/office/drawing/2014/main" id="{A462ABB0-7C19-D841-B160-E3503A931D7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" r="-2" b="-2"/>
          <a:stretch/>
        </p:blipFill>
        <p:spPr>
          <a:xfrm>
            <a:off x="582639" y="578707"/>
            <a:ext cx="7882128" cy="5733288"/>
          </a:xfrm>
          <a:prstGeom prst="rect">
            <a:avLst/>
          </a:prstGeom>
        </p:spPr>
      </p:pic>
      <p:sp>
        <p:nvSpPr>
          <p:cNvPr id="106" name="Rectangle 105">
            <a:extLst>
              <a:ext uri="{FF2B5EF4-FFF2-40B4-BE49-F238E27FC236}">
                <a16:creationId xmlns:a16="http://schemas.microsoft.com/office/drawing/2014/main" id="{3EA2D33E-BAA2-467B-80B0-8887D9A99F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6067C508-2065-42E3-98D2-F3A9B8339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4978" y="402336"/>
            <a:ext cx="2596896" cy="605332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AC9B849-41E4-9C40-B8BC-0482FD9DF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1801" y="612843"/>
            <a:ext cx="2312480" cy="1499738"/>
          </a:xfrm>
        </p:spPr>
        <p:txBody>
          <a:bodyPr anchor="b">
            <a:normAutofit/>
          </a:bodyPr>
          <a:lstStyle/>
          <a:p>
            <a:r>
              <a:rPr lang="cs-CZ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 Stromovka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D310BB-E1CD-324D-AFAB-3D1E82F2E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1801" y="2149813"/>
            <a:ext cx="2312479" cy="4046706"/>
          </a:xfrm>
        </p:spPr>
        <p:txBody>
          <a:bodyPr>
            <a:normAutofit/>
          </a:bodyPr>
          <a:lstStyle/>
          <a:p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Rodinný dům o dvou bytových jednotkách se dvěma nadzemními podlažími</a:t>
            </a:r>
          </a:p>
          <a:p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Sestavení průběhu projektu na základě krycího listu soupisu prací</a:t>
            </a:r>
          </a:p>
          <a:p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66 činností</a:t>
            </a:r>
          </a:p>
          <a:p>
            <a:r>
              <a:rPr lang="cs-CZ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etap</a:t>
            </a:r>
          </a:p>
        </p:txBody>
      </p:sp>
    </p:spTree>
    <p:extLst>
      <p:ext uri="{BB962C8B-B14F-4D97-AF65-F5344CB8AC3E}">
        <p14:creationId xmlns:p14="http://schemas.microsoft.com/office/powerpoint/2010/main" val="649127974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09D6966-4A0D-F34A-BAE9-CF087CAE8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Analýza projektu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6442820A-06E4-479E-845A-8B86FECF0F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0615828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53618401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769880A-24A1-E945-8E3B-58BC7899F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Průběh stavby před optimalizací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42F58F80-0FEA-4E93-8413-1E97B0BCA4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7838408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85001812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46C2545-9AFC-0245-98AA-C8A819ACE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Průběh stavby po optimalizaci č. 1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E02D21A8-201C-4F25-837B-D508096250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2489576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29574092"/>
      </p:ext>
    </p:extLst>
  </p:cSld>
  <p:clrMapOvr>
    <a:masterClrMapping/>
  </p:clrMapOvr>
  <p:transition spd="slow">
    <p:cover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8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96A9A9"/>
      </a:accent1>
      <a:accent2>
        <a:srgbClr val="CB58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D0690C"/>
      </a:hlink>
      <a:folHlink>
        <a:srgbClr val="9696A0"/>
      </a:folHlink>
    </a:clrScheme>
    <a:fontScheme name="Savon">
      <a:majorFont>
        <a:latin typeface="Century Gothic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463</Words>
  <Application>Microsoft Macintosh PowerPoint</Application>
  <PresentationFormat>Širokoúhlá obrazovka</PresentationFormat>
  <Paragraphs>79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3" baseType="lpstr">
      <vt:lpstr>Calibri</vt:lpstr>
      <vt:lpstr>Century Gothic</vt:lpstr>
      <vt:lpstr>Garamond</vt:lpstr>
      <vt:lpstr>Gill Sans MT</vt:lpstr>
      <vt:lpstr>Verdana</vt:lpstr>
      <vt:lpstr>SavonVTI</vt:lpstr>
      <vt:lpstr>Optimalizace logistických procesů ve stavebnictví</vt:lpstr>
      <vt:lpstr>Cíl práce</vt:lpstr>
      <vt:lpstr>Společnost Omega s.r.o.</vt:lpstr>
      <vt:lpstr>Organizační struktura společnosti</vt:lpstr>
      <vt:lpstr>Metodika zpracování</vt:lpstr>
      <vt:lpstr>Projekt Stromovka</vt:lpstr>
      <vt:lpstr>Analýza projektu</vt:lpstr>
      <vt:lpstr>Průběh stavby před optimalizací</vt:lpstr>
      <vt:lpstr>Průběh stavby po optimalizaci č. 1</vt:lpstr>
      <vt:lpstr>Průběh stavby po optimalizaci č. 2</vt:lpstr>
      <vt:lpstr>Průběh stavby po optimalizaci č. 3</vt:lpstr>
      <vt:lpstr>Úspora času jednotlivých opatření</vt:lpstr>
      <vt:lpstr>Měsíční zisk při zavedení jednotlivých opatření</vt:lpstr>
      <vt:lpstr>Závěrečné shrnutí</vt:lpstr>
      <vt:lpstr>Děkuji za pozornost</vt:lpstr>
      <vt:lpstr>Otázky vedoucího</vt:lpstr>
      <vt:lpstr>Otázky oponenta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Optimalizace logistických procesů ve stavebnictví</dc:title>
  <dc:creator>Zoo Jind</dc:creator>
  <cp:lastModifiedBy>Zoo Jind</cp:lastModifiedBy>
  <cp:revision>1</cp:revision>
  <dcterms:created xsi:type="dcterms:W3CDTF">2020-06-09T17:25:29Z</dcterms:created>
  <dcterms:modified xsi:type="dcterms:W3CDTF">2020-06-09T17:29:22Z</dcterms:modified>
</cp:coreProperties>
</file>