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5" r:id="rId6"/>
    <p:sldId id="268" r:id="rId7"/>
    <p:sldId id="260" r:id="rId8"/>
    <p:sldId id="269" r:id="rId9"/>
    <p:sldId id="27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08.06.2020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7543800" cy="2593975"/>
          </a:xfrm>
        </p:spPr>
        <p:txBody>
          <a:bodyPr/>
          <a:lstStyle/>
          <a:p>
            <a:pPr algn="ctr"/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Systém HACCP ve společnosti Pekařství Cais</a:t>
            </a:r>
            <a:br>
              <a:rPr lang="cs-CZ" sz="4800" dirty="0" smtClean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2800" i="1" dirty="0" smtClean="0"/>
              <a:t>Diplomová práce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		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301208"/>
            <a:ext cx="7416824" cy="10668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Vypracovala: Bc. Michaela Podlešáková</a:t>
            </a: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Vedoucí práce: Ing. Monika 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Karková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, PhD.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							2020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0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a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důležité si uvědomit, že při vytváření zásad systému kritických a kontrolních bodů </a:t>
            </a:r>
            <a:br>
              <a:rPr lang="cs-CZ" dirty="0"/>
            </a:br>
            <a:r>
              <a:rPr lang="cs-CZ" dirty="0"/>
              <a:t>pro pekárenskou výrobu, se tyto zásady netýkají jen samotných výrobků, ale také prostředí, </a:t>
            </a:r>
            <a:br>
              <a:rPr lang="cs-CZ" dirty="0"/>
            </a:br>
            <a:r>
              <a:rPr lang="cs-CZ" dirty="0"/>
              <a:t>ve kterém vznikají. </a:t>
            </a:r>
            <a:endParaRPr lang="cs-CZ" dirty="0" smtClean="0"/>
          </a:p>
          <a:p>
            <a:r>
              <a:rPr lang="cs-CZ" dirty="0" smtClean="0"/>
              <a:t>Rychlejší řešení menších nedostatků</a:t>
            </a:r>
          </a:p>
          <a:p>
            <a:r>
              <a:rPr lang="cs-CZ" dirty="0" smtClean="0"/>
              <a:t>Větší kontrola zaměstnanců</a:t>
            </a:r>
          </a:p>
          <a:p>
            <a:r>
              <a:rPr lang="cs-CZ" dirty="0" smtClean="0"/>
              <a:t>Častější kontrola pracovního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13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76200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73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Jak přijalo vedení společnosti návrhy uvedené v diplomové práci?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4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Vedoucí práce nepoložila žádné otázky.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4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Cílem diplomové práce je analýza systému HACCP ve společnosti "Pekařství Cais" a návrh optimálních opatření a eliminovat nalezené nedostatky.</a:t>
            </a:r>
          </a:p>
        </p:txBody>
      </p:sp>
    </p:spTree>
    <p:extLst>
      <p:ext uri="{BB962C8B-B14F-4D97-AF65-F5344CB8AC3E}">
        <p14:creationId xmlns:p14="http://schemas.microsoft.com/office/powerpoint/2010/main" val="40521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sk-SK" altLang="cs-CZ" sz="2400" dirty="0" err="1"/>
              <a:t>Vypracování</a:t>
            </a:r>
            <a:r>
              <a:rPr lang="sk-SK" altLang="cs-CZ" sz="2400" dirty="0"/>
              <a:t> teoretické </a:t>
            </a:r>
            <a:r>
              <a:rPr lang="sk-SK" altLang="cs-CZ" sz="2400" dirty="0" err="1"/>
              <a:t>části</a:t>
            </a:r>
            <a:r>
              <a:rPr lang="sk-SK" altLang="cs-CZ" sz="2400" dirty="0"/>
              <a:t> na </a:t>
            </a:r>
            <a:r>
              <a:rPr lang="sk-SK" altLang="cs-CZ" sz="2400" dirty="0" err="1"/>
              <a:t>základě</a:t>
            </a:r>
            <a:r>
              <a:rPr lang="sk-SK" altLang="cs-CZ" sz="2400" dirty="0"/>
              <a:t> </a:t>
            </a:r>
            <a:r>
              <a:rPr lang="sk-SK" altLang="cs-CZ" sz="2400" dirty="0" err="1"/>
              <a:t>studia</a:t>
            </a:r>
            <a:r>
              <a:rPr lang="sk-SK" altLang="cs-CZ" sz="2400" dirty="0"/>
              <a:t> odborné </a:t>
            </a:r>
            <a:r>
              <a:rPr lang="sk-SK" altLang="cs-CZ" sz="2400" dirty="0" err="1" smtClean="0"/>
              <a:t>literatury</a:t>
            </a:r>
            <a:endParaRPr lang="sk-SK" altLang="cs-CZ" sz="2400" dirty="0"/>
          </a:p>
          <a:p>
            <a:pPr marL="571500" indent="-457200">
              <a:buFont typeface="+mj-lt"/>
              <a:buAutoNum type="arabicPeriod"/>
            </a:pPr>
            <a:endParaRPr lang="sk-SK" altLang="cs-CZ" sz="2400" dirty="0" smtClean="0"/>
          </a:p>
          <a:p>
            <a:pPr marL="571500" indent="-457200">
              <a:buFont typeface="+mj-lt"/>
              <a:buAutoNum type="arabicPeriod"/>
            </a:pPr>
            <a:r>
              <a:rPr lang="sk-SK" altLang="cs-CZ" sz="2400" dirty="0" err="1" smtClean="0"/>
              <a:t>Vypracování</a:t>
            </a:r>
            <a:r>
              <a:rPr lang="sk-SK" altLang="cs-CZ" sz="2400" dirty="0" smtClean="0"/>
              <a:t> praktické </a:t>
            </a:r>
            <a:r>
              <a:rPr lang="sk-SK" altLang="cs-CZ" sz="2400" dirty="0" err="1" smtClean="0"/>
              <a:t>části</a:t>
            </a:r>
            <a:endParaRPr lang="sk-SK" altLang="cs-CZ" sz="2400" dirty="0" smtClean="0"/>
          </a:p>
          <a:p>
            <a:pPr lvl="2"/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Rozhovor s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technologem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společnosti</a:t>
            </a:r>
            <a:endParaRPr lang="sk-SK" alt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2"/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Konzultace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s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pracovníky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výroby</a:t>
            </a:r>
          </a:p>
          <a:p>
            <a:pPr lvl="2"/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Pozorování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technologických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postupů</a:t>
            </a:r>
            <a:endParaRPr lang="sk-SK" alt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2"/>
            <a:endParaRPr lang="sk-SK" alt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457200">
              <a:buFont typeface="+mj-lt"/>
              <a:buAutoNum type="arabicPeriod"/>
            </a:pPr>
            <a:r>
              <a:rPr lang="sk-SK" altLang="cs-CZ" sz="2400" dirty="0" smtClean="0"/>
              <a:t>Analýza systému HACCP</a:t>
            </a:r>
          </a:p>
          <a:p>
            <a:pPr lvl="2"/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Analýza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současného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stavu</a:t>
            </a:r>
          </a:p>
          <a:p>
            <a:pPr lvl="2"/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Pozorování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a popis technologických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postupů</a:t>
            </a:r>
            <a:endParaRPr lang="sk-SK" alt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2"/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Analýza kritických a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kontrolních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k-SK" altLang="cs-CZ" dirty="0" err="1" smtClean="0">
                <a:solidFill>
                  <a:schemeClr val="tx2">
                    <a:lumMod val="50000"/>
                  </a:schemeClr>
                </a:solidFill>
              </a:rPr>
              <a:t>bodů</a:t>
            </a:r>
            <a:endParaRPr lang="sk-SK" alt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2"/>
            <a:r>
              <a:rPr lang="sk-SK" altLang="cs-CZ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sk-SK" altLang="cs-CZ" dirty="0" smtClean="0">
                <a:solidFill>
                  <a:schemeClr val="tx2">
                    <a:lumMod val="50000"/>
                  </a:schemeClr>
                </a:solidFill>
              </a:rPr>
              <a:t>otazník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Vypracování na základě odborné literatury</a:t>
            </a: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Informace z dokumentů systému HACCP</a:t>
            </a: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Informace z podnikové evidence</a:t>
            </a:r>
          </a:p>
          <a:p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Systém HACCP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Pekařství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2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současného stavu společnosti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1993, Vlachovo Březí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100 zaměstnanců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Průměrná denní výroba je 10000 ks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4 hlavní kategorie chleba</a:t>
            </a:r>
          </a:p>
          <a:p>
            <a:pPr marL="114300" indent="0">
              <a:buNone/>
            </a:pPr>
            <a:endParaRPr lang="cs-CZ" dirty="0" smtClean="0"/>
          </a:p>
          <a:p>
            <a:r>
              <a:rPr lang="cs-CZ" dirty="0" smtClean="0"/>
              <a:t>Popis technologických postupů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97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6632"/>
            <a:ext cx="5184576" cy="6607085"/>
          </a:xfrm>
        </p:spPr>
      </p:pic>
    </p:spTree>
    <p:extLst>
      <p:ext uri="{BB962C8B-B14F-4D97-AF65-F5344CB8AC3E}">
        <p14:creationId xmlns:p14="http://schemas.microsoft.com/office/powerpoint/2010/main" val="182153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>
              <a:buClr>
                <a:schemeClr val="accent1"/>
              </a:buClr>
            </a:pPr>
            <a:r>
              <a:rPr lang="cs-CZ" sz="2200" dirty="0" smtClean="0"/>
              <a:t>Analýza </a:t>
            </a:r>
            <a:r>
              <a:rPr lang="cs-CZ" sz="2200" dirty="0"/>
              <a:t>kritických a kontrolních bodů a návrhy opatření nalezených nedostatků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Kritický bod č. 1 Pečení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Kontrolní bod č. 1 Přejímka surovin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Kontrolní bod č. 2 Skladování surovin</a:t>
            </a:r>
          </a:p>
          <a:p>
            <a:pPr marL="342900"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sz="2200" dirty="0"/>
              <a:t>Kontrolní bod č. 3 příprava kvasu a kontrolní bod č. 4 kontrola kyselosti kvasu a senzorická kontrola </a:t>
            </a:r>
            <a:r>
              <a:rPr lang="cs-CZ" sz="2200" dirty="0" smtClean="0"/>
              <a:t>kvasů</a:t>
            </a:r>
          </a:p>
          <a:p>
            <a:pPr marL="114300" lvl="2" indent="0">
              <a:buClr>
                <a:schemeClr val="accent1"/>
              </a:buClr>
              <a:buNone/>
            </a:pPr>
            <a:endParaRPr lang="cs-CZ" sz="2200" dirty="0" smtClean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981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-126168"/>
            <a:ext cx="6192688" cy="7891796"/>
          </a:xfrm>
        </p:spPr>
      </p:pic>
    </p:spTree>
    <p:extLst>
      <p:ext uri="{BB962C8B-B14F-4D97-AF65-F5344CB8AC3E}">
        <p14:creationId xmlns:p14="http://schemas.microsoft.com/office/powerpoint/2010/main" val="225065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-342900">
              <a:buClr>
                <a:schemeClr val="accent1"/>
              </a:buClr>
            </a:pPr>
            <a:r>
              <a:rPr lang="cs-CZ" sz="2200" dirty="0"/>
              <a:t>Dotazník</a:t>
            </a:r>
          </a:p>
          <a:p>
            <a:pPr marL="457200" lvl="2" indent="-342900"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sz="2200" dirty="0"/>
              <a:t>18 zaměstnanců</a:t>
            </a:r>
          </a:p>
          <a:p>
            <a:pPr marL="457200" lvl="2" indent="-342900"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sz="2200" dirty="0" smtClean="0"/>
              <a:t>10 otázek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1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212</TotalTime>
  <Words>226</Words>
  <Application>Microsoft Office PowerPoint</Application>
  <PresentationFormat>Předvádění na obrazovce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Sousedství</vt:lpstr>
      <vt:lpstr> Systém HACCP ve společnosti Pekařství Cais  Diplomová práce    </vt:lpstr>
      <vt:lpstr>Cíl práce</vt:lpstr>
      <vt:lpstr>Metodika práce</vt:lpstr>
      <vt:lpstr>Teoretická část</vt:lpstr>
      <vt:lpstr>Aplikační část</vt:lpstr>
      <vt:lpstr>Prezentace aplikace PowerPoint</vt:lpstr>
      <vt:lpstr>Aplikační část</vt:lpstr>
      <vt:lpstr>Prezentace aplikace PowerPoint</vt:lpstr>
      <vt:lpstr>Aplikační část</vt:lpstr>
      <vt:lpstr>Závěr a doporučení</vt:lpstr>
      <vt:lpstr>Děkuji za pozornost</vt:lpstr>
      <vt:lpstr>Otázky oponenta práce</vt:lpstr>
      <vt:lpstr>Otázky vedoucí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Systém HACCP ve společnosti Pekařství Cais  Diplomová práce    </dc:title>
  <dc:creator>Uzivatel</dc:creator>
  <cp:lastModifiedBy>Uzivatel</cp:lastModifiedBy>
  <cp:revision>12</cp:revision>
  <dcterms:created xsi:type="dcterms:W3CDTF">2020-06-08T16:33:02Z</dcterms:created>
  <dcterms:modified xsi:type="dcterms:W3CDTF">2020-06-08T20:29:41Z</dcterms:modified>
</cp:coreProperties>
</file>