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30" r:id="rId2"/>
  </p:sldMasterIdLst>
  <p:notesMasterIdLst>
    <p:notesMasterId r:id="rId16"/>
  </p:notesMasterIdLst>
  <p:sldIdLst>
    <p:sldId id="256" r:id="rId3"/>
    <p:sldId id="260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59" r:id="rId12"/>
    <p:sldId id="262" r:id="rId13"/>
    <p:sldId id="268" r:id="rId14"/>
    <p:sldId id="26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25DC-0FCB-4654-B257-196495220B25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F47F5-61FE-456E-8150-EAD37E8B36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92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F47F5-61FE-456E-8150-EAD37E8B366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82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E1ED-CFB7-4603-A1B7-34016D76D180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C73E-00C6-4029-A1FD-65DAF1DBA7F3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3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BCB1-2D49-4EB7-B624-BD2863C1EB9E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5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4E45-8A56-4806-B44D-A3E729999027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30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5D9-7D5C-402A-8911-2FFFB8619B7B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58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E71-CC69-41F5-A89F-DBA4E8E34A21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7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78BD-6C96-425C-B48D-61806A51A94E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4B59-4A32-41D3-A7B0-83053954DAA9}" type="datetime1">
              <a:rPr lang="cs-CZ" smtClean="0"/>
              <a:t>09.06.2020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50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EE0-AF62-427B-8C7B-500015768BA9}" type="datetime1">
              <a:rPr lang="cs-CZ" smtClean="0"/>
              <a:t>09.06.2020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135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B033-491F-402C-9F77-0E8515B6D654}" type="datetime1">
              <a:rPr lang="cs-CZ" smtClean="0"/>
              <a:t>09.06.2020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97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0504-E9D9-4A09-8A0D-8FB8C3F249C9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22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C1E8-DA88-4DB3-B462-2FC9538FE7DE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015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ADC-20FB-479D-B963-29B16EF0DB40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874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DAFB-5C96-481B-8D90-6F9BB68FC926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65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95F-E2CD-4178-8721-73E69C82E830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969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7747-894F-48C5-B69E-CF4F405DD8D1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70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74AD-F858-46A2-8710-F70D17342729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362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0492-FDE2-4F98-A44C-8210AE2CAE04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57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AA3B-6AC2-4C5D-88FB-49CFFFBCADB4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63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41BB-674D-4A9F-B43B-72A96B7C86FE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6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6E16-3D53-41D4-9D2F-3EEF76763600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74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486-D2FA-41AD-9912-457A38FC4FC4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7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E7E3-51F9-49BC-89B9-C8433A008292}" type="datetime1">
              <a:rPr lang="cs-CZ" smtClean="0"/>
              <a:t>09.06.2020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1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E21-4AFE-4969-A315-2C534D7178A1}" type="datetime1">
              <a:rPr lang="cs-CZ" smtClean="0"/>
              <a:t>09.06.2020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7759-B632-4731-8CCD-4D9FF7F88636}" type="datetime1">
              <a:rPr lang="cs-CZ" smtClean="0"/>
              <a:t>09.06.2020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9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D8A2-E817-4C7B-B950-1E97108B9EA8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EFBF-CBFB-49C4-A728-5BDE57770A66}" type="datetime1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8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D5D762-66F7-448A-BF92-181E68A5AC1E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8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339D-9FA6-4D17-BFB1-8D873B838296}" type="datetime1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AE5A9A-CD0C-4C59-989E-79F4E6C3A8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9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55268" y="1788834"/>
            <a:ext cx="7070452" cy="2547045"/>
          </a:xfrm>
        </p:spPr>
        <p:txBody>
          <a:bodyPr>
            <a:noAutofit/>
          </a:bodyPr>
          <a:lstStyle/>
          <a:p>
            <a:pPr algn="r"/>
            <a:r>
              <a:rPr lang="cs-CZ" sz="4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Posouzení vzájemné návaznosti osobní veřejné silniční a železniční dopravy v návaznosti na uživatele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0321" y="4633878"/>
            <a:ext cx="8915399" cy="2221014"/>
          </a:xfrm>
        </p:spPr>
        <p:txBody>
          <a:bodyPr>
            <a:noAutofit/>
          </a:bodyPr>
          <a:lstStyle/>
          <a:p>
            <a:pPr algn="r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Autor diplomové práce: Bc. Jiří Mála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Vedoucí bakalářské práce: Ing. Jiří Čejka, Ph. D.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Oponent bakalářské práce: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Ing. Lenka Černá, PhD.</a:t>
            </a: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České Budějovice, červen 2020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36840" y="1090726"/>
            <a:ext cx="9488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Kuba\Desktop\Logo_Vš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39" y="1657915"/>
            <a:ext cx="20312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STRUČNÉ ZÁVĚREČNÉ SHRNUTÍ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Zkvalitnění dopravní obslužnosti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Alternativní spoj do Brna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vedení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rychlodráhy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 jízdních řádů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6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OTÁZKY VEDOUCÍHO A OPONENTA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57880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DP:</a:t>
            </a:r>
          </a:p>
          <a:p>
            <a:pPr marL="0" indent="0">
              <a:buNone/>
            </a:pPr>
            <a:r>
              <a:rPr lang="cs-C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Žádné doplňující dotazy.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 DP:</a:t>
            </a:r>
          </a:p>
          <a:p>
            <a:pPr marL="0" indent="0" algn="just">
              <a:buNone/>
            </a:pPr>
            <a:r>
              <a:rPr lang="cs-C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dosažení cíle DP jste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použil multikriteriální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variant. Při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použití zmíněných metod bylo nutné stanovit kritéria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a jejich váhy. Kdo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byl hodnotitelem při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sestavování kritérií 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kdo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porovnávatelem zvolených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kritérií?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Fullerova metoda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metoda 	porovnávání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dvou kritérií a následně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	vybere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důležitější,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kdo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hodnotil,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které kritérium je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důležitější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VEDOUCÍHO A OPONENTA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782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Oponent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tabulce č. 28 prezentuje návrh ceníku Znojmo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Brno. Jakou 	metodiku jste zvolil 	při návrhu cen, resp. z čeho jste vycházel? 	Není 	zcela jasné, jak údaje v tabulce vznikly, či diplomant použil 	cenový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výměr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a nebo 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výnos </a:t>
            </a:r>
            <a:r>
              <a:rPr 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nebo jste stanovil vlastní ceny?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Myslíte si, že při hodnocení výběru vhodné soupravy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	zajištění 	obslužnosti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vašem návrhu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(kapitola 5.2.), bylo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vhodné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rozhodovací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kritérium zvolit jen jízdní dobu?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Bylo by 	vhodné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posoudit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i náklady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jednotlivé varianty? Např.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Pořizovací ceny / pronájem,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náklady 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pohonné hmoty, náklady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údržbu apod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Jak jste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stanovil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náklady na rekonstrukci a modernizaci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opatření?”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1579" y="1157950"/>
            <a:ext cx="9622310" cy="46642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3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TÉMATU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Absence vlakového spojení Brno – Znojmo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Ověření teoretických znalostí v praxi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zájem o osobní dopravu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1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Cílem práce je posouzení současného stavu návaznosti veřejné osobní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silniční 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železniční dopravy ve vybraném městě. Na základě zjištění určitých skutečností, pomocí matematických metod, dojde k návrhu na zlepšení.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Teoreticko-metodologická část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pojmy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Studium odborných publikací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Návrhy řešení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Závěrečné zhodnocení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981200"/>
            <a:ext cx="6879110" cy="377762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IDS JMK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Znojemsko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Přetížená linka č. 815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Absence přímého vlaku do Brna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5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MATEMATICKÁ METODA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9920" y="2204751"/>
            <a:ext cx="4163603" cy="377762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Vícekriteriální hodnocení variant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TOPSIS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Varianty rychlodráhy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23" y="1329125"/>
            <a:ext cx="5888477" cy="55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17" y="2217459"/>
            <a:ext cx="6277583" cy="46405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NAVRŽENÁ OPATŘENÍ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2709" y="2269787"/>
            <a:ext cx="4200695" cy="377762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Výběr trasy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jízdních řádů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NAVRŽENÁ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2744788" cy="3777622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Výběr vhodné soupravy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Další návrhy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Návrh nového žel. spojení Brno- Znoj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14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5A9A-CD0C-4C59-989E-79F4E6C3A865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0"/>
            <a:ext cx="748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9217</TotalTime>
  <Words>221</Words>
  <Application>Microsoft Office PowerPoint</Application>
  <PresentationFormat>Širokoúhlá obrazovka</PresentationFormat>
  <Paragraphs>65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Tahoma</vt:lpstr>
      <vt:lpstr>Wingdings</vt:lpstr>
      <vt:lpstr>Wingdings 2</vt:lpstr>
      <vt:lpstr>Wingdings 3</vt:lpstr>
      <vt:lpstr>HDOfficeLightV0</vt:lpstr>
      <vt:lpstr>Stébla</vt:lpstr>
      <vt:lpstr>Posouzení vzájemné návaznosti osobní veřejné silniční a železniční dopravy v návaznosti na uživatele</vt:lpstr>
      <vt:lpstr>MOTIVACE A DŮVODY K ŘEŠENÍ DANÉHO TÉMATU</vt:lpstr>
      <vt:lpstr>CÍL PRÁCE</vt:lpstr>
      <vt:lpstr>METODIKA PRÁCE</vt:lpstr>
      <vt:lpstr>ANALÝZA SOUČASNÉHO STAVU</vt:lpstr>
      <vt:lpstr>MATEMATICKÁ METODA</vt:lpstr>
      <vt:lpstr>NAVRŽENÁ OPATŘENÍ</vt:lpstr>
      <vt:lpstr>NAVRŽENÁ OPATŘENÍ</vt:lpstr>
      <vt:lpstr>Prezentace aplikace PowerPoint</vt:lpstr>
      <vt:lpstr>STRUČNÉ ZÁVĚREČNÉ SHRNUTÍ</vt:lpstr>
      <vt:lpstr>OTÁZKY VEDOUCÍHO A OPONENTA PRÁCE</vt:lpstr>
      <vt:lpstr>OTÁZKY VEDOUCÍHO A OPONENTA PRÁCE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koordinovaného dopravního modelu vybraného území</dc:title>
  <dc:creator>Jiří Mála</dc:creator>
  <cp:lastModifiedBy>Jiří Mála</cp:lastModifiedBy>
  <cp:revision>42</cp:revision>
  <dcterms:created xsi:type="dcterms:W3CDTF">2018-05-02T08:00:14Z</dcterms:created>
  <dcterms:modified xsi:type="dcterms:W3CDTF">2020-06-09T17:32:36Z</dcterms:modified>
</cp:coreProperties>
</file>