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72" r:id="rId5"/>
    <p:sldId id="267" r:id="rId6"/>
    <p:sldId id="259" r:id="rId7"/>
    <p:sldId id="268" r:id="rId8"/>
    <p:sldId id="258" r:id="rId9"/>
    <p:sldId id="270" r:id="rId10"/>
    <p:sldId id="273" r:id="rId11"/>
    <p:sldId id="274" r:id="rId12"/>
    <p:sldId id="269" r:id="rId13"/>
    <p:sldId id="271" r:id="rId14"/>
    <p:sldId id="278" r:id="rId15"/>
    <p:sldId id="275" r:id="rId16"/>
    <p:sldId id="276" r:id="rId17"/>
    <p:sldId id="277" r:id="rId18"/>
    <p:sldId id="266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1" autoAdjust="0"/>
    <p:restoredTop sz="96054" autoAdjust="0"/>
  </p:normalViewPr>
  <p:slideViewPr>
    <p:cSldViewPr snapToGrid="0">
      <p:cViewPr varScale="1">
        <p:scale>
          <a:sx n="87" d="100"/>
          <a:sy n="87" d="100"/>
        </p:scale>
        <p:origin x="293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Kalinová" userId="e5824e064aeffb0f" providerId="LiveId" clId="{8FCE071C-7032-4417-A957-ED7A028071B2}"/>
    <pc:docChg chg="undo redo custSel addSld delSld modSld sldOrd">
      <pc:chgData name="Eva Kalinová" userId="e5824e064aeffb0f" providerId="LiveId" clId="{8FCE071C-7032-4417-A957-ED7A028071B2}" dt="2020-06-09T22:58:57.910" v="1993" actId="20577"/>
      <pc:docMkLst>
        <pc:docMk/>
      </pc:docMkLst>
      <pc:sldChg chg="modSp mod">
        <pc:chgData name="Eva Kalinová" userId="e5824e064aeffb0f" providerId="LiveId" clId="{8FCE071C-7032-4417-A957-ED7A028071B2}" dt="2020-06-09T19:23:16.246" v="1106"/>
        <pc:sldMkLst>
          <pc:docMk/>
          <pc:sldMk cId="1338472965" sldId="256"/>
        </pc:sldMkLst>
        <pc:spChg chg="mod">
          <ac:chgData name="Eva Kalinová" userId="e5824e064aeffb0f" providerId="LiveId" clId="{8FCE071C-7032-4417-A957-ED7A028071B2}" dt="2020-06-09T18:57:20.355" v="296" actId="113"/>
          <ac:spMkLst>
            <pc:docMk/>
            <pc:sldMk cId="1338472965" sldId="256"/>
            <ac:spMk id="4" creationId="{AF30DFA4-F329-4088-A69C-EE13C1909111}"/>
          </ac:spMkLst>
        </pc:spChg>
        <pc:picChg chg="mod">
          <ac:chgData name="Eva Kalinová" userId="e5824e064aeffb0f" providerId="LiveId" clId="{8FCE071C-7032-4417-A957-ED7A028071B2}" dt="2020-06-09T19:23:16.246" v="1106"/>
          <ac:picMkLst>
            <pc:docMk/>
            <pc:sldMk cId="1338472965" sldId="256"/>
            <ac:picMk id="11" creationId="{8ECC7BB1-1015-4EB3-85E0-92208A468547}"/>
          </ac:picMkLst>
        </pc:picChg>
      </pc:sldChg>
      <pc:sldChg chg="modSp ord">
        <pc:chgData name="Eva Kalinová" userId="e5824e064aeffb0f" providerId="LiveId" clId="{8FCE071C-7032-4417-A957-ED7A028071B2}" dt="2020-06-09T18:51:31.999" v="180"/>
        <pc:sldMkLst>
          <pc:docMk/>
          <pc:sldMk cId="486266094" sldId="258"/>
        </pc:sldMkLst>
        <pc:graphicFrameChg chg="mod">
          <ac:chgData name="Eva Kalinová" userId="e5824e064aeffb0f" providerId="LiveId" clId="{8FCE071C-7032-4417-A957-ED7A028071B2}" dt="2020-06-09T18:51:31.999" v="180"/>
          <ac:graphicFrameMkLst>
            <pc:docMk/>
            <pc:sldMk cId="486266094" sldId="258"/>
            <ac:graphicFrameMk id="6" creationId="{86877AB8-C175-4F69-9B7B-85CB83FBBFB2}"/>
          </ac:graphicFrameMkLst>
        </pc:graphicFrameChg>
      </pc:sldChg>
      <pc:sldChg chg="modSp">
        <pc:chgData name="Eva Kalinová" userId="e5824e064aeffb0f" providerId="LiveId" clId="{8FCE071C-7032-4417-A957-ED7A028071B2}" dt="2020-06-09T21:59:40.221" v="1150" actId="20577"/>
        <pc:sldMkLst>
          <pc:docMk/>
          <pc:sldMk cId="1160511781" sldId="260"/>
        </pc:sldMkLst>
        <pc:graphicFrameChg chg="mod">
          <ac:chgData name="Eva Kalinová" userId="e5824e064aeffb0f" providerId="LiveId" clId="{8FCE071C-7032-4417-A957-ED7A028071B2}" dt="2020-06-09T21:59:40.221" v="1150" actId="20577"/>
          <ac:graphicFrameMkLst>
            <pc:docMk/>
            <pc:sldMk cId="1160511781" sldId="260"/>
            <ac:graphicFrameMk id="8" creationId="{8904FAA0-CF1D-4A14-81DC-60FFC91CB7DC}"/>
          </ac:graphicFrameMkLst>
        </pc:graphicFrameChg>
      </pc:sldChg>
      <pc:sldChg chg="addSp delSp modSp mod ord">
        <pc:chgData name="Eva Kalinová" userId="e5824e064aeffb0f" providerId="LiveId" clId="{8FCE071C-7032-4417-A957-ED7A028071B2}" dt="2020-06-09T19:21:53.795" v="1098"/>
        <pc:sldMkLst>
          <pc:docMk/>
          <pc:sldMk cId="1027067953" sldId="266"/>
        </pc:sldMkLst>
        <pc:spChg chg="mod">
          <ac:chgData name="Eva Kalinová" userId="e5824e064aeffb0f" providerId="LiveId" clId="{8FCE071C-7032-4417-A957-ED7A028071B2}" dt="2020-06-09T19:16:09.497" v="1033" actId="20577"/>
          <ac:spMkLst>
            <pc:docMk/>
            <pc:sldMk cId="1027067953" sldId="266"/>
            <ac:spMk id="2" creationId="{000DC9E6-8868-4CCB-B54C-DC494294BD44}"/>
          </ac:spMkLst>
        </pc:spChg>
        <pc:spChg chg="del">
          <ac:chgData name="Eva Kalinová" userId="e5824e064aeffb0f" providerId="LiveId" clId="{8FCE071C-7032-4417-A957-ED7A028071B2}" dt="2020-06-09T19:16:15.377" v="1034" actId="478"/>
          <ac:spMkLst>
            <pc:docMk/>
            <pc:sldMk cId="1027067953" sldId="266"/>
            <ac:spMk id="3" creationId="{7907A746-A12E-4C4A-A6A8-3FF6E960594C}"/>
          </ac:spMkLst>
        </pc:spChg>
        <pc:spChg chg="add mod">
          <ac:chgData name="Eva Kalinová" userId="e5824e064aeffb0f" providerId="LiveId" clId="{8FCE071C-7032-4417-A957-ED7A028071B2}" dt="2020-06-09T19:17:01.686" v="1040" actId="14100"/>
          <ac:spMkLst>
            <pc:docMk/>
            <pc:sldMk cId="1027067953" sldId="266"/>
            <ac:spMk id="7" creationId="{EA14800F-39B0-4103-895F-E63C591D1A6A}"/>
          </ac:spMkLst>
        </pc:spChg>
        <pc:picChg chg="del">
          <ac:chgData name="Eva Kalinová" userId="e5824e064aeffb0f" providerId="LiveId" clId="{8FCE071C-7032-4417-A957-ED7A028071B2}" dt="2020-06-09T19:15:54.973" v="983" actId="478"/>
          <ac:picMkLst>
            <pc:docMk/>
            <pc:sldMk cId="1027067953" sldId="266"/>
            <ac:picMk id="6" creationId="{535898F1-4466-43D9-A922-663FECA6C57D}"/>
          </ac:picMkLst>
        </pc:picChg>
      </pc:sldChg>
      <pc:sldChg chg="ord">
        <pc:chgData name="Eva Kalinová" userId="e5824e064aeffb0f" providerId="LiveId" clId="{8FCE071C-7032-4417-A957-ED7A028071B2}" dt="2020-06-09T19:09:24.534" v="705"/>
        <pc:sldMkLst>
          <pc:docMk/>
          <pc:sldMk cId="2477095432" sldId="267"/>
        </pc:sldMkLst>
      </pc:sldChg>
      <pc:sldChg chg="addSp delSp modSp mod">
        <pc:chgData name="Eva Kalinová" userId="e5824e064aeffb0f" providerId="LiveId" clId="{8FCE071C-7032-4417-A957-ED7A028071B2}" dt="2020-06-09T18:56:58.097" v="295" actId="113"/>
        <pc:sldMkLst>
          <pc:docMk/>
          <pc:sldMk cId="2049634923" sldId="269"/>
        </pc:sldMkLst>
        <pc:spChg chg="mod">
          <ac:chgData name="Eva Kalinová" userId="e5824e064aeffb0f" providerId="LiveId" clId="{8FCE071C-7032-4417-A957-ED7A028071B2}" dt="2020-06-09T18:56:58.097" v="295" actId="113"/>
          <ac:spMkLst>
            <pc:docMk/>
            <pc:sldMk cId="2049634923" sldId="269"/>
            <ac:spMk id="2" creationId="{CF70D8DC-D295-413B-A645-DBE29E3F1F0D}"/>
          </ac:spMkLst>
        </pc:spChg>
        <pc:spChg chg="del mod">
          <ac:chgData name="Eva Kalinová" userId="e5824e064aeffb0f" providerId="LiveId" clId="{8FCE071C-7032-4417-A957-ED7A028071B2}" dt="2020-06-09T18:43:47.993" v="111" actId="478"/>
          <ac:spMkLst>
            <pc:docMk/>
            <pc:sldMk cId="2049634923" sldId="269"/>
            <ac:spMk id="3" creationId="{4FCD470A-2964-401F-8E77-35F79B2CBF63}"/>
          </ac:spMkLst>
        </pc:spChg>
        <pc:spChg chg="del">
          <ac:chgData name="Eva Kalinová" userId="e5824e064aeffb0f" providerId="LiveId" clId="{8FCE071C-7032-4417-A957-ED7A028071B2}" dt="2020-06-09T18:43:54.497" v="113" actId="478"/>
          <ac:spMkLst>
            <pc:docMk/>
            <pc:sldMk cId="2049634923" sldId="269"/>
            <ac:spMk id="4" creationId="{4AAD3C03-8314-4689-AFC9-6E4AFCC086B7}"/>
          </ac:spMkLst>
        </pc:spChg>
        <pc:spChg chg="add del mod">
          <ac:chgData name="Eva Kalinová" userId="e5824e064aeffb0f" providerId="LiveId" clId="{8FCE071C-7032-4417-A957-ED7A028071B2}" dt="2020-06-09T18:43:51.665" v="112" actId="478"/>
          <ac:spMkLst>
            <pc:docMk/>
            <pc:sldMk cId="2049634923" sldId="269"/>
            <ac:spMk id="6" creationId="{3E2937C5-B7A5-40DA-8DE6-7D01C4242FBA}"/>
          </ac:spMkLst>
        </pc:spChg>
        <pc:spChg chg="add mod">
          <ac:chgData name="Eva Kalinová" userId="e5824e064aeffb0f" providerId="LiveId" clId="{8FCE071C-7032-4417-A957-ED7A028071B2}" dt="2020-06-09T18:53:24.099" v="227" actId="1076"/>
          <ac:spMkLst>
            <pc:docMk/>
            <pc:sldMk cId="2049634923" sldId="269"/>
            <ac:spMk id="16" creationId="{E185ADC6-51BA-4646-A325-C7A4A5D8BB8E}"/>
          </ac:spMkLst>
        </pc:spChg>
        <pc:spChg chg="add mod">
          <ac:chgData name="Eva Kalinová" userId="e5824e064aeffb0f" providerId="LiveId" clId="{8FCE071C-7032-4417-A957-ED7A028071B2}" dt="2020-06-09T18:53:57.208" v="228" actId="1076"/>
          <ac:spMkLst>
            <pc:docMk/>
            <pc:sldMk cId="2049634923" sldId="269"/>
            <ac:spMk id="17" creationId="{F8415EE7-CBB7-49E4-8BEC-CF421553C05C}"/>
          </ac:spMkLst>
        </pc:spChg>
        <pc:spChg chg="add del mod">
          <ac:chgData name="Eva Kalinová" userId="e5824e064aeffb0f" providerId="LiveId" clId="{8FCE071C-7032-4417-A957-ED7A028071B2}" dt="2020-06-09T18:54:47.941" v="232" actId="478"/>
          <ac:spMkLst>
            <pc:docMk/>
            <pc:sldMk cId="2049634923" sldId="269"/>
            <ac:spMk id="18" creationId="{60A52086-0588-442A-B4CB-32DB4D4C06D1}"/>
          </ac:spMkLst>
        </pc:spChg>
        <pc:graphicFrameChg chg="add del mod">
          <ac:chgData name="Eva Kalinová" userId="e5824e064aeffb0f" providerId="LiveId" clId="{8FCE071C-7032-4417-A957-ED7A028071B2}" dt="2020-06-09T18:44:01.888" v="117"/>
          <ac:graphicFrameMkLst>
            <pc:docMk/>
            <pc:sldMk cId="2049634923" sldId="269"/>
            <ac:graphicFrameMk id="7" creationId="{03656F03-02CC-4812-8C47-90F67CC29728}"/>
          </ac:graphicFrameMkLst>
        </pc:graphicFrameChg>
        <pc:graphicFrameChg chg="add del mod">
          <ac:chgData name="Eva Kalinová" userId="e5824e064aeffb0f" providerId="LiveId" clId="{8FCE071C-7032-4417-A957-ED7A028071B2}" dt="2020-06-09T18:44:24.852" v="121"/>
          <ac:graphicFrameMkLst>
            <pc:docMk/>
            <pc:sldMk cId="2049634923" sldId="269"/>
            <ac:graphicFrameMk id="8" creationId="{0135ED46-1721-446E-A8D4-A874F5800D9F}"/>
          </ac:graphicFrameMkLst>
        </pc:graphicFrameChg>
        <pc:graphicFrameChg chg="add del mod">
          <ac:chgData name="Eva Kalinová" userId="e5824e064aeffb0f" providerId="LiveId" clId="{8FCE071C-7032-4417-A957-ED7A028071B2}" dt="2020-06-09T18:45:14.892" v="135"/>
          <ac:graphicFrameMkLst>
            <pc:docMk/>
            <pc:sldMk cId="2049634923" sldId="269"/>
            <ac:graphicFrameMk id="9" creationId="{306CF6C5-3280-4CA1-9437-04E4F4765877}"/>
          </ac:graphicFrameMkLst>
        </pc:graphicFrameChg>
        <pc:graphicFrameChg chg="add del mod">
          <ac:chgData name="Eva Kalinová" userId="e5824e064aeffb0f" providerId="LiveId" clId="{8FCE071C-7032-4417-A957-ED7A028071B2}" dt="2020-06-09T18:45:33.338" v="143"/>
          <ac:graphicFrameMkLst>
            <pc:docMk/>
            <pc:sldMk cId="2049634923" sldId="269"/>
            <ac:graphicFrameMk id="11" creationId="{627C1D74-0263-466D-8AFA-7B67F2A82C4F}"/>
          </ac:graphicFrameMkLst>
        </pc:graphicFrameChg>
        <pc:graphicFrameChg chg="add mod modGraphic">
          <ac:chgData name="Eva Kalinová" userId="e5824e064aeffb0f" providerId="LiveId" clId="{8FCE071C-7032-4417-A957-ED7A028071B2}" dt="2020-06-09T18:47:14.045" v="160" actId="113"/>
          <ac:graphicFrameMkLst>
            <pc:docMk/>
            <pc:sldMk cId="2049634923" sldId="269"/>
            <ac:graphicFrameMk id="12" creationId="{15F0D0FF-7918-41BF-A2FC-F304454217FA}"/>
          </ac:graphicFrameMkLst>
        </pc:graphicFrameChg>
        <pc:graphicFrameChg chg="add mod modGraphic">
          <ac:chgData name="Eva Kalinová" userId="e5824e064aeffb0f" providerId="LiveId" clId="{8FCE071C-7032-4417-A957-ED7A028071B2}" dt="2020-06-09T18:54:06.505" v="229" actId="1076"/>
          <ac:graphicFrameMkLst>
            <pc:docMk/>
            <pc:sldMk cId="2049634923" sldId="269"/>
            <ac:graphicFrameMk id="15" creationId="{D703F57B-530E-46DC-B869-9C39C3D284E1}"/>
          </ac:graphicFrameMkLst>
        </pc:graphicFrameChg>
        <pc:picChg chg="add del mod">
          <ac:chgData name="Eva Kalinová" userId="e5824e064aeffb0f" providerId="LiveId" clId="{8FCE071C-7032-4417-A957-ED7A028071B2}" dt="2020-06-09T18:45:25.733" v="141"/>
          <ac:picMkLst>
            <pc:docMk/>
            <pc:sldMk cId="2049634923" sldId="269"/>
            <ac:picMk id="10" creationId="{4CD8A7F2-D8ED-4558-87A5-C9375463FA1C}"/>
          </ac:picMkLst>
        </pc:picChg>
      </pc:sldChg>
      <pc:sldChg chg="modSp mod ord">
        <pc:chgData name="Eva Kalinová" userId="e5824e064aeffb0f" providerId="LiveId" clId="{8FCE071C-7032-4417-A957-ED7A028071B2}" dt="2020-06-09T22:00:16.092" v="1155" actId="20577"/>
        <pc:sldMkLst>
          <pc:docMk/>
          <pc:sldMk cId="3874024378" sldId="270"/>
        </pc:sldMkLst>
        <pc:spChg chg="mod">
          <ac:chgData name="Eva Kalinová" userId="e5824e064aeffb0f" providerId="LiveId" clId="{8FCE071C-7032-4417-A957-ED7A028071B2}" dt="2020-06-09T22:00:13.159" v="1154" actId="20577"/>
          <ac:spMkLst>
            <pc:docMk/>
            <pc:sldMk cId="3874024378" sldId="270"/>
            <ac:spMk id="4" creationId="{17165BED-FB87-4752-BD14-4344E9B69D08}"/>
          </ac:spMkLst>
        </pc:spChg>
        <pc:spChg chg="mod">
          <ac:chgData name="Eva Kalinová" userId="e5824e064aeffb0f" providerId="LiveId" clId="{8FCE071C-7032-4417-A957-ED7A028071B2}" dt="2020-06-09T22:00:16.092" v="1155" actId="20577"/>
          <ac:spMkLst>
            <pc:docMk/>
            <pc:sldMk cId="3874024378" sldId="270"/>
            <ac:spMk id="3092" creationId="{19094A52-74F9-4BF3-8E2A-638141ABB371}"/>
          </ac:spMkLst>
        </pc:spChg>
      </pc:sldChg>
      <pc:sldChg chg="addSp delSp modSp mod">
        <pc:chgData name="Eva Kalinová" userId="e5824e064aeffb0f" providerId="LiveId" clId="{8FCE071C-7032-4417-A957-ED7A028071B2}" dt="2020-06-09T19:23:45.942" v="1142" actId="20577"/>
        <pc:sldMkLst>
          <pc:docMk/>
          <pc:sldMk cId="1897700079" sldId="271"/>
        </pc:sldMkLst>
        <pc:spChg chg="mod">
          <ac:chgData name="Eva Kalinová" userId="e5824e064aeffb0f" providerId="LiveId" clId="{8FCE071C-7032-4417-A957-ED7A028071B2}" dt="2020-06-09T19:01:10.504" v="342" actId="20577"/>
          <ac:spMkLst>
            <pc:docMk/>
            <pc:sldMk cId="1897700079" sldId="271"/>
            <ac:spMk id="2" creationId="{320AA615-2355-4197-863C-C88DD0017FD3}"/>
          </ac:spMkLst>
        </pc:spChg>
        <pc:spChg chg="add mod">
          <ac:chgData name="Eva Kalinová" userId="e5824e064aeffb0f" providerId="LiveId" clId="{8FCE071C-7032-4417-A957-ED7A028071B2}" dt="2020-06-09T19:23:45.942" v="1142" actId="20577"/>
          <ac:spMkLst>
            <pc:docMk/>
            <pc:sldMk cId="1897700079" sldId="271"/>
            <ac:spMk id="4" creationId="{E3CDEE8A-21C1-4AD4-AD7F-76660E5A9943}"/>
          </ac:spMkLst>
        </pc:spChg>
        <pc:graphicFrameChg chg="del">
          <ac:chgData name="Eva Kalinová" userId="e5824e064aeffb0f" providerId="LiveId" clId="{8FCE071C-7032-4417-A957-ED7A028071B2}" dt="2020-06-09T19:01:14.720" v="343" actId="478"/>
          <ac:graphicFrameMkLst>
            <pc:docMk/>
            <pc:sldMk cId="1897700079" sldId="271"/>
            <ac:graphicFrameMk id="6" creationId="{65DAAEB6-68D5-4DA5-B5E5-9310043AF613}"/>
          </ac:graphicFrameMkLst>
        </pc:graphicFrameChg>
      </pc:sldChg>
      <pc:sldChg chg="addSp modSp mod">
        <pc:chgData name="Eva Kalinová" userId="e5824e064aeffb0f" providerId="LiveId" clId="{8FCE071C-7032-4417-A957-ED7A028071B2}" dt="2020-06-09T18:28:12.455" v="4" actId="1076"/>
        <pc:sldMkLst>
          <pc:docMk/>
          <pc:sldMk cId="4113049219" sldId="272"/>
        </pc:sldMkLst>
        <pc:picChg chg="add mod">
          <ac:chgData name="Eva Kalinová" userId="e5824e064aeffb0f" providerId="LiveId" clId="{8FCE071C-7032-4417-A957-ED7A028071B2}" dt="2020-06-09T18:28:12.455" v="4" actId="1076"/>
          <ac:picMkLst>
            <pc:docMk/>
            <pc:sldMk cId="4113049219" sldId="272"/>
            <ac:picMk id="7" creationId="{AD3EA8C0-213F-4DF8-B4DD-DC5F89F80746}"/>
          </ac:picMkLst>
        </pc:picChg>
      </pc:sldChg>
      <pc:sldChg chg="addSp delSp modSp mod">
        <pc:chgData name="Eva Kalinová" userId="e5824e064aeffb0f" providerId="LiveId" clId="{8FCE071C-7032-4417-A957-ED7A028071B2}" dt="2020-06-09T19:10:26.319" v="722" actId="404"/>
        <pc:sldMkLst>
          <pc:docMk/>
          <pc:sldMk cId="971933382" sldId="273"/>
        </pc:sldMkLst>
        <pc:spChg chg="mod">
          <ac:chgData name="Eva Kalinová" userId="e5824e064aeffb0f" providerId="LiveId" clId="{8FCE071C-7032-4417-A957-ED7A028071B2}" dt="2020-06-09T19:10:26.319" v="722" actId="404"/>
          <ac:spMkLst>
            <pc:docMk/>
            <pc:sldMk cId="971933382" sldId="273"/>
            <ac:spMk id="2" creationId="{68F2161C-74DF-44F8-9081-F0EFDF0C6E82}"/>
          </ac:spMkLst>
        </pc:spChg>
        <pc:spChg chg="del">
          <ac:chgData name="Eva Kalinová" userId="e5824e064aeffb0f" providerId="LiveId" clId="{8FCE071C-7032-4417-A957-ED7A028071B2}" dt="2020-06-09T18:30:34.014" v="13"/>
          <ac:spMkLst>
            <pc:docMk/>
            <pc:sldMk cId="971933382" sldId="273"/>
            <ac:spMk id="3" creationId="{CE8C2E50-0049-4E79-A215-A3C2E5F137C0}"/>
          </ac:spMkLst>
        </pc:spChg>
        <pc:graphicFrameChg chg="add mod">
          <ac:chgData name="Eva Kalinová" userId="e5824e064aeffb0f" providerId="LiveId" clId="{8FCE071C-7032-4417-A957-ED7A028071B2}" dt="2020-06-09T18:33:13.928" v="48" actId="14100"/>
          <ac:graphicFrameMkLst>
            <pc:docMk/>
            <pc:sldMk cId="971933382" sldId="273"/>
            <ac:graphicFrameMk id="4" creationId="{85E7D73B-4107-49DD-880D-F4919B0C3866}"/>
          </ac:graphicFrameMkLst>
        </pc:graphicFrameChg>
        <pc:picChg chg="add del">
          <ac:chgData name="Eva Kalinová" userId="e5824e064aeffb0f" providerId="LiveId" clId="{8FCE071C-7032-4417-A957-ED7A028071B2}" dt="2020-06-09T18:31:53.625" v="18"/>
          <ac:picMkLst>
            <pc:docMk/>
            <pc:sldMk cId="971933382" sldId="273"/>
            <ac:picMk id="5" creationId="{30E9E304-5777-4543-B3BC-47E224AC25B8}"/>
          </ac:picMkLst>
        </pc:picChg>
      </pc:sldChg>
      <pc:sldChg chg="addSp delSp modSp new mod">
        <pc:chgData name="Eva Kalinová" userId="e5824e064aeffb0f" providerId="LiveId" clId="{8FCE071C-7032-4417-A957-ED7A028071B2}" dt="2020-06-09T19:10:39.287" v="723" actId="108"/>
        <pc:sldMkLst>
          <pc:docMk/>
          <pc:sldMk cId="1247790094" sldId="274"/>
        </pc:sldMkLst>
        <pc:spChg chg="mod">
          <ac:chgData name="Eva Kalinová" userId="e5824e064aeffb0f" providerId="LiveId" clId="{8FCE071C-7032-4417-A957-ED7A028071B2}" dt="2020-06-09T19:10:39.287" v="723" actId="108"/>
          <ac:spMkLst>
            <pc:docMk/>
            <pc:sldMk cId="1247790094" sldId="274"/>
            <ac:spMk id="2" creationId="{8806AF8C-AB65-4DDF-BBC3-6C5B72DC3A06}"/>
          </ac:spMkLst>
        </pc:spChg>
        <pc:spChg chg="del">
          <ac:chgData name="Eva Kalinová" userId="e5824e064aeffb0f" providerId="LiveId" clId="{8FCE071C-7032-4417-A957-ED7A028071B2}" dt="2020-06-09T18:31:23.038" v="15"/>
          <ac:spMkLst>
            <pc:docMk/>
            <pc:sldMk cId="1247790094" sldId="274"/>
            <ac:spMk id="3" creationId="{E166CA09-3666-4B65-9746-BC8C7E8352F3}"/>
          </ac:spMkLst>
        </pc:spChg>
        <pc:graphicFrameChg chg="add mod">
          <ac:chgData name="Eva Kalinová" userId="e5824e064aeffb0f" providerId="LiveId" clId="{8FCE071C-7032-4417-A957-ED7A028071B2}" dt="2020-06-09T19:10:10.924" v="712" actId="14100"/>
          <ac:graphicFrameMkLst>
            <pc:docMk/>
            <pc:sldMk cId="1247790094" sldId="274"/>
            <ac:graphicFrameMk id="4" creationId="{C8BD4975-A70E-4F8A-8627-62C2F72070D7}"/>
          </ac:graphicFrameMkLst>
        </pc:graphicFrameChg>
      </pc:sldChg>
      <pc:sldChg chg="new del">
        <pc:chgData name="Eva Kalinová" userId="e5824e064aeffb0f" providerId="LiveId" clId="{8FCE071C-7032-4417-A957-ED7A028071B2}" dt="2020-06-09T18:58:06.775" v="298" actId="47"/>
        <pc:sldMkLst>
          <pc:docMk/>
          <pc:sldMk cId="1153351637" sldId="275"/>
        </pc:sldMkLst>
      </pc:sldChg>
      <pc:sldChg chg="addSp delSp modSp new mod">
        <pc:chgData name="Eva Kalinová" userId="e5824e064aeffb0f" providerId="LiveId" clId="{8FCE071C-7032-4417-A957-ED7A028071B2}" dt="2020-06-09T19:22:18.366" v="1105" actId="20577"/>
        <pc:sldMkLst>
          <pc:docMk/>
          <pc:sldMk cId="2515131510" sldId="275"/>
        </pc:sldMkLst>
        <pc:spChg chg="mod">
          <ac:chgData name="Eva Kalinová" userId="e5824e064aeffb0f" providerId="LiveId" clId="{8FCE071C-7032-4417-A957-ED7A028071B2}" dt="2020-06-09T19:22:18.366" v="1105" actId="20577"/>
          <ac:spMkLst>
            <pc:docMk/>
            <pc:sldMk cId="2515131510" sldId="275"/>
            <ac:spMk id="2" creationId="{4F9A1795-7357-45C8-B691-630AAE94EA1A}"/>
          </ac:spMkLst>
        </pc:spChg>
        <pc:spChg chg="del">
          <ac:chgData name="Eva Kalinová" userId="e5824e064aeffb0f" providerId="LiveId" clId="{8FCE071C-7032-4417-A957-ED7A028071B2}" dt="2020-06-09T19:11:05.542" v="736"/>
          <ac:spMkLst>
            <pc:docMk/>
            <pc:sldMk cId="2515131510" sldId="275"/>
            <ac:spMk id="3" creationId="{59068104-F0B0-42A6-90BF-D090CA505E81}"/>
          </ac:spMkLst>
        </pc:spChg>
        <pc:spChg chg="add mod">
          <ac:chgData name="Eva Kalinová" userId="e5824e064aeffb0f" providerId="LiveId" clId="{8FCE071C-7032-4417-A957-ED7A028071B2}" dt="2020-06-09T19:15:49.068" v="982" actId="20577"/>
          <ac:spMkLst>
            <pc:docMk/>
            <pc:sldMk cId="2515131510" sldId="275"/>
            <ac:spMk id="4" creationId="{88443206-4C95-408D-87BF-81E34C9E8E31}"/>
          </ac:spMkLst>
        </pc:spChg>
      </pc:sldChg>
      <pc:sldChg chg="addSp delSp modSp new del mod">
        <pc:chgData name="Eva Kalinová" userId="e5824e064aeffb0f" providerId="LiveId" clId="{8FCE071C-7032-4417-A957-ED7A028071B2}" dt="2020-06-09T18:56:51.868" v="294" actId="47"/>
        <pc:sldMkLst>
          <pc:docMk/>
          <pc:sldMk cId="4167094410" sldId="275"/>
        </pc:sldMkLst>
        <pc:spChg chg="del">
          <ac:chgData name="Eva Kalinová" userId="e5824e064aeffb0f" providerId="LiveId" clId="{8FCE071C-7032-4417-A957-ED7A028071B2}" dt="2020-06-09T18:36:36.340" v="80"/>
          <ac:spMkLst>
            <pc:docMk/>
            <pc:sldMk cId="4167094410" sldId="275"/>
            <ac:spMk id="3" creationId="{4C5FAB0C-F02B-4B43-8C54-7F8C92AE0C93}"/>
          </ac:spMkLst>
        </pc:spChg>
        <pc:spChg chg="add mod">
          <ac:chgData name="Eva Kalinová" userId="e5824e064aeffb0f" providerId="LiveId" clId="{8FCE071C-7032-4417-A957-ED7A028071B2}" dt="2020-06-09T18:36:44.351" v="82" actId="478"/>
          <ac:spMkLst>
            <pc:docMk/>
            <pc:sldMk cId="4167094410" sldId="275"/>
            <ac:spMk id="6" creationId="{91BA6E44-1619-49F8-8ED5-ED3A4A5DFB32}"/>
          </ac:spMkLst>
        </pc:spChg>
        <pc:graphicFrameChg chg="add del mod modGraphic">
          <ac:chgData name="Eva Kalinová" userId="e5824e064aeffb0f" providerId="LiveId" clId="{8FCE071C-7032-4417-A957-ED7A028071B2}" dt="2020-06-09T18:36:44.351" v="82" actId="478"/>
          <ac:graphicFrameMkLst>
            <pc:docMk/>
            <pc:sldMk cId="4167094410" sldId="275"/>
            <ac:graphicFrameMk id="4" creationId="{4D10C1BA-7E32-43D4-BC1E-5C656639B5F8}"/>
          </ac:graphicFrameMkLst>
        </pc:graphicFrameChg>
      </pc:sldChg>
      <pc:sldChg chg="addSp delSp modSp del mod">
        <pc:chgData name="Eva Kalinová" userId="e5824e064aeffb0f" providerId="LiveId" clId="{8FCE071C-7032-4417-A957-ED7A028071B2}" dt="2020-06-09T18:56:43.881" v="293" actId="47"/>
        <pc:sldMkLst>
          <pc:docMk/>
          <pc:sldMk cId="2681405972" sldId="276"/>
        </pc:sldMkLst>
        <pc:spChg chg="del">
          <ac:chgData name="Eva Kalinová" userId="e5824e064aeffb0f" providerId="LiveId" clId="{8FCE071C-7032-4417-A957-ED7A028071B2}" dt="2020-06-09T18:37:34.463" v="83" actId="478"/>
          <ac:spMkLst>
            <pc:docMk/>
            <pc:sldMk cId="2681405972" sldId="276"/>
            <ac:spMk id="3" creationId="{CF0D8F4A-215F-4443-9AB1-CACE6E833549}"/>
          </ac:spMkLst>
        </pc:spChg>
        <pc:spChg chg="add del mod">
          <ac:chgData name="Eva Kalinová" userId="e5824e064aeffb0f" providerId="LiveId" clId="{8FCE071C-7032-4417-A957-ED7A028071B2}" dt="2020-06-09T18:37:47.641" v="84"/>
          <ac:spMkLst>
            <pc:docMk/>
            <pc:sldMk cId="2681405972" sldId="276"/>
            <ac:spMk id="5" creationId="{9FB17211-E129-4B25-AEFF-BDBDD6D24835}"/>
          </ac:spMkLst>
        </pc:spChg>
        <pc:spChg chg="add del mod">
          <ac:chgData name="Eva Kalinová" userId="e5824e064aeffb0f" providerId="LiveId" clId="{8FCE071C-7032-4417-A957-ED7A028071B2}" dt="2020-06-09T18:38:27.546" v="89" actId="478"/>
          <ac:spMkLst>
            <pc:docMk/>
            <pc:sldMk cId="2681405972" sldId="276"/>
            <ac:spMk id="9" creationId="{24682AE1-5A1C-4680-B995-8D634BFBA42F}"/>
          </ac:spMkLst>
        </pc:spChg>
        <pc:spChg chg="add del mod">
          <ac:chgData name="Eva Kalinová" userId="e5824e064aeffb0f" providerId="LiveId" clId="{8FCE071C-7032-4417-A957-ED7A028071B2}" dt="2020-06-09T18:39:15.615" v="99"/>
          <ac:spMkLst>
            <pc:docMk/>
            <pc:sldMk cId="2681405972" sldId="276"/>
            <ac:spMk id="15" creationId="{437637DB-82F7-4BF1-9EA5-BCD27D095C87}"/>
          </ac:spMkLst>
        </pc:spChg>
        <pc:spChg chg="add mod">
          <ac:chgData name="Eva Kalinová" userId="e5824e064aeffb0f" providerId="LiveId" clId="{8FCE071C-7032-4417-A957-ED7A028071B2}" dt="2020-06-09T18:39:44.769" v="109" actId="1076"/>
          <ac:spMkLst>
            <pc:docMk/>
            <pc:sldMk cId="2681405972" sldId="276"/>
            <ac:spMk id="17" creationId="{698D6D9F-2458-4D7C-B204-99AACC0F5893}"/>
          </ac:spMkLst>
        </pc:spChg>
        <pc:graphicFrameChg chg="add del mod modGraphic">
          <ac:chgData name="Eva Kalinová" userId="e5824e064aeffb0f" providerId="LiveId" clId="{8FCE071C-7032-4417-A957-ED7A028071B2}" dt="2020-06-09T18:38:16.157" v="88" actId="478"/>
          <ac:graphicFrameMkLst>
            <pc:docMk/>
            <pc:sldMk cId="2681405972" sldId="276"/>
            <ac:graphicFrameMk id="6" creationId="{72E4348A-5B5D-45FB-90ED-B5AB66550F19}"/>
          </ac:graphicFrameMkLst>
        </pc:graphicFrameChg>
        <pc:graphicFrameChg chg="add del mod">
          <ac:chgData name="Eva Kalinová" userId="e5824e064aeffb0f" providerId="LiveId" clId="{8FCE071C-7032-4417-A957-ED7A028071B2}" dt="2020-06-09T18:38:35.850" v="95"/>
          <ac:graphicFrameMkLst>
            <pc:docMk/>
            <pc:sldMk cId="2681405972" sldId="276"/>
            <ac:graphicFrameMk id="11" creationId="{6E8AF9C6-42DD-46F3-9633-6298F7405FF3}"/>
          </ac:graphicFrameMkLst>
        </pc:graphicFrameChg>
        <pc:graphicFrameChg chg="add mod">
          <ac:chgData name="Eva Kalinová" userId="e5824e064aeffb0f" providerId="LiveId" clId="{8FCE071C-7032-4417-A957-ED7A028071B2}" dt="2020-06-09T18:38:56.676" v="97" actId="1076"/>
          <ac:graphicFrameMkLst>
            <pc:docMk/>
            <pc:sldMk cId="2681405972" sldId="276"/>
            <ac:graphicFrameMk id="13" creationId="{9DD82276-8297-47E1-8C1A-657CB53DE67A}"/>
          </ac:graphicFrameMkLst>
        </pc:graphicFrameChg>
        <pc:graphicFrameChg chg="add del mod">
          <ac:chgData name="Eva Kalinová" userId="e5824e064aeffb0f" providerId="LiveId" clId="{8FCE071C-7032-4417-A957-ED7A028071B2}" dt="2020-06-09T18:44:46.007" v="123"/>
          <ac:graphicFrameMkLst>
            <pc:docMk/>
            <pc:sldMk cId="2681405972" sldId="276"/>
            <ac:graphicFrameMk id="18" creationId="{106C85B6-D148-4C07-A05F-1E51CC3CEA44}"/>
          </ac:graphicFrameMkLst>
        </pc:graphicFrameChg>
        <pc:picChg chg="add del mod">
          <ac:chgData name="Eva Kalinová" userId="e5824e064aeffb0f" providerId="LiveId" clId="{8FCE071C-7032-4417-A957-ED7A028071B2}" dt="2020-06-09T18:45:07.197" v="133"/>
          <ac:picMkLst>
            <pc:docMk/>
            <pc:sldMk cId="2681405972" sldId="276"/>
            <ac:picMk id="19" creationId="{11EB6439-B2AB-420B-B6C6-2C630FFB7F4C}"/>
          </ac:picMkLst>
        </pc:picChg>
      </pc:sldChg>
      <pc:sldChg chg="modSp new mod">
        <pc:chgData name="Eva Kalinová" userId="e5824e064aeffb0f" providerId="LiveId" clId="{8FCE071C-7032-4417-A957-ED7A028071B2}" dt="2020-06-09T19:21:18.010" v="1093"/>
        <pc:sldMkLst>
          <pc:docMk/>
          <pc:sldMk cId="2757490571" sldId="276"/>
        </pc:sldMkLst>
        <pc:spChg chg="mod">
          <ac:chgData name="Eva Kalinová" userId="e5824e064aeffb0f" providerId="LiveId" clId="{8FCE071C-7032-4417-A957-ED7A028071B2}" dt="2020-06-09T19:21:18.010" v="1093"/>
          <ac:spMkLst>
            <pc:docMk/>
            <pc:sldMk cId="2757490571" sldId="276"/>
            <ac:spMk id="2" creationId="{DF646B92-F0F3-4C45-B0A6-B63B3ED7B10A}"/>
          </ac:spMkLst>
        </pc:spChg>
        <pc:spChg chg="mod">
          <ac:chgData name="Eva Kalinová" userId="e5824e064aeffb0f" providerId="LiveId" clId="{8FCE071C-7032-4417-A957-ED7A028071B2}" dt="2020-06-09T19:21:07.347" v="1092" actId="207"/>
          <ac:spMkLst>
            <pc:docMk/>
            <pc:sldMk cId="2757490571" sldId="276"/>
            <ac:spMk id="3" creationId="{1D94226C-A6B9-4C23-82D1-63B81F93F5A0}"/>
          </ac:spMkLst>
        </pc:spChg>
      </pc:sldChg>
      <pc:sldChg chg="modSp new mod">
        <pc:chgData name="Eva Kalinová" userId="e5824e064aeffb0f" providerId="LiveId" clId="{8FCE071C-7032-4417-A957-ED7A028071B2}" dt="2020-06-09T19:21:35.279" v="1096" actId="207"/>
        <pc:sldMkLst>
          <pc:docMk/>
          <pc:sldMk cId="3446559309" sldId="277"/>
        </pc:sldMkLst>
        <pc:spChg chg="mod">
          <ac:chgData name="Eva Kalinová" userId="e5824e064aeffb0f" providerId="LiveId" clId="{8FCE071C-7032-4417-A957-ED7A028071B2}" dt="2020-06-09T19:21:33.083" v="1095" actId="207"/>
          <ac:spMkLst>
            <pc:docMk/>
            <pc:sldMk cId="3446559309" sldId="277"/>
            <ac:spMk id="2" creationId="{3B6040FA-CCA0-4C44-AABB-0E9393D78EF2}"/>
          </ac:spMkLst>
        </pc:spChg>
        <pc:spChg chg="mod">
          <ac:chgData name="Eva Kalinová" userId="e5824e064aeffb0f" providerId="LiveId" clId="{8FCE071C-7032-4417-A957-ED7A028071B2}" dt="2020-06-09T19:21:35.279" v="1096" actId="207"/>
          <ac:spMkLst>
            <pc:docMk/>
            <pc:sldMk cId="3446559309" sldId="277"/>
            <ac:spMk id="3" creationId="{0A2DCFE5-47AD-4118-AB2F-C6AAF81A30B2}"/>
          </ac:spMkLst>
        </pc:spChg>
      </pc:sldChg>
      <pc:sldChg chg="addSp delSp modSp add mod">
        <pc:chgData name="Eva Kalinová" userId="e5824e064aeffb0f" providerId="LiveId" clId="{8FCE071C-7032-4417-A957-ED7A028071B2}" dt="2020-06-09T22:58:57.910" v="1993" actId="20577"/>
        <pc:sldMkLst>
          <pc:docMk/>
          <pc:sldMk cId="3318974987" sldId="278"/>
        </pc:sldMkLst>
        <pc:spChg chg="mod">
          <ac:chgData name="Eva Kalinová" userId="e5824e064aeffb0f" providerId="LiveId" clId="{8FCE071C-7032-4417-A957-ED7A028071B2}" dt="2020-06-09T22:58:57.910" v="1993" actId="20577"/>
          <ac:spMkLst>
            <pc:docMk/>
            <pc:sldMk cId="3318974987" sldId="278"/>
            <ac:spMk id="2" creationId="{320AA615-2355-4197-863C-C88DD0017FD3}"/>
          </ac:spMkLst>
        </pc:spChg>
        <pc:spChg chg="add del mod">
          <ac:chgData name="Eva Kalinová" userId="e5824e064aeffb0f" providerId="LiveId" clId="{8FCE071C-7032-4417-A957-ED7A028071B2}" dt="2020-06-09T22:10:22.135" v="1183"/>
          <ac:spMkLst>
            <pc:docMk/>
            <pc:sldMk cId="3318974987" sldId="278"/>
            <ac:spMk id="4" creationId="{E3CDEE8A-21C1-4AD4-AD7F-76660E5A9943}"/>
          </ac:spMkLst>
        </pc:spChg>
        <pc:graphicFrameChg chg="add del mod">
          <ac:chgData name="Eva Kalinová" userId="e5824e064aeffb0f" providerId="LiveId" clId="{8FCE071C-7032-4417-A957-ED7A028071B2}" dt="2020-06-09T22:09:49.481" v="1182" actId="1032"/>
          <ac:graphicFrameMkLst>
            <pc:docMk/>
            <pc:sldMk cId="3318974987" sldId="278"/>
            <ac:graphicFrameMk id="3" creationId="{B3123C0B-AD90-4559-9C26-77A1C9B8040B}"/>
          </ac:graphicFrameMkLst>
        </pc:graphicFrameChg>
        <pc:graphicFrameChg chg="add mod">
          <ac:chgData name="Eva Kalinová" userId="e5824e064aeffb0f" providerId="LiveId" clId="{8FCE071C-7032-4417-A957-ED7A028071B2}" dt="2020-06-09T22:36:45.804" v="1972" actId="5793"/>
          <ac:graphicFrameMkLst>
            <pc:docMk/>
            <pc:sldMk cId="3318974987" sldId="278"/>
            <ac:graphicFrameMk id="7" creationId="{CFDE3965-8E85-47A6-976C-E3969ED63F66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lin\Downloads\Data%20klastry%20&#382;eb&#345;&#237;&#269;ky%20nov&#233;%20p&#345;ed&#283;lan&#233;%207.5.%20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457465667978161E-2"/>
          <c:y val="4.0831477357089828E-2"/>
          <c:w val="0.96762814846989542"/>
          <c:h val="0.822486248239014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'Tabulky pro text plus grafy'!$B$63</c:f>
              <c:strCache>
                <c:ptCount val="1"/>
                <c:pt idx="0">
                  <c:v>Body celkem aktiva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'Tabulky pro text plus grafy'!$A$64:$A$88</c:f>
              <c:strCache>
                <c:ptCount val="25"/>
                <c:pt idx="0">
                  <c:v>(1, 1)</c:v>
                </c:pt>
                <c:pt idx="1">
                  <c:v>(1, 2)</c:v>
                </c:pt>
                <c:pt idx="2">
                  <c:v>(1, 3)</c:v>
                </c:pt>
                <c:pt idx="3">
                  <c:v>(2, 1)</c:v>
                </c:pt>
                <c:pt idx="4">
                  <c:v>(3, 1)</c:v>
                </c:pt>
                <c:pt idx="5">
                  <c:v>(2, 10)</c:v>
                </c:pt>
                <c:pt idx="6">
                  <c:v>(1, 10)</c:v>
                </c:pt>
                <c:pt idx="7">
                  <c:v>(5, 1)</c:v>
                </c:pt>
                <c:pt idx="8">
                  <c:v>(10, 10)</c:v>
                </c:pt>
                <c:pt idx="9">
                  <c:v>(9, 10)</c:v>
                </c:pt>
                <c:pt idx="10">
                  <c:v>(8, 10)</c:v>
                </c:pt>
                <c:pt idx="11">
                  <c:v>(1, 4)</c:v>
                </c:pt>
                <c:pt idx="12">
                  <c:v>(2, 2)</c:v>
                </c:pt>
                <c:pt idx="13">
                  <c:v>(3, 10)</c:v>
                </c:pt>
                <c:pt idx="14">
                  <c:v>(3, 2)</c:v>
                </c:pt>
                <c:pt idx="15">
                  <c:v>(10, 9)</c:v>
                </c:pt>
                <c:pt idx="16">
                  <c:v>(1, 8)</c:v>
                </c:pt>
                <c:pt idx="17">
                  <c:v>(4, 2)</c:v>
                </c:pt>
                <c:pt idx="18">
                  <c:v>(1, 9)</c:v>
                </c:pt>
                <c:pt idx="19">
                  <c:v>(8, 8)</c:v>
                </c:pt>
                <c:pt idx="20">
                  <c:v>(1, 5)</c:v>
                </c:pt>
                <c:pt idx="21">
                  <c:v>(3, 3)</c:v>
                </c:pt>
                <c:pt idx="22">
                  <c:v>(6, 2)</c:v>
                </c:pt>
                <c:pt idx="23">
                  <c:v>(2, 6)</c:v>
                </c:pt>
                <c:pt idx="24">
                  <c:v>(2, 3)</c:v>
                </c:pt>
              </c:strCache>
            </c:strRef>
          </c:cat>
          <c:val>
            <c:numRef>
              <c:f>'Tabulky pro text plus grafy'!$B$64:$B$88</c:f>
              <c:numCache>
                <c:formatCode>General</c:formatCode>
                <c:ptCount val="25"/>
                <c:pt idx="0">
                  <c:v>30</c:v>
                </c:pt>
                <c:pt idx="1">
                  <c:v>18</c:v>
                </c:pt>
                <c:pt idx="2">
                  <c:v>18</c:v>
                </c:pt>
                <c:pt idx="3">
                  <c:v>17</c:v>
                </c:pt>
                <c:pt idx="4">
                  <c:v>16</c:v>
                </c:pt>
                <c:pt idx="5">
                  <c:v>15</c:v>
                </c:pt>
                <c:pt idx="6">
                  <c:v>14</c:v>
                </c:pt>
                <c:pt idx="7">
                  <c:v>11</c:v>
                </c:pt>
                <c:pt idx="8">
                  <c:v>10</c:v>
                </c:pt>
                <c:pt idx="9">
                  <c:v>9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6</c:v>
                </c:pt>
                <c:pt idx="14">
                  <c:v>5</c:v>
                </c:pt>
                <c:pt idx="15">
                  <c:v>5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3</c:v>
                </c:pt>
                <c:pt idx="20">
                  <c:v>3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26-4FB9-AC3A-CEC65639B402}"/>
            </c:ext>
          </c:extLst>
        </c:ser>
        <c:ser>
          <c:idx val="2"/>
          <c:order val="2"/>
          <c:tx>
            <c:strRef>
              <c:f>'Tabulky pro text plus grafy'!$D$63</c:f>
              <c:strCache>
                <c:ptCount val="1"/>
                <c:pt idx="0">
                  <c:v>Body celkem DM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'Tabulky pro text plus grafy'!$A$64:$A$88</c:f>
              <c:strCache>
                <c:ptCount val="25"/>
                <c:pt idx="0">
                  <c:v>(1, 1)</c:v>
                </c:pt>
                <c:pt idx="1">
                  <c:v>(1, 2)</c:v>
                </c:pt>
                <c:pt idx="2">
                  <c:v>(1, 3)</c:v>
                </c:pt>
                <c:pt idx="3">
                  <c:v>(2, 1)</c:v>
                </c:pt>
                <c:pt idx="4">
                  <c:v>(3, 1)</c:v>
                </c:pt>
                <c:pt idx="5">
                  <c:v>(2, 10)</c:v>
                </c:pt>
                <c:pt idx="6">
                  <c:v>(1, 10)</c:v>
                </c:pt>
                <c:pt idx="7">
                  <c:v>(5, 1)</c:v>
                </c:pt>
                <c:pt idx="8">
                  <c:v>(10, 10)</c:v>
                </c:pt>
                <c:pt idx="9">
                  <c:v>(9, 10)</c:v>
                </c:pt>
                <c:pt idx="10">
                  <c:v>(8, 10)</c:v>
                </c:pt>
                <c:pt idx="11">
                  <c:v>(1, 4)</c:v>
                </c:pt>
                <c:pt idx="12">
                  <c:v>(2, 2)</c:v>
                </c:pt>
                <c:pt idx="13">
                  <c:v>(3, 10)</c:v>
                </c:pt>
                <c:pt idx="14">
                  <c:v>(3, 2)</c:v>
                </c:pt>
                <c:pt idx="15">
                  <c:v>(10, 9)</c:v>
                </c:pt>
                <c:pt idx="16">
                  <c:v>(1, 8)</c:v>
                </c:pt>
                <c:pt idx="17">
                  <c:v>(4, 2)</c:v>
                </c:pt>
                <c:pt idx="18">
                  <c:v>(1, 9)</c:v>
                </c:pt>
                <c:pt idx="19">
                  <c:v>(8, 8)</c:v>
                </c:pt>
                <c:pt idx="20">
                  <c:v>(1, 5)</c:v>
                </c:pt>
                <c:pt idx="21">
                  <c:v>(3, 3)</c:v>
                </c:pt>
                <c:pt idx="22">
                  <c:v>(6, 2)</c:v>
                </c:pt>
                <c:pt idx="23">
                  <c:v>(2, 6)</c:v>
                </c:pt>
                <c:pt idx="24">
                  <c:v>(2, 3)</c:v>
                </c:pt>
              </c:strCache>
            </c:strRef>
          </c:cat>
          <c:val>
            <c:numRef>
              <c:f>'Tabulky pro text plus grafy'!$D$64:$D$90</c:f>
              <c:numCache>
                <c:formatCode>General</c:formatCode>
                <c:ptCount val="25"/>
                <c:pt idx="0">
                  <c:v>30</c:v>
                </c:pt>
                <c:pt idx="1">
                  <c:v>21</c:v>
                </c:pt>
                <c:pt idx="2">
                  <c:v>20</c:v>
                </c:pt>
                <c:pt idx="3">
                  <c:v>18</c:v>
                </c:pt>
                <c:pt idx="4">
                  <c:v>16</c:v>
                </c:pt>
                <c:pt idx="5">
                  <c:v>13</c:v>
                </c:pt>
                <c:pt idx="6">
                  <c:v>10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8</c:v>
                </c:pt>
                <c:pt idx="11">
                  <c:v>6</c:v>
                </c:pt>
                <c:pt idx="12">
                  <c:v>6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2</c:v>
                </c:pt>
                <c:pt idx="2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26-4FB9-AC3A-CEC65639B402}"/>
            </c:ext>
          </c:extLst>
        </c:ser>
        <c:ser>
          <c:idx val="4"/>
          <c:order val="4"/>
          <c:tx>
            <c:strRef>
              <c:f>'Tabulky pro text plus grafy'!$F$63</c:f>
              <c:strCache>
                <c:ptCount val="1"/>
                <c:pt idx="0">
                  <c:v>Body celkem tržby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'Tabulky pro text plus grafy'!$A$64:$A$88</c:f>
              <c:strCache>
                <c:ptCount val="25"/>
                <c:pt idx="0">
                  <c:v>(1, 1)</c:v>
                </c:pt>
                <c:pt idx="1">
                  <c:v>(1, 2)</c:v>
                </c:pt>
                <c:pt idx="2">
                  <c:v>(1, 3)</c:v>
                </c:pt>
                <c:pt idx="3">
                  <c:v>(2, 1)</c:v>
                </c:pt>
                <c:pt idx="4">
                  <c:v>(3, 1)</c:v>
                </c:pt>
                <c:pt idx="5">
                  <c:v>(2, 10)</c:v>
                </c:pt>
                <c:pt idx="6">
                  <c:v>(1, 10)</c:v>
                </c:pt>
                <c:pt idx="7">
                  <c:v>(5, 1)</c:v>
                </c:pt>
                <c:pt idx="8">
                  <c:v>(10, 10)</c:v>
                </c:pt>
                <c:pt idx="9">
                  <c:v>(9, 10)</c:v>
                </c:pt>
                <c:pt idx="10">
                  <c:v>(8, 10)</c:v>
                </c:pt>
                <c:pt idx="11">
                  <c:v>(1, 4)</c:v>
                </c:pt>
                <c:pt idx="12">
                  <c:v>(2, 2)</c:v>
                </c:pt>
                <c:pt idx="13">
                  <c:v>(3, 10)</c:v>
                </c:pt>
                <c:pt idx="14">
                  <c:v>(3, 2)</c:v>
                </c:pt>
                <c:pt idx="15">
                  <c:v>(10, 9)</c:v>
                </c:pt>
                <c:pt idx="16">
                  <c:v>(1, 8)</c:v>
                </c:pt>
                <c:pt idx="17">
                  <c:v>(4, 2)</c:v>
                </c:pt>
                <c:pt idx="18">
                  <c:v>(1, 9)</c:v>
                </c:pt>
                <c:pt idx="19">
                  <c:v>(8, 8)</c:v>
                </c:pt>
                <c:pt idx="20">
                  <c:v>(1, 5)</c:v>
                </c:pt>
                <c:pt idx="21">
                  <c:v>(3, 3)</c:v>
                </c:pt>
                <c:pt idx="22">
                  <c:v>(6, 2)</c:v>
                </c:pt>
                <c:pt idx="23">
                  <c:v>(2, 6)</c:v>
                </c:pt>
                <c:pt idx="24">
                  <c:v>(2, 3)</c:v>
                </c:pt>
              </c:strCache>
            </c:strRef>
          </c:cat>
          <c:val>
            <c:numRef>
              <c:f>'Tabulky pro text plus grafy'!$F$64:$F$85</c:f>
              <c:numCache>
                <c:formatCode>General</c:formatCode>
                <c:ptCount val="22"/>
                <c:pt idx="0">
                  <c:v>31</c:v>
                </c:pt>
                <c:pt idx="1">
                  <c:v>30</c:v>
                </c:pt>
                <c:pt idx="2">
                  <c:v>20</c:v>
                </c:pt>
                <c:pt idx="3">
                  <c:v>15</c:v>
                </c:pt>
                <c:pt idx="4">
                  <c:v>14</c:v>
                </c:pt>
                <c:pt idx="5">
                  <c:v>13</c:v>
                </c:pt>
                <c:pt idx="6">
                  <c:v>13</c:v>
                </c:pt>
                <c:pt idx="7">
                  <c:v>13</c:v>
                </c:pt>
                <c:pt idx="8">
                  <c:v>12</c:v>
                </c:pt>
                <c:pt idx="9">
                  <c:v>10</c:v>
                </c:pt>
                <c:pt idx="10">
                  <c:v>9</c:v>
                </c:pt>
                <c:pt idx="11">
                  <c:v>9</c:v>
                </c:pt>
                <c:pt idx="12">
                  <c:v>7</c:v>
                </c:pt>
                <c:pt idx="13">
                  <c:v>6</c:v>
                </c:pt>
                <c:pt idx="14">
                  <c:v>5</c:v>
                </c:pt>
                <c:pt idx="15">
                  <c:v>3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26-4FB9-AC3A-CEC65639B402}"/>
            </c:ext>
          </c:extLst>
        </c:ser>
        <c:ser>
          <c:idx val="6"/>
          <c:order val="6"/>
          <c:tx>
            <c:strRef>
              <c:f>'Tabulky pro text plus grafy'!$H$63</c:f>
              <c:strCache>
                <c:ptCount val="1"/>
                <c:pt idx="0">
                  <c:v>Body celkem PVH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'Tabulky pro text plus grafy'!$A$64:$A$88</c:f>
              <c:strCache>
                <c:ptCount val="25"/>
                <c:pt idx="0">
                  <c:v>(1, 1)</c:v>
                </c:pt>
                <c:pt idx="1">
                  <c:v>(1, 2)</c:v>
                </c:pt>
                <c:pt idx="2">
                  <c:v>(1, 3)</c:v>
                </c:pt>
                <c:pt idx="3">
                  <c:v>(2, 1)</c:v>
                </c:pt>
                <c:pt idx="4">
                  <c:v>(3, 1)</c:v>
                </c:pt>
                <c:pt idx="5">
                  <c:v>(2, 10)</c:v>
                </c:pt>
                <c:pt idx="6">
                  <c:v>(1, 10)</c:v>
                </c:pt>
                <c:pt idx="7">
                  <c:v>(5, 1)</c:v>
                </c:pt>
                <c:pt idx="8">
                  <c:v>(10, 10)</c:v>
                </c:pt>
                <c:pt idx="9">
                  <c:v>(9, 10)</c:v>
                </c:pt>
                <c:pt idx="10">
                  <c:v>(8, 10)</c:v>
                </c:pt>
                <c:pt idx="11">
                  <c:v>(1, 4)</c:v>
                </c:pt>
                <c:pt idx="12">
                  <c:v>(2, 2)</c:v>
                </c:pt>
                <c:pt idx="13">
                  <c:v>(3, 10)</c:v>
                </c:pt>
                <c:pt idx="14">
                  <c:v>(3, 2)</c:v>
                </c:pt>
                <c:pt idx="15">
                  <c:v>(10, 9)</c:v>
                </c:pt>
                <c:pt idx="16">
                  <c:v>(1, 8)</c:v>
                </c:pt>
                <c:pt idx="17">
                  <c:v>(4, 2)</c:v>
                </c:pt>
                <c:pt idx="18">
                  <c:v>(1, 9)</c:v>
                </c:pt>
                <c:pt idx="19">
                  <c:v>(8, 8)</c:v>
                </c:pt>
                <c:pt idx="20">
                  <c:v>(1, 5)</c:v>
                </c:pt>
                <c:pt idx="21">
                  <c:v>(3, 3)</c:v>
                </c:pt>
                <c:pt idx="22">
                  <c:v>(6, 2)</c:v>
                </c:pt>
                <c:pt idx="23">
                  <c:v>(2, 6)</c:v>
                </c:pt>
                <c:pt idx="24">
                  <c:v>(2, 3)</c:v>
                </c:pt>
              </c:strCache>
            </c:strRef>
          </c:cat>
          <c:val>
            <c:numRef>
              <c:f>'Tabulky pro text plus grafy'!$H$64:$H$86</c:f>
              <c:numCache>
                <c:formatCode>General</c:formatCode>
                <c:ptCount val="23"/>
                <c:pt idx="0">
                  <c:v>26</c:v>
                </c:pt>
                <c:pt idx="1">
                  <c:v>23</c:v>
                </c:pt>
                <c:pt idx="2">
                  <c:v>21</c:v>
                </c:pt>
                <c:pt idx="3">
                  <c:v>18</c:v>
                </c:pt>
                <c:pt idx="4">
                  <c:v>18</c:v>
                </c:pt>
                <c:pt idx="5">
                  <c:v>16</c:v>
                </c:pt>
                <c:pt idx="6">
                  <c:v>12</c:v>
                </c:pt>
                <c:pt idx="7">
                  <c:v>11</c:v>
                </c:pt>
                <c:pt idx="8">
                  <c:v>11</c:v>
                </c:pt>
                <c:pt idx="9">
                  <c:v>10</c:v>
                </c:pt>
                <c:pt idx="10">
                  <c:v>10</c:v>
                </c:pt>
                <c:pt idx="11">
                  <c:v>9</c:v>
                </c:pt>
                <c:pt idx="12">
                  <c:v>6</c:v>
                </c:pt>
                <c:pt idx="13">
                  <c:v>5</c:v>
                </c:pt>
                <c:pt idx="14">
                  <c:v>5</c:v>
                </c:pt>
                <c:pt idx="15">
                  <c:v>4</c:v>
                </c:pt>
                <c:pt idx="16">
                  <c:v>4</c:v>
                </c:pt>
                <c:pt idx="17">
                  <c:v>3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1</c:v>
                </c:pt>
                <c:pt idx="2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26-4FB9-AC3A-CEC65639B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4517472"/>
        <c:axId val="60451976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'Tabulky pro text plus grafy'!$C$63</c15:sqref>
                        </c15:formulaRef>
                      </c:ext>
                    </c:extLst>
                    <c:strCache>
                      <c:ptCount val="1"/>
                      <c:pt idx="0">
                        <c:v>Klastr DM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'Tabulky pro text plus grafy'!$A$64:$A$88</c15:sqref>
                        </c15:formulaRef>
                      </c:ext>
                    </c:extLst>
                    <c:strCache>
                      <c:ptCount val="25"/>
                      <c:pt idx="0">
                        <c:v>(1, 1)</c:v>
                      </c:pt>
                      <c:pt idx="1">
                        <c:v>(1, 2)</c:v>
                      </c:pt>
                      <c:pt idx="2">
                        <c:v>(1, 3)</c:v>
                      </c:pt>
                      <c:pt idx="3">
                        <c:v>(2, 1)</c:v>
                      </c:pt>
                      <c:pt idx="4">
                        <c:v>(3, 1)</c:v>
                      </c:pt>
                      <c:pt idx="5">
                        <c:v>(2, 10)</c:v>
                      </c:pt>
                      <c:pt idx="6">
                        <c:v>(1, 10)</c:v>
                      </c:pt>
                      <c:pt idx="7">
                        <c:v>(5, 1)</c:v>
                      </c:pt>
                      <c:pt idx="8">
                        <c:v>(10, 10)</c:v>
                      </c:pt>
                      <c:pt idx="9">
                        <c:v>(9, 10)</c:v>
                      </c:pt>
                      <c:pt idx="10">
                        <c:v>(8, 10)</c:v>
                      </c:pt>
                      <c:pt idx="11">
                        <c:v>(1, 4)</c:v>
                      </c:pt>
                      <c:pt idx="12">
                        <c:v>(2, 2)</c:v>
                      </c:pt>
                      <c:pt idx="13">
                        <c:v>(3, 10)</c:v>
                      </c:pt>
                      <c:pt idx="14">
                        <c:v>(3, 2)</c:v>
                      </c:pt>
                      <c:pt idx="15">
                        <c:v>(10, 9)</c:v>
                      </c:pt>
                      <c:pt idx="16">
                        <c:v>(1, 8)</c:v>
                      </c:pt>
                      <c:pt idx="17">
                        <c:v>(4, 2)</c:v>
                      </c:pt>
                      <c:pt idx="18">
                        <c:v>(1, 9)</c:v>
                      </c:pt>
                      <c:pt idx="19">
                        <c:v>(8, 8)</c:v>
                      </c:pt>
                      <c:pt idx="20">
                        <c:v>(1, 5)</c:v>
                      </c:pt>
                      <c:pt idx="21">
                        <c:v>(3, 3)</c:v>
                      </c:pt>
                      <c:pt idx="22">
                        <c:v>(6, 2)</c:v>
                      </c:pt>
                      <c:pt idx="23">
                        <c:v>(2, 6)</c:v>
                      </c:pt>
                      <c:pt idx="24">
                        <c:v>(2, 3)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'Tabulky pro text plus grafy'!$C$64:$C$90</c15:sqref>
                        </c15:formulaRef>
                      </c:ext>
                    </c:extLst>
                    <c:numCache>
                      <c:formatCode>General</c:formatCode>
                      <c:ptCount val="2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F426-4FB9-AC3A-CEC65639B402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'Tabulky pro text plus grafy'!$E$63</c15:sqref>
                        </c15:formulaRef>
                      </c:ext>
                    </c:extLst>
                    <c:strCache>
                      <c:ptCount val="1"/>
                      <c:pt idx="0">
                        <c:v>Klastr tržby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'Tabulky pro text plus grafy'!$A$64:$A$88</c15:sqref>
                        </c15:formulaRef>
                      </c:ext>
                    </c:extLst>
                    <c:strCache>
                      <c:ptCount val="25"/>
                      <c:pt idx="0">
                        <c:v>(1, 1)</c:v>
                      </c:pt>
                      <c:pt idx="1">
                        <c:v>(1, 2)</c:v>
                      </c:pt>
                      <c:pt idx="2">
                        <c:v>(1, 3)</c:v>
                      </c:pt>
                      <c:pt idx="3">
                        <c:v>(2, 1)</c:v>
                      </c:pt>
                      <c:pt idx="4">
                        <c:v>(3, 1)</c:v>
                      </c:pt>
                      <c:pt idx="5">
                        <c:v>(2, 10)</c:v>
                      </c:pt>
                      <c:pt idx="6">
                        <c:v>(1, 10)</c:v>
                      </c:pt>
                      <c:pt idx="7">
                        <c:v>(5, 1)</c:v>
                      </c:pt>
                      <c:pt idx="8">
                        <c:v>(10, 10)</c:v>
                      </c:pt>
                      <c:pt idx="9">
                        <c:v>(9, 10)</c:v>
                      </c:pt>
                      <c:pt idx="10">
                        <c:v>(8, 10)</c:v>
                      </c:pt>
                      <c:pt idx="11">
                        <c:v>(1, 4)</c:v>
                      </c:pt>
                      <c:pt idx="12">
                        <c:v>(2, 2)</c:v>
                      </c:pt>
                      <c:pt idx="13">
                        <c:v>(3, 10)</c:v>
                      </c:pt>
                      <c:pt idx="14">
                        <c:v>(3, 2)</c:v>
                      </c:pt>
                      <c:pt idx="15">
                        <c:v>(10, 9)</c:v>
                      </c:pt>
                      <c:pt idx="16">
                        <c:v>(1, 8)</c:v>
                      </c:pt>
                      <c:pt idx="17">
                        <c:v>(4, 2)</c:v>
                      </c:pt>
                      <c:pt idx="18">
                        <c:v>(1, 9)</c:v>
                      </c:pt>
                      <c:pt idx="19">
                        <c:v>(8, 8)</c:v>
                      </c:pt>
                      <c:pt idx="20">
                        <c:v>(1, 5)</c:v>
                      </c:pt>
                      <c:pt idx="21">
                        <c:v>(3, 3)</c:v>
                      </c:pt>
                      <c:pt idx="22">
                        <c:v>(6, 2)</c:v>
                      </c:pt>
                      <c:pt idx="23">
                        <c:v>(2, 6)</c:v>
                      </c:pt>
                      <c:pt idx="24">
                        <c:v>(2, 3)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'Tabulky pro text plus grafy'!$E$64:$E$85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426-4FB9-AC3A-CEC65639B402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'Tabulky pro text plus grafy'!$G$63</c15:sqref>
                        </c15:formulaRef>
                      </c:ext>
                    </c:extLst>
                    <c:strCache>
                      <c:ptCount val="1"/>
                      <c:pt idx="0">
                        <c:v>Klastr PVH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'Tabulky pro text plus grafy'!$A$64:$A$88</c15:sqref>
                        </c15:formulaRef>
                      </c:ext>
                    </c:extLst>
                    <c:strCache>
                      <c:ptCount val="25"/>
                      <c:pt idx="0">
                        <c:v>(1, 1)</c:v>
                      </c:pt>
                      <c:pt idx="1">
                        <c:v>(1, 2)</c:v>
                      </c:pt>
                      <c:pt idx="2">
                        <c:v>(1, 3)</c:v>
                      </c:pt>
                      <c:pt idx="3">
                        <c:v>(2, 1)</c:v>
                      </c:pt>
                      <c:pt idx="4">
                        <c:v>(3, 1)</c:v>
                      </c:pt>
                      <c:pt idx="5">
                        <c:v>(2, 10)</c:v>
                      </c:pt>
                      <c:pt idx="6">
                        <c:v>(1, 10)</c:v>
                      </c:pt>
                      <c:pt idx="7">
                        <c:v>(5, 1)</c:v>
                      </c:pt>
                      <c:pt idx="8">
                        <c:v>(10, 10)</c:v>
                      </c:pt>
                      <c:pt idx="9">
                        <c:v>(9, 10)</c:v>
                      </c:pt>
                      <c:pt idx="10">
                        <c:v>(8, 10)</c:v>
                      </c:pt>
                      <c:pt idx="11">
                        <c:v>(1, 4)</c:v>
                      </c:pt>
                      <c:pt idx="12">
                        <c:v>(2, 2)</c:v>
                      </c:pt>
                      <c:pt idx="13">
                        <c:v>(3, 10)</c:v>
                      </c:pt>
                      <c:pt idx="14">
                        <c:v>(3, 2)</c:v>
                      </c:pt>
                      <c:pt idx="15">
                        <c:v>(10, 9)</c:v>
                      </c:pt>
                      <c:pt idx="16">
                        <c:v>(1, 8)</c:v>
                      </c:pt>
                      <c:pt idx="17">
                        <c:v>(4, 2)</c:v>
                      </c:pt>
                      <c:pt idx="18">
                        <c:v>(1, 9)</c:v>
                      </c:pt>
                      <c:pt idx="19">
                        <c:v>(8, 8)</c:v>
                      </c:pt>
                      <c:pt idx="20">
                        <c:v>(1, 5)</c:v>
                      </c:pt>
                      <c:pt idx="21">
                        <c:v>(3, 3)</c:v>
                      </c:pt>
                      <c:pt idx="22">
                        <c:v>(6, 2)</c:v>
                      </c:pt>
                      <c:pt idx="23">
                        <c:v>(2, 6)</c:v>
                      </c:pt>
                      <c:pt idx="24">
                        <c:v>(2, 3)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'Tabulky pro text plus grafy'!$G$64:$G$86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F426-4FB9-AC3A-CEC65639B402}"/>
                  </c:ext>
                </c:extLst>
              </c15:ser>
            </c15:filteredBarSeries>
          </c:ext>
        </c:extLst>
      </c:barChart>
      <c:catAx>
        <c:axId val="604517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/>
                  <a:t>Klastr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8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04519768"/>
        <c:crosses val="autoZero"/>
        <c:auto val="1"/>
        <c:lblAlgn val="ctr"/>
        <c:lblOffset val="100"/>
        <c:noMultiLvlLbl val="0"/>
      </c:catAx>
      <c:valAx>
        <c:axId val="604519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600"/>
                  <a:t>Počet</a:t>
                </a:r>
                <a:r>
                  <a:rPr lang="cs-CZ" sz="600" baseline="0"/>
                  <a:t> bodů</a:t>
                </a:r>
                <a:endParaRPr lang="cs-CZ" sz="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0451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273964231058662E-2"/>
          <c:y val="0.96874667670025572"/>
          <c:w val="0.8394465124187892"/>
          <c:h val="3.12533232997443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500"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'Žebříček celkem'!$G$2</c:f>
              <c:strCache>
                <c:ptCount val="1"/>
                <c:pt idx="0">
                  <c:v>Součet z Počet bodů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'Žebříček celkem'!$F$3:$F$36</c:f>
              <c:strCache>
                <c:ptCount val="34"/>
                <c:pt idx="0">
                  <c:v>(1, 1)</c:v>
                </c:pt>
                <c:pt idx="1">
                  <c:v>(1, 2)</c:v>
                </c:pt>
                <c:pt idx="2">
                  <c:v>(1, 10)</c:v>
                </c:pt>
                <c:pt idx="3">
                  <c:v>(2, 1)</c:v>
                </c:pt>
                <c:pt idx="4">
                  <c:v>(1, 3)</c:v>
                </c:pt>
                <c:pt idx="5">
                  <c:v>(3, 1)</c:v>
                </c:pt>
                <c:pt idx="6">
                  <c:v>(2, 10)</c:v>
                </c:pt>
                <c:pt idx="7">
                  <c:v>(1, 9)</c:v>
                </c:pt>
                <c:pt idx="8">
                  <c:v>(10, 10)</c:v>
                </c:pt>
                <c:pt idx="9">
                  <c:v>(9, 10)</c:v>
                </c:pt>
                <c:pt idx="10">
                  <c:v>(2, 2)</c:v>
                </c:pt>
                <c:pt idx="11">
                  <c:v>(5, 1)</c:v>
                </c:pt>
                <c:pt idx="12">
                  <c:v>(1, 8)</c:v>
                </c:pt>
                <c:pt idx="13">
                  <c:v>(10, 9)</c:v>
                </c:pt>
                <c:pt idx="14">
                  <c:v>(1, 4)</c:v>
                </c:pt>
                <c:pt idx="15">
                  <c:v>(3, 10)</c:v>
                </c:pt>
                <c:pt idx="16">
                  <c:v>(8, 10)</c:v>
                </c:pt>
                <c:pt idx="17">
                  <c:v>(1, 5)</c:v>
                </c:pt>
                <c:pt idx="18">
                  <c:v>(4, 2)</c:v>
                </c:pt>
                <c:pt idx="19">
                  <c:v>(3, 2)</c:v>
                </c:pt>
                <c:pt idx="20">
                  <c:v>(2, 6)</c:v>
                </c:pt>
                <c:pt idx="21">
                  <c:v>(2, 3)</c:v>
                </c:pt>
                <c:pt idx="22">
                  <c:v>(8, 9)</c:v>
                </c:pt>
                <c:pt idx="23">
                  <c:v>(2, 9)</c:v>
                </c:pt>
                <c:pt idx="24">
                  <c:v>(8, 8)</c:v>
                </c:pt>
                <c:pt idx="25">
                  <c:v>(3, 4)</c:v>
                </c:pt>
                <c:pt idx="26">
                  <c:v>(6, 2)</c:v>
                </c:pt>
                <c:pt idx="27">
                  <c:v>(3, 3)</c:v>
                </c:pt>
                <c:pt idx="28">
                  <c:v>(5, 3)</c:v>
                </c:pt>
                <c:pt idx="29">
                  <c:v>(2, 4)</c:v>
                </c:pt>
                <c:pt idx="30">
                  <c:v>(6, 10)</c:v>
                </c:pt>
                <c:pt idx="31">
                  <c:v>(6, 1)</c:v>
                </c:pt>
                <c:pt idx="32">
                  <c:v>(9, 7)</c:v>
                </c:pt>
                <c:pt idx="33">
                  <c:v>(1, 7)</c:v>
                </c:pt>
              </c:strCache>
            </c:strRef>
          </c:cat>
          <c:val>
            <c:numRef>
              <c:f>'Žebříček celkem'!$G$3:$G$36</c:f>
              <c:numCache>
                <c:formatCode>General</c:formatCode>
                <c:ptCount val="34"/>
                <c:pt idx="0">
                  <c:v>108</c:v>
                </c:pt>
                <c:pt idx="1">
                  <c:v>76</c:v>
                </c:pt>
                <c:pt idx="2">
                  <c:v>69</c:v>
                </c:pt>
                <c:pt idx="3">
                  <c:v>66</c:v>
                </c:pt>
                <c:pt idx="4">
                  <c:v>62</c:v>
                </c:pt>
                <c:pt idx="5">
                  <c:v>56</c:v>
                </c:pt>
                <c:pt idx="6">
                  <c:v>53</c:v>
                </c:pt>
                <c:pt idx="7">
                  <c:v>45</c:v>
                </c:pt>
                <c:pt idx="8">
                  <c:v>39</c:v>
                </c:pt>
                <c:pt idx="9">
                  <c:v>35</c:v>
                </c:pt>
                <c:pt idx="10">
                  <c:v>35</c:v>
                </c:pt>
                <c:pt idx="11">
                  <c:v>34</c:v>
                </c:pt>
                <c:pt idx="12">
                  <c:v>24</c:v>
                </c:pt>
                <c:pt idx="13">
                  <c:v>21</c:v>
                </c:pt>
                <c:pt idx="14">
                  <c:v>16</c:v>
                </c:pt>
                <c:pt idx="15">
                  <c:v>15</c:v>
                </c:pt>
                <c:pt idx="16">
                  <c:v>15</c:v>
                </c:pt>
                <c:pt idx="17">
                  <c:v>14</c:v>
                </c:pt>
                <c:pt idx="18">
                  <c:v>13</c:v>
                </c:pt>
                <c:pt idx="19">
                  <c:v>11</c:v>
                </c:pt>
                <c:pt idx="20">
                  <c:v>11</c:v>
                </c:pt>
                <c:pt idx="21">
                  <c:v>9</c:v>
                </c:pt>
                <c:pt idx="22">
                  <c:v>8</c:v>
                </c:pt>
                <c:pt idx="23">
                  <c:v>7</c:v>
                </c:pt>
                <c:pt idx="24">
                  <c:v>7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5</c:v>
                </c:pt>
                <c:pt idx="29">
                  <c:v>3</c:v>
                </c:pt>
                <c:pt idx="30">
                  <c:v>2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1E-4802-A888-E07C91B2F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5668128"/>
        <c:axId val="535661896"/>
      </c:barChart>
      <c:catAx>
        <c:axId val="5356681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Klastr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5661896"/>
        <c:crosses val="autoZero"/>
        <c:auto val="1"/>
        <c:lblAlgn val="ctr"/>
        <c:lblOffset val="100"/>
        <c:noMultiLvlLbl val="0"/>
      </c:catAx>
      <c:valAx>
        <c:axId val="535661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Počet bodů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566812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5BDA0A-8502-4138-A559-BBDC855246C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A31CBC3-BDBC-44A8-B3D1-3B52C8D4B8E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i="0" dirty="0"/>
            <a:t>posouzení finanční situace podniků působících v dopravě a celého sektoru dopravy v České republice pomocí nástroje umělé inteligence - </a:t>
          </a:r>
          <a:r>
            <a:rPr lang="cs-CZ" b="1" i="0" dirty="0" err="1"/>
            <a:t>Kohonenových</a:t>
          </a:r>
          <a:r>
            <a:rPr lang="cs-CZ" b="1" i="0" dirty="0"/>
            <a:t> sítí</a:t>
          </a:r>
          <a:endParaRPr lang="en-US" b="1" dirty="0"/>
        </a:p>
      </dgm:t>
    </dgm:pt>
    <dgm:pt modelId="{981C4AE6-AE0A-4EE1-A47A-187BA20455F7}" type="parTrans" cxnId="{045F0207-2C23-4AF7-963C-87174871FD00}">
      <dgm:prSet/>
      <dgm:spPr/>
      <dgm:t>
        <a:bodyPr/>
        <a:lstStyle/>
        <a:p>
          <a:endParaRPr lang="en-US"/>
        </a:p>
      </dgm:t>
    </dgm:pt>
    <dgm:pt modelId="{55A0E244-5026-447B-B12A-6E8C6D19B5DE}" type="sibTrans" cxnId="{045F0207-2C23-4AF7-963C-87174871FD00}">
      <dgm:prSet/>
      <dgm:spPr/>
      <dgm:t>
        <a:bodyPr/>
        <a:lstStyle/>
        <a:p>
          <a:endParaRPr lang="en-US"/>
        </a:p>
      </dgm:t>
    </dgm:pt>
    <dgm:pt modelId="{94132548-687A-4225-ABFA-D4502E8D8D81}">
      <dgm:prSet custT="1"/>
      <dgm:spPr/>
      <dgm:t>
        <a:bodyPr/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i="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na základě výsledků predikovat další hospodářský vývoj odvětví dopravy v ČR</a:t>
          </a:r>
          <a:endParaRPr lang="en-US" sz="2000" b="1" i="0" kern="1200" dirty="0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EF2CCA35-F5BB-442E-9606-AC758821E312}" type="parTrans" cxnId="{9A36E325-D36C-4953-88A1-183D768CB6E2}">
      <dgm:prSet/>
      <dgm:spPr/>
      <dgm:t>
        <a:bodyPr/>
        <a:lstStyle/>
        <a:p>
          <a:endParaRPr lang="cs-CZ"/>
        </a:p>
      </dgm:t>
    </dgm:pt>
    <dgm:pt modelId="{A424D3D5-D446-4962-AA76-E4FA98F3327A}" type="sibTrans" cxnId="{9A36E325-D36C-4953-88A1-183D768CB6E2}">
      <dgm:prSet/>
      <dgm:spPr/>
      <dgm:t>
        <a:bodyPr/>
        <a:lstStyle/>
        <a:p>
          <a:endParaRPr lang="cs-CZ"/>
        </a:p>
      </dgm:t>
    </dgm:pt>
    <dgm:pt modelId="{C0660038-F636-4A3F-847E-B5F6852A45FE}" type="pres">
      <dgm:prSet presAssocID="{EC5BDA0A-8502-4138-A559-BBDC855246C2}" presName="root" presStyleCnt="0">
        <dgm:presLayoutVars>
          <dgm:dir/>
          <dgm:resizeHandles val="exact"/>
        </dgm:presLayoutVars>
      </dgm:prSet>
      <dgm:spPr/>
    </dgm:pt>
    <dgm:pt modelId="{1AB07B44-1822-4853-B841-CF7558C1C048}" type="pres">
      <dgm:prSet presAssocID="{BA31CBC3-BDBC-44A8-B3D1-3B52C8D4B8E6}" presName="compNode" presStyleCnt="0"/>
      <dgm:spPr/>
    </dgm:pt>
    <dgm:pt modelId="{762FE84B-034A-4082-9829-28C0B22E2175}" type="pres">
      <dgm:prSet presAssocID="{BA31CBC3-BDBC-44A8-B3D1-3B52C8D4B8E6}" presName="bgRect" presStyleLbl="bgShp" presStyleIdx="0" presStyleCnt="2"/>
      <dgm:spPr/>
    </dgm:pt>
    <dgm:pt modelId="{8046B1B3-2B93-4E22-9EB5-700F37152C7D}" type="pres">
      <dgm:prSet presAssocID="{BA31CBC3-BDBC-44A8-B3D1-3B52C8D4B8E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Upward Trend"/>
        </a:ext>
      </dgm:extLst>
    </dgm:pt>
    <dgm:pt modelId="{CACD7C76-5F22-4359-8E75-1C81E8E74156}" type="pres">
      <dgm:prSet presAssocID="{BA31CBC3-BDBC-44A8-B3D1-3B52C8D4B8E6}" presName="spaceRect" presStyleCnt="0"/>
      <dgm:spPr/>
    </dgm:pt>
    <dgm:pt modelId="{0FC74CAE-A535-4CFE-9CAD-D7BCB58F3961}" type="pres">
      <dgm:prSet presAssocID="{BA31CBC3-BDBC-44A8-B3D1-3B52C8D4B8E6}" presName="parTx" presStyleLbl="revTx" presStyleIdx="0" presStyleCnt="2">
        <dgm:presLayoutVars>
          <dgm:chMax val="0"/>
          <dgm:chPref val="0"/>
        </dgm:presLayoutVars>
      </dgm:prSet>
      <dgm:spPr/>
    </dgm:pt>
    <dgm:pt modelId="{DA426461-910C-4700-B5EE-DFD37A5F8DAA}" type="pres">
      <dgm:prSet presAssocID="{55A0E244-5026-447B-B12A-6E8C6D19B5DE}" presName="sibTrans" presStyleCnt="0"/>
      <dgm:spPr/>
    </dgm:pt>
    <dgm:pt modelId="{DFC1D838-E1F6-4A42-8373-99A02897FA94}" type="pres">
      <dgm:prSet presAssocID="{94132548-687A-4225-ABFA-D4502E8D8D81}" presName="compNode" presStyleCnt="0"/>
      <dgm:spPr/>
    </dgm:pt>
    <dgm:pt modelId="{950409ED-DC09-44F4-AE88-6F0B5EEDCF9C}" type="pres">
      <dgm:prSet presAssocID="{94132548-687A-4225-ABFA-D4502E8D8D81}" presName="bgRect" presStyleLbl="bgShp" presStyleIdx="1" presStyleCnt="2" custLinFactNeighborX="-3865"/>
      <dgm:spPr/>
    </dgm:pt>
    <dgm:pt modelId="{7578242B-F9CE-499A-9841-A0EC9276543B}" type="pres">
      <dgm:prSet presAssocID="{94132548-687A-4225-ABFA-D4502E8D8D81}" presName="iconRect" presStyleLbl="node1" presStyleIdx="1" presStyleCnt="2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30FDFD74-BAF5-4D62-AF93-434BB4C75699}" type="pres">
      <dgm:prSet presAssocID="{94132548-687A-4225-ABFA-D4502E8D8D81}" presName="spaceRect" presStyleCnt="0"/>
      <dgm:spPr/>
    </dgm:pt>
    <dgm:pt modelId="{0A6CB5A1-4D52-4F1D-A5D1-4C040E7F4454}" type="pres">
      <dgm:prSet presAssocID="{94132548-687A-4225-ABFA-D4502E8D8D8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45F0207-2C23-4AF7-963C-87174871FD00}" srcId="{EC5BDA0A-8502-4138-A559-BBDC855246C2}" destId="{BA31CBC3-BDBC-44A8-B3D1-3B52C8D4B8E6}" srcOrd="0" destOrd="0" parTransId="{981C4AE6-AE0A-4EE1-A47A-187BA20455F7}" sibTransId="{55A0E244-5026-447B-B12A-6E8C6D19B5DE}"/>
    <dgm:cxn modelId="{9A36E325-D36C-4953-88A1-183D768CB6E2}" srcId="{EC5BDA0A-8502-4138-A559-BBDC855246C2}" destId="{94132548-687A-4225-ABFA-D4502E8D8D81}" srcOrd="1" destOrd="0" parTransId="{EF2CCA35-F5BB-442E-9606-AC758821E312}" sibTransId="{A424D3D5-D446-4962-AA76-E4FA98F3327A}"/>
    <dgm:cxn modelId="{1786C6A8-B544-4D90-BD81-C4FD0C03DD24}" type="presOf" srcId="{EC5BDA0A-8502-4138-A559-BBDC855246C2}" destId="{C0660038-F636-4A3F-847E-B5F6852A45FE}" srcOrd="0" destOrd="0" presId="urn:microsoft.com/office/officeart/2018/2/layout/IconVerticalSolidList"/>
    <dgm:cxn modelId="{1C1EA6B1-4B93-4925-84E0-95F8F95F1E7C}" type="presOf" srcId="{94132548-687A-4225-ABFA-D4502E8D8D81}" destId="{0A6CB5A1-4D52-4F1D-A5D1-4C040E7F4454}" srcOrd="0" destOrd="0" presId="urn:microsoft.com/office/officeart/2018/2/layout/IconVerticalSolidList"/>
    <dgm:cxn modelId="{AC8790DF-AC18-4598-8BAB-1343E741F78A}" type="presOf" srcId="{BA31CBC3-BDBC-44A8-B3D1-3B52C8D4B8E6}" destId="{0FC74CAE-A535-4CFE-9CAD-D7BCB58F3961}" srcOrd="0" destOrd="0" presId="urn:microsoft.com/office/officeart/2018/2/layout/IconVerticalSolidList"/>
    <dgm:cxn modelId="{C26C79B8-CE8E-4172-A262-C5702E5E4C1B}" type="presParOf" srcId="{C0660038-F636-4A3F-847E-B5F6852A45FE}" destId="{1AB07B44-1822-4853-B841-CF7558C1C048}" srcOrd="0" destOrd="0" presId="urn:microsoft.com/office/officeart/2018/2/layout/IconVerticalSolidList"/>
    <dgm:cxn modelId="{5CE83C93-5238-401C-8BA3-FF4E9AD32A7D}" type="presParOf" srcId="{1AB07B44-1822-4853-B841-CF7558C1C048}" destId="{762FE84B-034A-4082-9829-28C0B22E2175}" srcOrd="0" destOrd="0" presId="urn:microsoft.com/office/officeart/2018/2/layout/IconVerticalSolidList"/>
    <dgm:cxn modelId="{112042E7-4B6B-4FD2-9CA0-E2ECC6AE29E7}" type="presParOf" srcId="{1AB07B44-1822-4853-B841-CF7558C1C048}" destId="{8046B1B3-2B93-4E22-9EB5-700F37152C7D}" srcOrd="1" destOrd="0" presId="urn:microsoft.com/office/officeart/2018/2/layout/IconVerticalSolidList"/>
    <dgm:cxn modelId="{D1631555-381E-442B-A5FD-F69BE1AC01FB}" type="presParOf" srcId="{1AB07B44-1822-4853-B841-CF7558C1C048}" destId="{CACD7C76-5F22-4359-8E75-1C81E8E74156}" srcOrd="2" destOrd="0" presId="urn:microsoft.com/office/officeart/2018/2/layout/IconVerticalSolidList"/>
    <dgm:cxn modelId="{ED1A9FA6-1BE0-402F-A3AB-CF62C94340A8}" type="presParOf" srcId="{1AB07B44-1822-4853-B841-CF7558C1C048}" destId="{0FC74CAE-A535-4CFE-9CAD-D7BCB58F3961}" srcOrd="3" destOrd="0" presId="urn:microsoft.com/office/officeart/2018/2/layout/IconVerticalSolidList"/>
    <dgm:cxn modelId="{83E31AA3-100A-4C95-8557-0EEE49DD6FE4}" type="presParOf" srcId="{C0660038-F636-4A3F-847E-B5F6852A45FE}" destId="{DA426461-910C-4700-B5EE-DFD37A5F8DAA}" srcOrd="1" destOrd="0" presId="urn:microsoft.com/office/officeart/2018/2/layout/IconVerticalSolidList"/>
    <dgm:cxn modelId="{D84F2927-18D6-45C4-8F47-74AEBEFE97F1}" type="presParOf" srcId="{C0660038-F636-4A3F-847E-B5F6852A45FE}" destId="{DFC1D838-E1F6-4A42-8373-99A02897FA94}" srcOrd="2" destOrd="0" presId="urn:microsoft.com/office/officeart/2018/2/layout/IconVerticalSolidList"/>
    <dgm:cxn modelId="{354C3CC9-DE2E-4902-BD61-4ED66D5E5C33}" type="presParOf" srcId="{DFC1D838-E1F6-4A42-8373-99A02897FA94}" destId="{950409ED-DC09-44F4-AE88-6F0B5EEDCF9C}" srcOrd="0" destOrd="0" presId="urn:microsoft.com/office/officeart/2018/2/layout/IconVerticalSolidList"/>
    <dgm:cxn modelId="{496C8E71-09C5-49BA-A7E7-9A1B911A2667}" type="presParOf" srcId="{DFC1D838-E1F6-4A42-8373-99A02897FA94}" destId="{7578242B-F9CE-499A-9841-A0EC9276543B}" srcOrd="1" destOrd="0" presId="urn:microsoft.com/office/officeart/2018/2/layout/IconVerticalSolidList"/>
    <dgm:cxn modelId="{209022EA-9EAA-4B9D-83CA-EE21607A126B}" type="presParOf" srcId="{DFC1D838-E1F6-4A42-8373-99A02897FA94}" destId="{30FDFD74-BAF5-4D62-AF93-434BB4C75699}" srcOrd="2" destOrd="0" presId="urn:microsoft.com/office/officeart/2018/2/layout/IconVerticalSolidList"/>
    <dgm:cxn modelId="{8D3448A7-23B8-4C35-A02C-2D5A705B763C}" type="presParOf" srcId="{DFC1D838-E1F6-4A42-8373-99A02897FA94}" destId="{0A6CB5A1-4D52-4F1D-A5D1-4C040E7F445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E45002-FEFC-48D4-989F-1B619CBD48FC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2F3809C-2F01-49CA-9650-1D94E927466F}">
      <dgm:prSet/>
      <dgm:spPr/>
      <dgm:t>
        <a:bodyPr/>
        <a:lstStyle/>
        <a:p>
          <a:r>
            <a:rPr lang="cs-CZ" b="1" dirty="0"/>
            <a:t>KOHONENOVY SÍTĚ</a:t>
          </a:r>
          <a:endParaRPr lang="en-US" b="1" dirty="0"/>
        </a:p>
      </dgm:t>
    </dgm:pt>
    <dgm:pt modelId="{03FF176E-33CD-4B2E-806D-1D707D26AE51}" type="parTrans" cxnId="{71835FD2-644F-44C7-81D8-11D2DB883E12}">
      <dgm:prSet/>
      <dgm:spPr/>
      <dgm:t>
        <a:bodyPr/>
        <a:lstStyle/>
        <a:p>
          <a:endParaRPr lang="en-US" b="1"/>
        </a:p>
      </dgm:t>
    </dgm:pt>
    <dgm:pt modelId="{F1A47E29-D233-4403-BD43-0B32DA9CF370}" type="sibTrans" cxnId="{71835FD2-644F-44C7-81D8-11D2DB883E12}">
      <dgm:prSet/>
      <dgm:spPr/>
      <dgm:t>
        <a:bodyPr/>
        <a:lstStyle/>
        <a:p>
          <a:endParaRPr lang="en-US" b="1"/>
        </a:p>
      </dgm:t>
    </dgm:pt>
    <dgm:pt modelId="{D9177F22-5926-441B-BC8E-5882F485DBA2}">
      <dgm:prSet/>
      <dgm:spPr/>
      <dgm:t>
        <a:bodyPr/>
        <a:lstStyle/>
        <a:p>
          <a:r>
            <a:rPr lang="cs-CZ" b="1" dirty="0"/>
            <a:t>ANALÝZA KLASTRŮ</a:t>
          </a:r>
          <a:endParaRPr lang="en-US" b="1" dirty="0"/>
        </a:p>
      </dgm:t>
    </dgm:pt>
    <dgm:pt modelId="{EA8A6BE3-99A3-48F3-BC11-A0F864E2A103}" type="parTrans" cxnId="{0B0DAA62-3A58-4CE8-A5FE-ED181C0C50BD}">
      <dgm:prSet/>
      <dgm:spPr/>
      <dgm:t>
        <a:bodyPr/>
        <a:lstStyle/>
        <a:p>
          <a:endParaRPr lang="en-US" b="1"/>
        </a:p>
      </dgm:t>
    </dgm:pt>
    <dgm:pt modelId="{BA540CE2-C475-4FAD-AF99-503A1A35EDA5}" type="sibTrans" cxnId="{0B0DAA62-3A58-4CE8-A5FE-ED181C0C50BD}">
      <dgm:prSet/>
      <dgm:spPr/>
      <dgm:t>
        <a:bodyPr/>
        <a:lstStyle/>
        <a:p>
          <a:endParaRPr lang="en-US" b="1"/>
        </a:p>
      </dgm:t>
    </dgm:pt>
    <dgm:pt modelId="{7E0B6133-D83C-46E7-B9E3-036A0FD917C4}">
      <dgm:prSet/>
      <dgm:spPr/>
      <dgm:t>
        <a:bodyPr/>
        <a:lstStyle/>
        <a:p>
          <a:r>
            <a:rPr lang="cs-CZ" b="1" dirty="0"/>
            <a:t>STANOVENÍ</a:t>
          </a:r>
          <a:r>
            <a:rPr lang="cs-CZ" b="1" baseline="0" dirty="0"/>
            <a:t> GENERÁTORŮ HODNOTY</a:t>
          </a:r>
          <a:endParaRPr lang="en-US" b="1" dirty="0"/>
        </a:p>
      </dgm:t>
    </dgm:pt>
    <dgm:pt modelId="{8CD94FE2-F4D2-4607-ABE7-A59C86E74ED4}" type="parTrans" cxnId="{DCFDEF82-3937-4BE6-BA01-9022F3A43457}">
      <dgm:prSet/>
      <dgm:spPr/>
      <dgm:t>
        <a:bodyPr/>
        <a:lstStyle/>
        <a:p>
          <a:endParaRPr lang="en-US" b="1"/>
        </a:p>
      </dgm:t>
    </dgm:pt>
    <dgm:pt modelId="{E69D0F13-0083-4B1C-9543-5AFD1E771399}" type="sibTrans" cxnId="{DCFDEF82-3937-4BE6-BA01-9022F3A43457}">
      <dgm:prSet/>
      <dgm:spPr/>
      <dgm:t>
        <a:bodyPr/>
        <a:lstStyle/>
        <a:p>
          <a:endParaRPr lang="en-US" b="1"/>
        </a:p>
      </dgm:t>
    </dgm:pt>
    <dgm:pt modelId="{43CA207B-0109-4D36-AB9B-A3B7F554EAFF}">
      <dgm:prSet/>
      <dgm:spPr/>
      <dgm:t>
        <a:bodyPr/>
        <a:lstStyle/>
        <a:p>
          <a:r>
            <a:rPr lang="cs-CZ" b="1" dirty="0"/>
            <a:t>BODOVACÍ METODA</a:t>
          </a:r>
          <a:endParaRPr lang="en-US" b="1" dirty="0"/>
        </a:p>
      </dgm:t>
    </dgm:pt>
    <dgm:pt modelId="{8DE99165-3F0C-4FF8-BEE5-6D9E00F5A36E}" type="parTrans" cxnId="{8EFD112A-F915-4463-B2D4-26068D92ABF9}">
      <dgm:prSet/>
      <dgm:spPr/>
      <dgm:t>
        <a:bodyPr/>
        <a:lstStyle/>
        <a:p>
          <a:endParaRPr lang="en-US" b="1"/>
        </a:p>
      </dgm:t>
    </dgm:pt>
    <dgm:pt modelId="{DB9E7327-2160-4544-B432-9A4806E61962}" type="sibTrans" cxnId="{8EFD112A-F915-4463-B2D4-26068D92ABF9}">
      <dgm:prSet/>
      <dgm:spPr/>
      <dgm:t>
        <a:bodyPr/>
        <a:lstStyle/>
        <a:p>
          <a:endParaRPr lang="en-US" b="1"/>
        </a:p>
      </dgm:t>
    </dgm:pt>
    <dgm:pt modelId="{43FFF660-0C93-4034-9F9E-14F4EBEEA4BD}">
      <dgm:prSet/>
      <dgm:spPr/>
      <dgm:t>
        <a:bodyPr/>
        <a:lstStyle/>
        <a:p>
          <a:r>
            <a:rPr lang="cs-CZ" b="1" dirty="0"/>
            <a:t>MODIFIKACE A EDITACE DATOVÉHO SOUBORU</a:t>
          </a:r>
          <a:endParaRPr lang="en-US" b="1" dirty="0"/>
        </a:p>
      </dgm:t>
    </dgm:pt>
    <dgm:pt modelId="{80329301-D860-4FBC-8AC6-C8208D1822D3}" type="parTrans" cxnId="{B12DD2B5-95D3-4195-9D91-EA5F0AE96AB8}">
      <dgm:prSet/>
      <dgm:spPr/>
      <dgm:t>
        <a:bodyPr/>
        <a:lstStyle/>
        <a:p>
          <a:endParaRPr lang="cs-CZ" b="1"/>
        </a:p>
      </dgm:t>
    </dgm:pt>
    <dgm:pt modelId="{53474CE6-62D9-4B16-AD04-2E89ED0F556E}" type="sibTrans" cxnId="{B12DD2B5-95D3-4195-9D91-EA5F0AE96AB8}">
      <dgm:prSet/>
      <dgm:spPr/>
      <dgm:t>
        <a:bodyPr/>
        <a:lstStyle/>
        <a:p>
          <a:endParaRPr lang="cs-CZ" b="1"/>
        </a:p>
      </dgm:t>
    </dgm:pt>
    <dgm:pt modelId="{39452D82-C52D-4C65-B8F0-F5D38E9497BB}">
      <dgm:prSet/>
      <dgm:spPr/>
      <dgm:t>
        <a:bodyPr/>
        <a:lstStyle/>
        <a:p>
          <a:r>
            <a:rPr lang="cs-CZ" b="1" dirty="0"/>
            <a:t>USPOŘÁDANÉ MAPOVÁNÍ</a:t>
          </a:r>
          <a:endParaRPr lang="en-US" b="1" dirty="0"/>
        </a:p>
      </dgm:t>
    </dgm:pt>
    <dgm:pt modelId="{25055694-A337-492D-B6D0-25C8F246BBE2}" type="parTrans" cxnId="{807EFA78-6871-48A6-BCBA-705202674C1E}">
      <dgm:prSet/>
      <dgm:spPr/>
      <dgm:t>
        <a:bodyPr/>
        <a:lstStyle/>
        <a:p>
          <a:endParaRPr lang="cs-CZ" b="1"/>
        </a:p>
      </dgm:t>
    </dgm:pt>
    <dgm:pt modelId="{CD9845D3-E7EA-42A1-A074-1DE4D955F336}" type="sibTrans" cxnId="{807EFA78-6871-48A6-BCBA-705202674C1E}">
      <dgm:prSet/>
      <dgm:spPr/>
      <dgm:t>
        <a:bodyPr/>
        <a:lstStyle/>
        <a:p>
          <a:endParaRPr lang="cs-CZ" b="1"/>
        </a:p>
      </dgm:t>
    </dgm:pt>
    <dgm:pt modelId="{FBF10529-77A0-4AC6-8792-565CFB511E9A}">
      <dgm:prSet/>
      <dgm:spPr/>
      <dgm:t>
        <a:bodyPr/>
        <a:lstStyle/>
        <a:p>
          <a:r>
            <a:rPr lang="cs-CZ" b="1" dirty="0"/>
            <a:t>PROGRAM STATISTICA</a:t>
          </a:r>
          <a:endParaRPr lang="en-US" b="1" dirty="0"/>
        </a:p>
      </dgm:t>
    </dgm:pt>
    <dgm:pt modelId="{CF45ED14-58B9-4108-B376-4692F75328DA}" type="parTrans" cxnId="{4D20822A-83C5-4B8A-8BD9-1FFD7F1DC403}">
      <dgm:prSet/>
      <dgm:spPr/>
      <dgm:t>
        <a:bodyPr/>
        <a:lstStyle/>
        <a:p>
          <a:endParaRPr lang="cs-CZ" b="1"/>
        </a:p>
      </dgm:t>
    </dgm:pt>
    <dgm:pt modelId="{C0D20935-38B4-4CDC-9867-D7F2D0611A36}" type="sibTrans" cxnId="{4D20822A-83C5-4B8A-8BD9-1FFD7F1DC403}">
      <dgm:prSet/>
      <dgm:spPr/>
      <dgm:t>
        <a:bodyPr/>
        <a:lstStyle/>
        <a:p>
          <a:endParaRPr lang="cs-CZ" b="1"/>
        </a:p>
      </dgm:t>
    </dgm:pt>
    <dgm:pt modelId="{4434DD18-06ED-4BCF-9D69-9ECE08C4FA2F}">
      <dgm:prSet/>
      <dgm:spPr/>
      <dgm:t>
        <a:bodyPr/>
        <a:lstStyle/>
        <a:p>
          <a:r>
            <a:rPr lang="cs-CZ" b="1" dirty="0"/>
            <a:t>KLASTROVÁ ANALÝZA</a:t>
          </a:r>
          <a:endParaRPr lang="en-US" b="1" dirty="0"/>
        </a:p>
      </dgm:t>
    </dgm:pt>
    <dgm:pt modelId="{BC93CCC1-737A-4E51-BB4D-0B83D6BA2DD1}" type="parTrans" cxnId="{49791F35-29FD-4BFB-94D7-EF2D992215C9}">
      <dgm:prSet/>
      <dgm:spPr/>
      <dgm:t>
        <a:bodyPr/>
        <a:lstStyle/>
        <a:p>
          <a:endParaRPr lang="cs-CZ" b="1"/>
        </a:p>
      </dgm:t>
    </dgm:pt>
    <dgm:pt modelId="{372F2830-64E1-463D-AA88-9A8D49745FD1}" type="sibTrans" cxnId="{49791F35-29FD-4BFB-94D7-EF2D992215C9}">
      <dgm:prSet/>
      <dgm:spPr/>
      <dgm:t>
        <a:bodyPr/>
        <a:lstStyle/>
        <a:p>
          <a:endParaRPr lang="cs-CZ" b="1"/>
        </a:p>
      </dgm:t>
    </dgm:pt>
    <dgm:pt modelId="{C4364848-FC73-4AFA-A20E-EA74A21C56C6}">
      <dgm:prSet/>
      <dgm:spPr/>
      <dgm:t>
        <a:bodyPr/>
        <a:lstStyle/>
        <a:p>
          <a:r>
            <a:rPr lang="cs-CZ" b="1" dirty="0"/>
            <a:t>FINANČNÍ ANALÝZA</a:t>
          </a:r>
          <a:endParaRPr lang="en-US" b="1" dirty="0"/>
        </a:p>
      </dgm:t>
    </dgm:pt>
    <dgm:pt modelId="{A6B88D92-FAF7-45F2-A28E-5F4DE654463C}" type="parTrans" cxnId="{D1C9ACB5-C6AA-43AE-A3B1-BA96DD90D988}">
      <dgm:prSet/>
      <dgm:spPr/>
      <dgm:t>
        <a:bodyPr/>
        <a:lstStyle/>
        <a:p>
          <a:endParaRPr lang="cs-CZ" b="1"/>
        </a:p>
      </dgm:t>
    </dgm:pt>
    <dgm:pt modelId="{66332149-9278-4886-817A-46F2CDCF8FEA}" type="sibTrans" cxnId="{D1C9ACB5-C6AA-43AE-A3B1-BA96DD90D988}">
      <dgm:prSet/>
      <dgm:spPr/>
      <dgm:t>
        <a:bodyPr/>
        <a:lstStyle/>
        <a:p>
          <a:endParaRPr lang="cs-CZ" b="1"/>
        </a:p>
      </dgm:t>
    </dgm:pt>
    <dgm:pt modelId="{C12E5692-21AA-490F-8AF0-6091CFE3820E}" type="pres">
      <dgm:prSet presAssocID="{0DE45002-FEFC-48D4-989F-1B619CBD48FC}" presName="Name0" presStyleCnt="0">
        <dgm:presLayoutVars>
          <dgm:dir/>
          <dgm:resizeHandles/>
        </dgm:presLayoutVars>
      </dgm:prSet>
      <dgm:spPr/>
    </dgm:pt>
    <dgm:pt modelId="{3D316B2A-56CA-4B12-88FE-62EA619DD586}" type="pres">
      <dgm:prSet presAssocID="{43FFF660-0C93-4034-9F9E-14F4EBEEA4BD}" presName="compNode" presStyleCnt="0"/>
      <dgm:spPr/>
    </dgm:pt>
    <dgm:pt modelId="{BEC6F61D-CE49-47AA-8D87-6EE3D11D9BA4}" type="pres">
      <dgm:prSet presAssocID="{43FFF660-0C93-4034-9F9E-14F4EBEEA4BD}" presName="dummyConnPt" presStyleCnt="0"/>
      <dgm:spPr/>
    </dgm:pt>
    <dgm:pt modelId="{12A478F5-BEBB-4477-BDD8-1E08D3505D6E}" type="pres">
      <dgm:prSet presAssocID="{43FFF660-0C93-4034-9F9E-14F4EBEEA4BD}" presName="node" presStyleLbl="node1" presStyleIdx="0" presStyleCnt="9">
        <dgm:presLayoutVars>
          <dgm:bulletEnabled val="1"/>
        </dgm:presLayoutVars>
      </dgm:prSet>
      <dgm:spPr/>
    </dgm:pt>
    <dgm:pt modelId="{AA194355-3D70-4B04-A55A-21D9289301B8}" type="pres">
      <dgm:prSet presAssocID="{53474CE6-62D9-4B16-AD04-2E89ED0F556E}" presName="sibTrans" presStyleLbl="bgSibTrans2D1" presStyleIdx="0" presStyleCnt="8"/>
      <dgm:spPr/>
    </dgm:pt>
    <dgm:pt modelId="{3ABFB3D1-5FD9-43D9-B645-05840DF9A9A4}" type="pres">
      <dgm:prSet presAssocID="{FBF10529-77A0-4AC6-8792-565CFB511E9A}" presName="compNode" presStyleCnt="0"/>
      <dgm:spPr/>
    </dgm:pt>
    <dgm:pt modelId="{E0E4F8B6-9C9A-439D-8DFF-59FC40FB9167}" type="pres">
      <dgm:prSet presAssocID="{FBF10529-77A0-4AC6-8792-565CFB511E9A}" presName="dummyConnPt" presStyleCnt="0"/>
      <dgm:spPr/>
    </dgm:pt>
    <dgm:pt modelId="{EECBD2AB-7418-437F-9600-3AF75C8A262A}" type="pres">
      <dgm:prSet presAssocID="{FBF10529-77A0-4AC6-8792-565CFB511E9A}" presName="node" presStyleLbl="node1" presStyleIdx="1" presStyleCnt="9">
        <dgm:presLayoutVars>
          <dgm:bulletEnabled val="1"/>
        </dgm:presLayoutVars>
      </dgm:prSet>
      <dgm:spPr/>
    </dgm:pt>
    <dgm:pt modelId="{352A2055-DE18-40CA-815F-59A045161AB1}" type="pres">
      <dgm:prSet presAssocID="{C0D20935-38B4-4CDC-9867-D7F2D0611A36}" presName="sibTrans" presStyleLbl="bgSibTrans2D1" presStyleIdx="1" presStyleCnt="8"/>
      <dgm:spPr/>
    </dgm:pt>
    <dgm:pt modelId="{0706A685-495A-4F43-8910-3AEA80E3CB9A}" type="pres">
      <dgm:prSet presAssocID="{4434DD18-06ED-4BCF-9D69-9ECE08C4FA2F}" presName="compNode" presStyleCnt="0"/>
      <dgm:spPr/>
    </dgm:pt>
    <dgm:pt modelId="{C84C371F-A2B9-4EC1-8A05-FE8068A7F794}" type="pres">
      <dgm:prSet presAssocID="{4434DD18-06ED-4BCF-9D69-9ECE08C4FA2F}" presName="dummyConnPt" presStyleCnt="0"/>
      <dgm:spPr/>
    </dgm:pt>
    <dgm:pt modelId="{D228054F-DD41-4578-889C-74BAB5002A13}" type="pres">
      <dgm:prSet presAssocID="{4434DD18-06ED-4BCF-9D69-9ECE08C4FA2F}" presName="node" presStyleLbl="node1" presStyleIdx="2" presStyleCnt="9">
        <dgm:presLayoutVars>
          <dgm:bulletEnabled val="1"/>
        </dgm:presLayoutVars>
      </dgm:prSet>
      <dgm:spPr/>
    </dgm:pt>
    <dgm:pt modelId="{A3D9E9AA-A024-4A36-BD20-C941D13E6B7D}" type="pres">
      <dgm:prSet presAssocID="{372F2830-64E1-463D-AA88-9A8D49745FD1}" presName="sibTrans" presStyleLbl="bgSibTrans2D1" presStyleIdx="2" presStyleCnt="8"/>
      <dgm:spPr/>
    </dgm:pt>
    <dgm:pt modelId="{459A4AF2-BB08-4D87-A8B6-0C582792295C}" type="pres">
      <dgm:prSet presAssocID="{12F3809C-2F01-49CA-9650-1D94E927466F}" presName="compNode" presStyleCnt="0"/>
      <dgm:spPr/>
    </dgm:pt>
    <dgm:pt modelId="{0DF6146F-BAA8-40C9-8F49-3BDC3575CB7D}" type="pres">
      <dgm:prSet presAssocID="{12F3809C-2F01-49CA-9650-1D94E927466F}" presName="dummyConnPt" presStyleCnt="0"/>
      <dgm:spPr/>
    </dgm:pt>
    <dgm:pt modelId="{31C03203-7AE3-4AAA-B25E-A9FE64C83AD7}" type="pres">
      <dgm:prSet presAssocID="{12F3809C-2F01-49CA-9650-1D94E927466F}" presName="node" presStyleLbl="node1" presStyleIdx="3" presStyleCnt="9">
        <dgm:presLayoutVars>
          <dgm:bulletEnabled val="1"/>
        </dgm:presLayoutVars>
      </dgm:prSet>
      <dgm:spPr/>
    </dgm:pt>
    <dgm:pt modelId="{7963E93F-5B20-4185-A10A-02DC80A15C04}" type="pres">
      <dgm:prSet presAssocID="{F1A47E29-D233-4403-BD43-0B32DA9CF370}" presName="sibTrans" presStyleLbl="bgSibTrans2D1" presStyleIdx="3" presStyleCnt="8"/>
      <dgm:spPr/>
    </dgm:pt>
    <dgm:pt modelId="{8F2A5FDF-CC08-4608-B5E1-B59178F42F43}" type="pres">
      <dgm:prSet presAssocID="{39452D82-C52D-4C65-B8F0-F5D38E9497BB}" presName="compNode" presStyleCnt="0"/>
      <dgm:spPr/>
    </dgm:pt>
    <dgm:pt modelId="{9F50F699-4B9B-4049-81DF-EC6DA1CEE46C}" type="pres">
      <dgm:prSet presAssocID="{39452D82-C52D-4C65-B8F0-F5D38E9497BB}" presName="dummyConnPt" presStyleCnt="0"/>
      <dgm:spPr/>
    </dgm:pt>
    <dgm:pt modelId="{F1450278-68A0-40FC-B195-05498B997DE6}" type="pres">
      <dgm:prSet presAssocID="{39452D82-C52D-4C65-B8F0-F5D38E9497BB}" presName="node" presStyleLbl="node1" presStyleIdx="4" presStyleCnt="9">
        <dgm:presLayoutVars>
          <dgm:bulletEnabled val="1"/>
        </dgm:presLayoutVars>
      </dgm:prSet>
      <dgm:spPr/>
    </dgm:pt>
    <dgm:pt modelId="{B89393B0-205D-4964-A1E6-5C123F7E0AF7}" type="pres">
      <dgm:prSet presAssocID="{CD9845D3-E7EA-42A1-A074-1DE4D955F336}" presName="sibTrans" presStyleLbl="bgSibTrans2D1" presStyleIdx="4" presStyleCnt="8"/>
      <dgm:spPr/>
    </dgm:pt>
    <dgm:pt modelId="{F1AC43FF-331A-4956-B3F5-678D4E4AF4E6}" type="pres">
      <dgm:prSet presAssocID="{D9177F22-5926-441B-BC8E-5882F485DBA2}" presName="compNode" presStyleCnt="0"/>
      <dgm:spPr/>
    </dgm:pt>
    <dgm:pt modelId="{E740A3F9-3B47-4EDE-B8F8-A264B77D8F34}" type="pres">
      <dgm:prSet presAssocID="{D9177F22-5926-441B-BC8E-5882F485DBA2}" presName="dummyConnPt" presStyleCnt="0"/>
      <dgm:spPr/>
    </dgm:pt>
    <dgm:pt modelId="{3EEEAA2A-4343-4165-AF8A-29BBD99D3347}" type="pres">
      <dgm:prSet presAssocID="{D9177F22-5926-441B-BC8E-5882F485DBA2}" presName="node" presStyleLbl="node1" presStyleIdx="5" presStyleCnt="9">
        <dgm:presLayoutVars>
          <dgm:bulletEnabled val="1"/>
        </dgm:presLayoutVars>
      </dgm:prSet>
      <dgm:spPr/>
    </dgm:pt>
    <dgm:pt modelId="{4910098A-AAC2-4F11-97E3-FBCE6DF03B2D}" type="pres">
      <dgm:prSet presAssocID="{BA540CE2-C475-4FAD-AF99-503A1A35EDA5}" presName="sibTrans" presStyleLbl="bgSibTrans2D1" presStyleIdx="5" presStyleCnt="8"/>
      <dgm:spPr/>
    </dgm:pt>
    <dgm:pt modelId="{3FC2ABCA-3688-45B2-882A-0661C32CE444}" type="pres">
      <dgm:prSet presAssocID="{7E0B6133-D83C-46E7-B9E3-036A0FD917C4}" presName="compNode" presStyleCnt="0"/>
      <dgm:spPr/>
    </dgm:pt>
    <dgm:pt modelId="{7884B98C-8E77-4ECC-A865-06A2664B978D}" type="pres">
      <dgm:prSet presAssocID="{7E0B6133-D83C-46E7-B9E3-036A0FD917C4}" presName="dummyConnPt" presStyleCnt="0"/>
      <dgm:spPr/>
    </dgm:pt>
    <dgm:pt modelId="{C533566A-3E23-458D-B846-79AFAD4016CB}" type="pres">
      <dgm:prSet presAssocID="{7E0B6133-D83C-46E7-B9E3-036A0FD917C4}" presName="node" presStyleLbl="node1" presStyleIdx="6" presStyleCnt="9">
        <dgm:presLayoutVars>
          <dgm:bulletEnabled val="1"/>
        </dgm:presLayoutVars>
      </dgm:prSet>
      <dgm:spPr/>
    </dgm:pt>
    <dgm:pt modelId="{ECA3E0F4-10E1-40C8-88BF-8B18B2647737}" type="pres">
      <dgm:prSet presAssocID="{E69D0F13-0083-4B1C-9543-5AFD1E771399}" presName="sibTrans" presStyleLbl="bgSibTrans2D1" presStyleIdx="6" presStyleCnt="8"/>
      <dgm:spPr/>
    </dgm:pt>
    <dgm:pt modelId="{1F5B1DC3-4993-4DE4-B396-A829416FB761}" type="pres">
      <dgm:prSet presAssocID="{43CA207B-0109-4D36-AB9B-A3B7F554EAFF}" presName="compNode" presStyleCnt="0"/>
      <dgm:spPr/>
    </dgm:pt>
    <dgm:pt modelId="{714296DE-B327-4B25-88D1-FD30AEC99780}" type="pres">
      <dgm:prSet presAssocID="{43CA207B-0109-4D36-AB9B-A3B7F554EAFF}" presName="dummyConnPt" presStyleCnt="0"/>
      <dgm:spPr/>
    </dgm:pt>
    <dgm:pt modelId="{08E28BF1-85C7-4DF9-9C2B-189EEC3E502C}" type="pres">
      <dgm:prSet presAssocID="{43CA207B-0109-4D36-AB9B-A3B7F554EAFF}" presName="node" presStyleLbl="node1" presStyleIdx="7" presStyleCnt="9">
        <dgm:presLayoutVars>
          <dgm:bulletEnabled val="1"/>
        </dgm:presLayoutVars>
      </dgm:prSet>
      <dgm:spPr/>
    </dgm:pt>
    <dgm:pt modelId="{760261A9-0D6E-4C47-A8FA-A4EC504786B2}" type="pres">
      <dgm:prSet presAssocID="{DB9E7327-2160-4544-B432-9A4806E61962}" presName="sibTrans" presStyleLbl="bgSibTrans2D1" presStyleIdx="7" presStyleCnt="8"/>
      <dgm:spPr/>
    </dgm:pt>
    <dgm:pt modelId="{135FFC8C-3DD7-46CE-AC51-D03B70467463}" type="pres">
      <dgm:prSet presAssocID="{C4364848-FC73-4AFA-A20E-EA74A21C56C6}" presName="compNode" presStyleCnt="0"/>
      <dgm:spPr/>
    </dgm:pt>
    <dgm:pt modelId="{3F65FAFD-0C50-4EBF-BB17-14B72A5DD958}" type="pres">
      <dgm:prSet presAssocID="{C4364848-FC73-4AFA-A20E-EA74A21C56C6}" presName="dummyConnPt" presStyleCnt="0"/>
      <dgm:spPr/>
    </dgm:pt>
    <dgm:pt modelId="{A3C9D811-82E8-4014-8048-C007A8026846}" type="pres">
      <dgm:prSet presAssocID="{C4364848-FC73-4AFA-A20E-EA74A21C56C6}" presName="node" presStyleLbl="node1" presStyleIdx="8" presStyleCnt="9">
        <dgm:presLayoutVars>
          <dgm:bulletEnabled val="1"/>
        </dgm:presLayoutVars>
      </dgm:prSet>
      <dgm:spPr/>
    </dgm:pt>
  </dgm:ptLst>
  <dgm:cxnLst>
    <dgm:cxn modelId="{0FD73320-8C3F-49FF-829E-1B8CF8DA342D}" type="presOf" srcId="{C0D20935-38B4-4CDC-9867-D7F2D0611A36}" destId="{352A2055-DE18-40CA-815F-59A045161AB1}" srcOrd="0" destOrd="0" presId="urn:microsoft.com/office/officeart/2005/8/layout/bProcess4"/>
    <dgm:cxn modelId="{0CF20021-43C8-457C-B306-56F05695F97A}" type="presOf" srcId="{E69D0F13-0083-4B1C-9543-5AFD1E771399}" destId="{ECA3E0F4-10E1-40C8-88BF-8B18B2647737}" srcOrd="0" destOrd="0" presId="urn:microsoft.com/office/officeart/2005/8/layout/bProcess4"/>
    <dgm:cxn modelId="{8EFD112A-F915-4463-B2D4-26068D92ABF9}" srcId="{0DE45002-FEFC-48D4-989F-1B619CBD48FC}" destId="{43CA207B-0109-4D36-AB9B-A3B7F554EAFF}" srcOrd="7" destOrd="0" parTransId="{8DE99165-3F0C-4FF8-BEE5-6D9E00F5A36E}" sibTransId="{DB9E7327-2160-4544-B432-9A4806E61962}"/>
    <dgm:cxn modelId="{4D20822A-83C5-4B8A-8BD9-1FFD7F1DC403}" srcId="{0DE45002-FEFC-48D4-989F-1B619CBD48FC}" destId="{FBF10529-77A0-4AC6-8792-565CFB511E9A}" srcOrd="1" destOrd="0" parTransId="{CF45ED14-58B9-4108-B376-4692F75328DA}" sibTransId="{C0D20935-38B4-4CDC-9867-D7F2D0611A36}"/>
    <dgm:cxn modelId="{C209B133-087B-45B5-9210-612A6CFBE2C9}" type="presOf" srcId="{D9177F22-5926-441B-BC8E-5882F485DBA2}" destId="{3EEEAA2A-4343-4165-AF8A-29BBD99D3347}" srcOrd="0" destOrd="0" presId="urn:microsoft.com/office/officeart/2005/8/layout/bProcess4"/>
    <dgm:cxn modelId="{49791F35-29FD-4BFB-94D7-EF2D992215C9}" srcId="{0DE45002-FEFC-48D4-989F-1B619CBD48FC}" destId="{4434DD18-06ED-4BCF-9D69-9ECE08C4FA2F}" srcOrd="2" destOrd="0" parTransId="{BC93CCC1-737A-4E51-BB4D-0B83D6BA2DD1}" sibTransId="{372F2830-64E1-463D-AA88-9A8D49745FD1}"/>
    <dgm:cxn modelId="{49E4BA40-11C2-4CA9-BD47-F1172ACE14D3}" type="presOf" srcId="{0DE45002-FEFC-48D4-989F-1B619CBD48FC}" destId="{C12E5692-21AA-490F-8AF0-6091CFE3820E}" srcOrd="0" destOrd="0" presId="urn:microsoft.com/office/officeart/2005/8/layout/bProcess4"/>
    <dgm:cxn modelId="{0B0DAA62-3A58-4CE8-A5FE-ED181C0C50BD}" srcId="{0DE45002-FEFC-48D4-989F-1B619CBD48FC}" destId="{D9177F22-5926-441B-BC8E-5882F485DBA2}" srcOrd="5" destOrd="0" parTransId="{EA8A6BE3-99A3-48F3-BC11-A0F864E2A103}" sibTransId="{BA540CE2-C475-4FAD-AF99-503A1A35EDA5}"/>
    <dgm:cxn modelId="{F1270465-B841-4509-82A9-EC3E89DB9581}" type="presOf" srcId="{53474CE6-62D9-4B16-AD04-2E89ED0F556E}" destId="{AA194355-3D70-4B04-A55A-21D9289301B8}" srcOrd="0" destOrd="0" presId="urn:microsoft.com/office/officeart/2005/8/layout/bProcess4"/>
    <dgm:cxn modelId="{9B4C9869-E633-4932-AF50-D8913A4DC83F}" type="presOf" srcId="{4434DD18-06ED-4BCF-9D69-9ECE08C4FA2F}" destId="{D228054F-DD41-4578-889C-74BAB5002A13}" srcOrd="0" destOrd="0" presId="urn:microsoft.com/office/officeart/2005/8/layout/bProcess4"/>
    <dgm:cxn modelId="{A6BE7C6F-B087-4EFB-9FF4-7E39C1236AE1}" type="presOf" srcId="{F1A47E29-D233-4403-BD43-0B32DA9CF370}" destId="{7963E93F-5B20-4185-A10A-02DC80A15C04}" srcOrd="0" destOrd="0" presId="urn:microsoft.com/office/officeart/2005/8/layout/bProcess4"/>
    <dgm:cxn modelId="{807EFA78-6871-48A6-BCBA-705202674C1E}" srcId="{0DE45002-FEFC-48D4-989F-1B619CBD48FC}" destId="{39452D82-C52D-4C65-B8F0-F5D38E9497BB}" srcOrd="4" destOrd="0" parTransId="{25055694-A337-492D-B6D0-25C8F246BBE2}" sibTransId="{CD9845D3-E7EA-42A1-A074-1DE4D955F336}"/>
    <dgm:cxn modelId="{6953F87C-5990-45A0-B3B2-F5B5A47B753C}" type="presOf" srcId="{372F2830-64E1-463D-AA88-9A8D49745FD1}" destId="{A3D9E9AA-A024-4A36-BD20-C941D13E6B7D}" srcOrd="0" destOrd="0" presId="urn:microsoft.com/office/officeart/2005/8/layout/bProcess4"/>
    <dgm:cxn modelId="{BFB5BA81-1E35-42EF-99DF-2A4BDD6BC413}" type="presOf" srcId="{C4364848-FC73-4AFA-A20E-EA74A21C56C6}" destId="{A3C9D811-82E8-4014-8048-C007A8026846}" srcOrd="0" destOrd="0" presId="urn:microsoft.com/office/officeart/2005/8/layout/bProcess4"/>
    <dgm:cxn modelId="{DCFDEF82-3937-4BE6-BA01-9022F3A43457}" srcId="{0DE45002-FEFC-48D4-989F-1B619CBD48FC}" destId="{7E0B6133-D83C-46E7-B9E3-036A0FD917C4}" srcOrd="6" destOrd="0" parTransId="{8CD94FE2-F4D2-4607-ABE7-A59C86E74ED4}" sibTransId="{E69D0F13-0083-4B1C-9543-5AFD1E771399}"/>
    <dgm:cxn modelId="{1A543184-BAEA-46C8-A0FF-8A843B10959F}" type="presOf" srcId="{43FFF660-0C93-4034-9F9E-14F4EBEEA4BD}" destId="{12A478F5-BEBB-4477-BDD8-1E08D3505D6E}" srcOrd="0" destOrd="0" presId="urn:microsoft.com/office/officeart/2005/8/layout/bProcess4"/>
    <dgm:cxn modelId="{71B10D9D-DADE-4973-8B32-CCF38DA447B5}" type="presOf" srcId="{43CA207B-0109-4D36-AB9B-A3B7F554EAFF}" destId="{08E28BF1-85C7-4DF9-9C2B-189EEC3E502C}" srcOrd="0" destOrd="0" presId="urn:microsoft.com/office/officeart/2005/8/layout/bProcess4"/>
    <dgm:cxn modelId="{D1C9ACB5-C6AA-43AE-A3B1-BA96DD90D988}" srcId="{0DE45002-FEFC-48D4-989F-1B619CBD48FC}" destId="{C4364848-FC73-4AFA-A20E-EA74A21C56C6}" srcOrd="8" destOrd="0" parTransId="{A6B88D92-FAF7-45F2-A28E-5F4DE654463C}" sibTransId="{66332149-9278-4886-817A-46F2CDCF8FEA}"/>
    <dgm:cxn modelId="{B12DD2B5-95D3-4195-9D91-EA5F0AE96AB8}" srcId="{0DE45002-FEFC-48D4-989F-1B619CBD48FC}" destId="{43FFF660-0C93-4034-9F9E-14F4EBEEA4BD}" srcOrd="0" destOrd="0" parTransId="{80329301-D860-4FBC-8AC6-C8208D1822D3}" sibTransId="{53474CE6-62D9-4B16-AD04-2E89ED0F556E}"/>
    <dgm:cxn modelId="{9674FDB8-6752-4F09-B885-D9954DC09722}" type="presOf" srcId="{DB9E7327-2160-4544-B432-9A4806E61962}" destId="{760261A9-0D6E-4C47-A8FA-A4EC504786B2}" srcOrd="0" destOrd="0" presId="urn:microsoft.com/office/officeart/2005/8/layout/bProcess4"/>
    <dgm:cxn modelId="{7286A5B9-9E3F-4058-A74A-2B71F57313EC}" type="presOf" srcId="{12F3809C-2F01-49CA-9650-1D94E927466F}" destId="{31C03203-7AE3-4AAA-B25E-A9FE64C83AD7}" srcOrd="0" destOrd="0" presId="urn:microsoft.com/office/officeart/2005/8/layout/bProcess4"/>
    <dgm:cxn modelId="{7931C4BD-A4BB-4F99-8B17-2C8988227359}" type="presOf" srcId="{7E0B6133-D83C-46E7-B9E3-036A0FD917C4}" destId="{C533566A-3E23-458D-B846-79AFAD4016CB}" srcOrd="0" destOrd="0" presId="urn:microsoft.com/office/officeart/2005/8/layout/bProcess4"/>
    <dgm:cxn modelId="{71835FD2-644F-44C7-81D8-11D2DB883E12}" srcId="{0DE45002-FEFC-48D4-989F-1B619CBD48FC}" destId="{12F3809C-2F01-49CA-9650-1D94E927466F}" srcOrd="3" destOrd="0" parTransId="{03FF176E-33CD-4B2E-806D-1D707D26AE51}" sibTransId="{F1A47E29-D233-4403-BD43-0B32DA9CF370}"/>
    <dgm:cxn modelId="{E01C6DD3-77A6-40B3-A447-6C33FE3A512B}" type="presOf" srcId="{FBF10529-77A0-4AC6-8792-565CFB511E9A}" destId="{EECBD2AB-7418-437F-9600-3AF75C8A262A}" srcOrd="0" destOrd="0" presId="urn:microsoft.com/office/officeart/2005/8/layout/bProcess4"/>
    <dgm:cxn modelId="{80E55FD7-DAC4-4FE8-AB79-E7F22E4714C1}" type="presOf" srcId="{CD9845D3-E7EA-42A1-A074-1DE4D955F336}" destId="{B89393B0-205D-4964-A1E6-5C123F7E0AF7}" srcOrd="0" destOrd="0" presId="urn:microsoft.com/office/officeart/2005/8/layout/bProcess4"/>
    <dgm:cxn modelId="{C37763DC-B83F-4A60-AE13-C6AA0E1E1D9E}" type="presOf" srcId="{BA540CE2-C475-4FAD-AF99-503A1A35EDA5}" destId="{4910098A-AAC2-4F11-97E3-FBCE6DF03B2D}" srcOrd="0" destOrd="0" presId="urn:microsoft.com/office/officeart/2005/8/layout/bProcess4"/>
    <dgm:cxn modelId="{0089B8F7-D70D-40C4-A1F8-DCF0FBADA8F2}" type="presOf" srcId="{39452D82-C52D-4C65-B8F0-F5D38E9497BB}" destId="{F1450278-68A0-40FC-B195-05498B997DE6}" srcOrd="0" destOrd="0" presId="urn:microsoft.com/office/officeart/2005/8/layout/bProcess4"/>
    <dgm:cxn modelId="{4C8D86C6-9A86-4AC7-8991-4E5CE94E460E}" type="presParOf" srcId="{C12E5692-21AA-490F-8AF0-6091CFE3820E}" destId="{3D316B2A-56CA-4B12-88FE-62EA619DD586}" srcOrd="0" destOrd="0" presId="urn:microsoft.com/office/officeart/2005/8/layout/bProcess4"/>
    <dgm:cxn modelId="{8563B1FB-41D3-4E59-BB3C-DB1A6790F7FB}" type="presParOf" srcId="{3D316B2A-56CA-4B12-88FE-62EA619DD586}" destId="{BEC6F61D-CE49-47AA-8D87-6EE3D11D9BA4}" srcOrd="0" destOrd="0" presId="urn:microsoft.com/office/officeart/2005/8/layout/bProcess4"/>
    <dgm:cxn modelId="{9322498A-B783-4C64-95A3-9FF2C2380FFB}" type="presParOf" srcId="{3D316B2A-56CA-4B12-88FE-62EA619DD586}" destId="{12A478F5-BEBB-4477-BDD8-1E08D3505D6E}" srcOrd="1" destOrd="0" presId="urn:microsoft.com/office/officeart/2005/8/layout/bProcess4"/>
    <dgm:cxn modelId="{0CA33847-3A58-4FE9-8904-3F2A8E63A32C}" type="presParOf" srcId="{C12E5692-21AA-490F-8AF0-6091CFE3820E}" destId="{AA194355-3D70-4B04-A55A-21D9289301B8}" srcOrd="1" destOrd="0" presId="urn:microsoft.com/office/officeart/2005/8/layout/bProcess4"/>
    <dgm:cxn modelId="{94A8D26E-C407-4B13-8092-B7B601A46F6D}" type="presParOf" srcId="{C12E5692-21AA-490F-8AF0-6091CFE3820E}" destId="{3ABFB3D1-5FD9-43D9-B645-05840DF9A9A4}" srcOrd="2" destOrd="0" presId="urn:microsoft.com/office/officeart/2005/8/layout/bProcess4"/>
    <dgm:cxn modelId="{947856F3-FBE8-4600-B223-8DE4B36B3951}" type="presParOf" srcId="{3ABFB3D1-5FD9-43D9-B645-05840DF9A9A4}" destId="{E0E4F8B6-9C9A-439D-8DFF-59FC40FB9167}" srcOrd="0" destOrd="0" presId="urn:microsoft.com/office/officeart/2005/8/layout/bProcess4"/>
    <dgm:cxn modelId="{A830776F-D5C2-46FA-87C9-B1438DEFF8E0}" type="presParOf" srcId="{3ABFB3D1-5FD9-43D9-B645-05840DF9A9A4}" destId="{EECBD2AB-7418-437F-9600-3AF75C8A262A}" srcOrd="1" destOrd="0" presId="urn:microsoft.com/office/officeart/2005/8/layout/bProcess4"/>
    <dgm:cxn modelId="{F41280BE-6227-4FD4-8410-BEFAB41C9853}" type="presParOf" srcId="{C12E5692-21AA-490F-8AF0-6091CFE3820E}" destId="{352A2055-DE18-40CA-815F-59A045161AB1}" srcOrd="3" destOrd="0" presId="urn:microsoft.com/office/officeart/2005/8/layout/bProcess4"/>
    <dgm:cxn modelId="{1FE8BE93-799E-403A-AC56-571A8C437F75}" type="presParOf" srcId="{C12E5692-21AA-490F-8AF0-6091CFE3820E}" destId="{0706A685-495A-4F43-8910-3AEA80E3CB9A}" srcOrd="4" destOrd="0" presId="urn:microsoft.com/office/officeart/2005/8/layout/bProcess4"/>
    <dgm:cxn modelId="{869DC6C9-99C8-496D-8FB8-C9B857851008}" type="presParOf" srcId="{0706A685-495A-4F43-8910-3AEA80E3CB9A}" destId="{C84C371F-A2B9-4EC1-8A05-FE8068A7F794}" srcOrd="0" destOrd="0" presId="urn:microsoft.com/office/officeart/2005/8/layout/bProcess4"/>
    <dgm:cxn modelId="{76AE627C-17AA-43F1-9A72-0FAC02876991}" type="presParOf" srcId="{0706A685-495A-4F43-8910-3AEA80E3CB9A}" destId="{D228054F-DD41-4578-889C-74BAB5002A13}" srcOrd="1" destOrd="0" presId="urn:microsoft.com/office/officeart/2005/8/layout/bProcess4"/>
    <dgm:cxn modelId="{A5D290FB-0F67-4C1E-B698-0DF75624C91D}" type="presParOf" srcId="{C12E5692-21AA-490F-8AF0-6091CFE3820E}" destId="{A3D9E9AA-A024-4A36-BD20-C941D13E6B7D}" srcOrd="5" destOrd="0" presId="urn:microsoft.com/office/officeart/2005/8/layout/bProcess4"/>
    <dgm:cxn modelId="{3F1B3F8B-2AD0-4C5F-9F77-35F166FC936E}" type="presParOf" srcId="{C12E5692-21AA-490F-8AF0-6091CFE3820E}" destId="{459A4AF2-BB08-4D87-A8B6-0C582792295C}" srcOrd="6" destOrd="0" presId="urn:microsoft.com/office/officeart/2005/8/layout/bProcess4"/>
    <dgm:cxn modelId="{BF442341-4C80-4DE1-BD84-EBC7C4547485}" type="presParOf" srcId="{459A4AF2-BB08-4D87-A8B6-0C582792295C}" destId="{0DF6146F-BAA8-40C9-8F49-3BDC3575CB7D}" srcOrd="0" destOrd="0" presId="urn:microsoft.com/office/officeart/2005/8/layout/bProcess4"/>
    <dgm:cxn modelId="{4C3A4851-9927-4328-98CA-BF1E0BE03B19}" type="presParOf" srcId="{459A4AF2-BB08-4D87-A8B6-0C582792295C}" destId="{31C03203-7AE3-4AAA-B25E-A9FE64C83AD7}" srcOrd="1" destOrd="0" presId="urn:microsoft.com/office/officeart/2005/8/layout/bProcess4"/>
    <dgm:cxn modelId="{CC2D76E5-A6B0-4065-8EAC-29C8C7202885}" type="presParOf" srcId="{C12E5692-21AA-490F-8AF0-6091CFE3820E}" destId="{7963E93F-5B20-4185-A10A-02DC80A15C04}" srcOrd="7" destOrd="0" presId="urn:microsoft.com/office/officeart/2005/8/layout/bProcess4"/>
    <dgm:cxn modelId="{A64CBA14-9560-452A-88BD-9744C41B1C5F}" type="presParOf" srcId="{C12E5692-21AA-490F-8AF0-6091CFE3820E}" destId="{8F2A5FDF-CC08-4608-B5E1-B59178F42F43}" srcOrd="8" destOrd="0" presId="urn:microsoft.com/office/officeart/2005/8/layout/bProcess4"/>
    <dgm:cxn modelId="{D4824729-552D-42B1-97D9-988381751387}" type="presParOf" srcId="{8F2A5FDF-CC08-4608-B5E1-B59178F42F43}" destId="{9F50F699-4B9B-4049-81DF-EC6DA1CEE46C}" srcOrd="0" destOrd="0" presId="urn:microsoft.com/office/officeart/2005/8/layout/bProcess4"/>
    <dgm:cxn modelId="{E6F68785-A8A2-412D-8588-C77F136E7181}" type="presParOf" srcId="{8F2A5FDF-CC08-4608-B5E1-B59178F42F43}" destId="{F1450278-68A0-40FC-B195-05498B997DE6}" srcOrd="1" destOrd="0" presId="urn:microsoft.com/office/officeart/2005/8/layout/bProcess4"/>
    <dgm:cxn modelId="{08CB88EB-207B-49BE-8179-E9D856FE76EF}" type="presParOf" srcId="{C12E5692-21AA-490F-8AF0-6091CFE3820E}" destId="{B89393B0-205D-4964-A1E6-5C123F7E0AF7}" srcOrd="9" destOrd="0" presId="urn:microsoft.com/office/officeart/2005/8/layout/bProcess4"/>
    <dgm:cxn modelId="{14CE8BB7-00BB-4B63-92C4-77B69BE75FDA}" type="presParOf" srcId="{C12E5692-21AA-490F-8AF0-6091CFE3820E}" destId="{F1AC43FF-331A-4956-B3F5-678D4E4AF4E6}" srcOrd="10" destOrd="0" presId="urn:microsoft.com/office/officeart/2005/8/layout/bProcess4"/>
    <dgm:cxn modelId="{9690B18B-CD38-47F9-8358-82F9158ED6B8}" type="presParOf" srcId="{F1AC43FF-331A-4956-B3F5-678D4E4AF4E6}" destId="{E740A3F9-3B47-4EDE-B8F8-A264B77D8F34}" srcOrd="0" destOrd="0" presId="urn:microsoft.com/office/officeart/2005/8/layout/bProcess4"/>
    <dgm:cxn modelId="{C9C2ED14-CEF7-47A8-9952-75257AA0A350}" type="presParOf" srcId="{F1AC43FF-331A-4956-B3F5-678D4E4AF4E6}" destId="{3EEEAA2A-4343-4165-AF8A-29BBD99D3347}" srcOrd="1" destOrd="0" presId="urn:microsoft.com/office/officeart/2005/8/layout/bProcess4"/>
    <dgm:cxn modelId="{E6FFC573-4332-4EEA-92EB-E2E95B4EBF50}" type="presParOf" srcId="{C12E5692-21AA-490F-8AF0-6091CFE3820E}" destId="{4910098A-AAC2-4F11-97E3-FBCE6DF03B2D}" srcOrd="11" destOrd="0" presId="urn:microsoft.com/office/officeart/2005/8/layout/bProcess4"/>
    <dgm:cxn modelId="{D5246BC6-11C4-4626-8D28-4DAFDC28177A}" type="presParOf" srcId="{C12E5692-21AA-490F-8AF0-6091CFE3820E}" destId="{3FC2ABCA-3688-45B2-882A-0661C32CE444}" srcOrd="12" destOrd="0" presId="urn:microsoft.com/office/officeart/2005/8/layout/bProcess4"/>
    <dgm:cxn modelId="{064E6A42-8368-4177-A200-32B91917039B}" type="presParOf" srcId="{3FC2ABCA-3688-45B2-882A-0661C32CE444}" destId="{7884B98C-8E77-4ECC-A865-06A2664B978D}" srcOrd="0" destOrd="0" presId="urn:microsoft.com/office/officeart/2005/8/layout/bProcess4"/>
    <dgm:cxn modelId="{A01324AF-AD11-4990-B788-57630E0DFF3A}" type="presParOf" srcId="{3FC2ABCA-3688-45B2-882A-0661C32CE444}" destId="{C533566A-3E23-458D-B846-79AFAD4016CB}" srcOrd="1" destOrd="0" presId="urn:microsoft.com/office/officeart/2005/8/layout/bProcess4"/>
    <dgm:cxn modelId="{B16DD001-FDA9-4A1C-BEBF-32859734039A}" type="presParOf" srcId="{C12E5692-21AA-490F-8AF0-6091CFE3820E}" destId="{ECA3E0F4-10E1-40C8-88BF-8B18B2647737}" srcOrd="13" destOrd="0" presId="urn:microsoft.com/office/officeart/2005/8/layout/bProcess4"/>
    <dgm:cxn modelId="{DC11E68B-5CE4-4B10-97FD-162C2A724343}" type="presParOf" srcId="{C12E5692-21AA-490F-8AF0-6091CFE3820E}" destId="{1F5B1DC3-4993-4DE4-B396-A829416FB761}" srcOrd="14" destOrd="0" presId="urn:microsoft.com/office/officeart/2005/8/layout/bProcess4"/>
    <dgm:cxn modelId="{6C33CA0B-A7B5-487E-80FA-CB463B990DBE}" type="presParOf" srcId="{1F5B1DC3-4993-4DE4-B396-A829416FB761}" destId="{714296DE-B327-4B25-88D1-FD30AEC99780}" srcOrd="0" destOrd="0" presId="urn:microsoft.com/office/officeart/2005/8/layout/bProcess4"/>
    <dgm:cxn modelId="{398EE509-694B-4D1D-BD6F-97D672576AD4}" type="presParOf" srcId="{1F5B1DC3-4993-4DE4-B396-A829416FB761}" destId="{08E28BF1-85C7-4DF9-9C2B-189EEC3E502C}" srcOrd="1" destOrd="0" presId="urn:microsoft.com/office/officeart/2005/8/layout/bProcess4"/>
    <dgm:cxn modelId="{594A1C98-6650-4F5B-9E60-40EE18F660AD}" type="presParOf" srcId="{C12E5692-21AA-490F-8AF0-6091CFE3820E}" destId="{760261A9-0D6E-4C47-A8FA-A4EC504786B2}" srcOrd="15" destOrd="0" presId="urn:microsoft.com/office/officeart/2005/8/layout/bProcess4"/>
    <dgm:cxn modelId="{7A957C0C-FD64-4334-B3D3-68E57C044C97}" type="presParOf" srcId="{C12E5692-21AA-490F-8AF0-6091CFE3820E}" destId="{135FFC8C-3DD7-46CE-AC51-D03B70467463}" srcOrd="16" destOrd="0" presId="urn:microsoft.com/office/officeart/2005/8/layout/bProcess4"/>
    <dgm:cxn modelId="{86790E5E-398E-428D-82C3-FC10CA7EB35F}" type="presParOf" srcId="{135FFC8C-3DD7-46CE-AC51-D03B70467463}" destId="{3F65FAFD-0C50-4EBF-BB17-14B72A5DD958}" srcOrd="0" destOrd="0" presId="urn:microsoft.com/office/officeart/2005/8/layout/bProcess4"/>
    <dgm:cxn modelId="{DC172D81-3F20-4196-B537-7034B8763BC1}" type="presParOf" srcId="{135FFC8C-3DD7-46CE-AC51-D03B70467463}" destId="{A3C9D811-82E8-4014-8048-C007A8026846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9CCEDE-D716-4471-ABC7-01B8718A5398}" type="doc">
      <dgm:prSet loTypeId="urn:microsoft.com/office/officeart/2005/8/layout/vList2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3ED77ECD-1B71-4878-92FD-A630D863F987}">
      <dgm:prSet/>
      <dgm:spPr/>
      <dgm:t>
        <a:bodyPr/>
        <a:lstStyle/>
        <a:p>
          <a:r>
            <a:rPr lang="cs-CZ" b="1" dirty="0"/>
            <a:t>PROSTŘEDEK PRO ZPRACOVÁNÍ KOMPLEXNÍCH DAT</a:t>
          </a:r>
          <a:endParaRPr lang="en-US" b="1" dirty="0"/>
        </a:p>
      </dgm:t>
    </dgm:pt>
    <dgm:pt modelId="{792136BB-7CF9-4F3A-88E8-AFE9D0841F6A}" type="parTrans" cxnId="{D89EB188-6468-4D6C-911D-23F9B9768ABE}">
      <dgm:prSet/>
      <dgm:spPr/>
      <dgm:t>
        <a:bodyPr/>
        <a:lstStyle/>
        <a:p>
          <a:endParaRPr lang="en-US" b="1" dirty="0"/>
        </a:p>
      </dgm:t>
    </dgm:pt>
    <dgm:pt modelId="{4ADA7AA3-EBFA-4127-9F12-5EA01D34EEE2}" type="sibTrans" cxnId="{D89EB188-6468-4D6C-911D-23F9B9768ABE}">
      <dgm:prSet/>
      <dgm:spPr/>
      <dgm:t>
        <a:bodyPr/>
        <a:lstStyle/>
        <a:p>
          <a:endParaRPr lang="en-US" b="1" dirty="0"/>
        </a:p>
      </dgm:t>
    </dgm:pt>
    <dgm:pt modelId="{75CBE352-B456-4D49-A5FE-262D69E477A2}">
      <dgm:prSet/>
      <dgm:spPr/>
      <dgm:t>
        <a:bodyPr/>
        <a:lstStyle/>
        <a:p>
          <a:r>
            <a:rPr lang="cs-CZ" b="1" dirty="0"/>
            <a:t>PROPOJENÍ A PŘENOS SIGNÁLU MEZI NEURONY</a:t>
          </a:r>
          <a:endParaRPr lang="en-US" b="1" dirty="0"/>
        </a:p>
      </dgm:t>
    </dgm:pt>
    <dgm:pt modelId="{F2F96057-7672-4D89-B017-BC169C07B66E}" type="parTrans" cxnId="{96D72143-72AA-4EB8-A57F-8C1C4BDF4B0F}">
      <dgm:prSet/>
      <dgm:spPr/>
      <dgm:t>
        <a:bodyPr/>
        <a:lstStyle/>
        <a:p>
          <a:endParaRPr lang="en-US" b="1" dirty="0"/>
        </a:p>
      </dgm:t>
    </dgm:pt>
    <dgm:pt modelId="{E20F0655-4E20-45E4-BAE9-8DB9FC0BE3C9}" type="sibTrans" cxnId="{96D72143-72AA-4EB8-A57F-8C1C4BDF4B0F}">
      <dgm:prSet/>
      <dgm:spPr/>
      <dgm:t>
        <a:bodyPr/>
        <a:lstStyle/>
        <a:p>
          <a:endParaRPr lang="en-US" b="1" dirty="0"/>
        </a:p>
      </dgm:t>
    </dgm:pt>
    <dgm:pt modelId="{2E3EC348-D1DF-49E9-A6B4-887117941FB5}">
      <dgm:prSet/>
      <dgm:spPr/>
      <dgm:t>
        <a:bodyPr/>
        <a:lstStyle/>
        <a:p>
          <a:r>
            <a:rPr lang="cs-CZ" b="1" dirty="0"/>
            <a:t>SCHOPNOST UČENÍ SE, GENERALIZACE</a:t>
          </a:r>
          <a:endParaRPr lang="en-US" b="1" dirty="0"/>
        </a:p>
      </dgm:t>
    </dgm:pt>
    <dgm:pt modelId="{72603365-611D-4C47-85FC-05380EE4E17F}" type="parTrans" cxnId="{D5FA29CD-2BB8-4159-9B7E-340945F8EFB1}">
      <dgm:prSet/>
      <dgm:spPr/>
      <dgm:t>
        <a:bodyPr/>
        <a:lstStyle/>
        <a:p>
          <a:endParaRPr lang="en-US" b="1" dirty="0"/>
        </a:p>
      </dgm:t>
    </dgm:pt>
    <dgm:pt modelId="{F9DA68E8-DCE9-4EA2-B3E9-DBBA4F14236B}" type="sibTrans" cxnId="{D5FA29CD-2BB8-4159-9B7E-340945F8EFB1}">
      <dgm:prSet/>
      <dgm:spPr/>
      <dgm:t>
        <a:bodyPr/>
        <a:lstStyle/>
        <a:p>
          <a:endParaRPr lang="en-US" b="1" dirty="0"/>
        </a:p>
      </dgm:t>
    </dgm:pt>
    <dgm:pt modelId="{B054A6EC-187E-494E-BD4C-1F4022C57A54}">
      <dgm:prSet/>
      <dgm:spPr/>
      <dgm:t>
        <a:bodyPr/>
        <a:lstStyle/>
        <a:p>
          <a:r>
            <a:rPr lang="cs-CZ" b="1" dirty="0"/>
            <a:t>ALTERNATIVA KE STATISTICKÝM METODÁM</a:t>
          </a:r>
          <a:endParaRPr lang="en-US" b="1" dirty="0"/>
        </a:p>
      </dgm:t>
    </dgm:pt>
    <dgm:pt modelId="{AF273190-1FB1-4E66-ACFB-2FFBE34ADA47}" type="parTrans" cxnId="{456F4BE7-740D-46C8-943B-53EE1667FD87}">
      <dgm:prSet/>
      <dgm:spPr/>
      <dgm:t>
        <a:bodyPr/>
        <a:lstStyle/>
        <a:p>
          <a:endParaRPr lang="en-US" b="1" dirty="0"/>
        </a:p>
      </dgm:t>
    </dgm:pt>
    <dgm:pt modelId="{1D5868A3-7AF6-4451-BC46-1386E3F341DF}" type="sibTrans" cxnId="{456F4BE7-740D-46C8-943B-53EE1667FD87}">
      <dgm:prSet/>
      <dgm:spPr/>
      <dgm:t>
        <a:bodyPr/>
        <a:lstStyle/>
        <a:p>
          <a:endParaRPr lang="en-US" b="1" dirty="0"/>
        </a:p>
      </dgm:t>
    </dgm:pt>
    <dgm:pt modelId="{A96BB11E-4CEE-48DB-AA52-FCC559C0C712}">
      <dgm:prSet/>
      <dgm:spPr/>
      <dgm:t>
        <a:bodyPr/>
        <a:lstStyle/>
        <a:p>
          <a:r>
            <a:rPr lang="cs-CZ" b="1" dirty="0"/>
            <a:t>VYSOKÝ VÝKON A PŘESNOST</a:t>
          </a:r>
          <a:endParaRPr lang="en-US" b="1" dirty="0"/>
        </a:p>
      </dgm:t>
    </dgm:pt>
    <dgm:pt modelId="{22A3E504-143B-4C7E-8A88-CA64D896D11A}" type="parTrans" cxnId="{633601F6-B2AF-432C-A867-13B79C30EB20}">
      <dgm:prSet/>
      <dgm:spPr/>
      <dgm:t>
        <a:bodyPr/>
        <a:lstStyle/>
        <a:p>
          <a:endParaRPr lang="en-US" b="1" dirty="0"/>
        </a:p>
      </dgm:t>
    </dgm:pt>
    <dgm:pt modelId="{5B62219B-5E93-4167-B355-8DE8654E9736}" type="sibTrans" cxnId="{633601F6-B2AF-432C-A867-13B79C30EB20}">
      <dgm:prSet/>
      <dgm:spPr/>
      <dgm:t>
        <a:bodyPr/>
        <a:lstStyle/>
        <a:p>
          <a:endParaRPr lang="en-US" b="1" dirty="0"/>
        </a:p>
      </dgm:t>
    </dgm:pt>
    <dgm:pt modelId="{5B73C534-4D6D-4C54-9A19-DE1DA0FA0549}" type="pres">
      <dgm:prSet presAssocID="{819CCEDE-D716-4471-ABC7-01B8718A5398}" presName="linear" presStyleCnt="0">
        <dgm:presLayoutVars>
          <dgm:animLvl val="lvl"/>
          <dgm:resizeHandles val="exact"/>
        </dgm:presLayoutVars>
      </dgm:prSet>
      <dgm:spPr/>
    </dgm:pt>
    <dgm:pt modelId="{9A700392-E736-4266-8903-A0AA8D7A569A}" type="pres">
      <dgm:prSet presAssocID="{3ED77ECD-1B71-4878-92FD-A630D863F987}" presName="parentText" presStyleLbl="node1" presStyleIdx="0" presStyleCnt="5" custLinFactY="-14085" custLinFactNeighborX="1560" custLinFactNeighborY="-100000">
        <dgm:presLayoutVars>
          <dgm:chMax val="0"/>
          <dgm:bulletEnabled val="1"/>
        </dgm:presLayoutVars>
      </dgm:prSet>
      <dgm:spPr/>
    </dgm:pt>
    <dgm:pt modelId="{5B53D4E8-0581-466B-B147-DDFFE7082D99}" type="pres">
      <dgm:prSet presAssocID="{4ADA7AA3-EBFA-4127-9F12-5EA01D34EEE2}" presName="spacer" presStyleCnt="0"/>
      <dgm:spPr/>
    </dgm:pt>
    <dgm:pt modelId="{A2D1341E-C363-474C-8073-14A324B2870D}" type="pres">
      <dgm:prSet presAssocID="{75CBE352-B456-4D49-A5FE-262D69E477A2}" presName="parentText" presStyleLbl="node1" presStyleIdx="1" presStyleCnt="5" custLinFactY="-5650" custLinFactNeighborX="585" custLinFactNeighborY="-100000">
        <dgm:presLayoutVars>
          <dgm:chMax val="0"/>
          <dgm:bulletEnabled val="1"/>
        </dgm:presLayoutVars>
      </dgm:prSet>
      <dgm:spPr/>
    </dgm:pt>
    <dgm:pt modelId="{82370B97-CFE5-4DE0-9B0C-1F826F3E565E}" type="pres">
      <dgm:prSet presAssocID="{E20F0655-4E20-45E4-BAE9-8DB9FC0BE3C9}" presName="spacer" presStyleCnt="0"/>
      <dgm:spPr/>
    </dgm:pt>
    <dgm:pt modelId="{6519DCD9-AE12-4ADC-B7FE-EB6B78C0516E}" type="pres">
      <dgm:prSet presAssocID="{2E3EC348-D1DF-49E9-A6B4-887117941FB5}" presName="parentText" presStyleLbl="node1" presStyleIdx="2" presStyleCnt="5" custLinFactY="-3993" custLinFactNeighborX="-195" custLinFactNeighborY="-100000">
        <dgm:presLayoutVars>
          <dgm:chMax val="0"/>
          <dgm:bulletEnabled val="1"/>
        </dgm:presLayoutVars>
      </dgm:prSet>
      <dgm:spPr/>
    </dgm:pt>
    <dgm:pt modelId="{DE0EC2DD-2CCE-43AE-BD77-1DC577C67DD6}" type="pres">
      <dgm:prSet presAssocID="{F9DA68E8-DCE9-4EA2-B3E9-DBBA4F14236B}" presName="spacer" presStyleCnt="0"/>
      <dgm:spPr/>
    </dgm:pt>
    <dgm:pt modelId="{01244AAF-837C-46BF-A588-3E64A3FCFF54}" type="pres">
      <dgm:prSet presAssocID="{B054A6EC-187E-494E-BD4C-1F4022C57A54}" presName="parentText" presStyleLbl="node1" presStyleIdx="3" presStyleCnt="5" custLinFactY="-1524" custLinFactNeighborX="-195" custLinFactNeighborY="-100000">
        <dgm:presLayoutVars>
          <dgm:chMax val="0"/>
          <dgm:bulletEnabled val="1"/>
        </dgm:presLayoutVars>
      </dgm:prSet>
      <dgm:spPr/>
    </dgm:pt>
    <dgm:pt modelId="{4BA57E9E-0E99-45B9-8597-2BDF2BC38907}" type="pres">
      <dgm:prSet presAssocID="{1D5868A3-7AF6-4451-BC46-1386E3F341DF}" presName="spacer" presStyleCnt="0"/>
      <dgm:spPr/>
    </dgm:pt>
    <dgm:pt modelId="{EF990642-E48A-4754-8A48-2B24352B9AA2}" type="pres">
      <dgm:prSet presAssocID="{A96BB11E-4CEE-48DB-AA52-FCC559C0C712}" presName="parentText" presStyleLbl="node1" presStyleIdx="4" presStyleCnt="5" custLinFactNeighborX="-585" custLinFactNeighborY="-57164">
        <dgm:presLayoutVars>
          <dgm:chMax val="0"/>
          <dgm:bulletEnabled val="1"/>
        </dgm:presLayoutVars>
      </dgm:prSet>
      <dgm:spPr/>
    </dgm:pt>
  </dgm:ptLst>
  <dgm:cxnLst>
    <dgm:cxn modelId="{806D7108-BA71-409C-B22E-BE88DCCDD36A}" type="presOf" srcId="{75CBE352-B456-4D49-A5FE-262D69E477A2}" destId="{A2D1341E-C363-474C-8073-14A324B2870D}" srcOrd="0" destOrd="0" presId="urn:microsoft.com/office/officeart/2005/8/layout/vList2"/>
    <dgm:cxn modelId="{147F615B-D7BC-4621-A73D-2CFEC85C610A}" type="presOf" srcId="{B054A6EC-187E-494E-BD4C-1F4022C57A54}" destId="{01244AAF-837C-46BF-A588-3E64A3FCFF54}" srcOrd="0" destOrd="0" presId="urn:microsoft.com/office/officeart/2005/8/layout/vList2"/>
    <dgm:cxn modelId="{96D72143-72AA-4EB8-A57F-8C1C4BDF4B0F}" srcId="{819CCEDE-D716-4471-ABC7-01B8718A5398}" destId="{75CBE352-B456-4D49-A5FE-262D69E477A2}" srcOrd="1" destOrd="0" parTransId="{F2F96057-7672-4D89-B017-BC169C07B66E}" sibTransId="{E20F0655-4E20-45E4-BAE9-8DB9FC0BE3C9}"/>
    <dgm:cxn modelId="{12A98A47-25D9-4D8C-A5D5-1F3E005F91BC}" type="presOf" srcId="{A96BB11E-4CEE-48DB-AA52-FCC559C0C712}" destId="{EF990642-E48A-4754-8A48-2B24352B9AA2}" srcOrd="0" destOrd="0" presId="urn:microsoft.com/office/officeart/2005/8/layout/vList2"/>
    <dgm:cxn modelId="{FABF0E57-1B03-47BE-9D95-988057AF10E1}" type="presOf" srcId="{2E3EC348-D1DF-49E9-A6B4-887117941FB5}" destId="{6519DCD9-AE12-4ADC-B7FE-EB6B78C0516E}" srcOrd="0" destOrd="0" presId="urn:microsoft.com/office/officeart/2005/8/layout/vList2"/>
    <dgm:cxn modelId="{D89EB188-6468-4D6C-911D-23F9B9768ABE}" srcId="{819CCEDE-D716-4471-ABC7-01B8718A5398}" destId="{3ED77ECD-1B71-4878-92FD-A630D863F987}" srcOrd="0" destOrd="0" parTransId="{792136BB-7CF9-4F3A-88E8-AFE9D0841F6A}" sibTransId="{4ADA7AA3-EBFA-4127-9F12-5EA01D34EEE2}"/>
    <dgm:cxn modelId="{CAF18CA4-C0CB-4DC3-9E03-AF21C5996D82}" type="presOf" srcId="{819CCEDE-D716-4471-ABC7-01B8718A5398}" destId="{5B73C534-4D6D-4C54-9A19-DE1DA0FA0549}" srcOrd="0" destOrd="0" presId="urn:microsoft.com/office/officeart/2005/8/layout/vList2"/>
    <dgm:cxn modelId="{D5FA29CD-2BB8-4159-9B7E-340945F8EFB1}" srcId="{819CCEDE-D716-4471-ABC7-01B8718A5398}" destId="{2E3EC348-D1DF-49E9-A6B4-887117941FB5}" srcOrd="2" destOrd="0" parTransId="{72603365-611D-4C47-85FC-05380EE4E17F}" sibTransId="{F9DA68E8-DCE9-4EA2-B3E9-DBBA4F14236B}"/>
    <dgm:cxn modelId="{456F4BE7-740D-46C8-943B-53EE1667FD87}" srcId="{819CCEDE-D716-4471-ABC7-01B8718A5398}" destId="{B054A6EC-187E-494E-BD4C-1F4022C57A54}" srcOrd="3" destOrd="0" parTransId="{AF273190-1FB1-4E66-ACFB-2FFBE34ADA47}" sibTransId="{1D5868A3-7AF6-4451-BC46-1386E3F341DF}"/>
    <dgm:cxn modelId="{633601F6-B2AF-432C-A867-13B79C30EB20}" srcId="{819CCEDE-D716-4471-ABC7-01B8718A5398}" destId="{A96BB11E-4CEE-48DB-AA52-FCC559C0C712}" srcOrd="4" destOrd="0" parTransId="{22A3E504-143B-4C7E-8A88-CA64D896D11A}" sibTransId="{5B62219B-5E93-4167-B355-8DE8654E9736}"/>
    <dgm:cxn modelId="{7A1F1FF7-2EEB-41F8-80A8-183C462D8BD9}" type="presOf" srcId="{3ED77ECD-1B71-4878-92FD-A630D863F987}" destId="{9A700392-E736-4266-8903-A0AA8D7A569A}" srcOrd="0" destOrd="0" presId="urn:microsoft.com/office/officeart/2005/8/layout/vList2"/>
    <dgm:cxn modelId="{8066DB70-1F4B-4A98-A680-9E885A8DD83C}" type="presParOf" srcId="{5B73C534-4D6D-4C54-9A19-DE1DA0FA0549}" destId="{9A700392-E736-4266-8903-A0AA8D7A569A}" srcOrd="0" destOrd="0" presId="urn:microsoft.com/office/officeart/2005/8/layout/vList2"/>
    <dgm:cxn modelId="{00059F64-9254-4BCF-99DB-2044E9663E5B}" type="presParOf" srcId="{5B73C534-4D6D-4C54-9A19-DE1DA0FA0549}" destId="{5B53D4E8-0581-466B-B147-DDFFE7082D99}" srcOrd="1" destOrd="0" presId="urn:microsoft.com/office/officeart/2005/8/layout/vList2"/>
    <dgm:cxn modelId="{CC2ACFF2-5498-44EB-B4FE-26351ED2FE8D}" type="presParOf" srcId="{5B73C534-4D6D-4C54-9A19-DE1DA0FA0549}" destId="{A2D1341E-C363-474C-8073-14A324B2870D}" srcOrd="2" destOrd="0" presId="urn:microsoft.com/office/officeart/2005/8/layout/vList2"/>
    <dgm:cxn modelId="{3552591E-06B5-4300-AED2-294A3B74C841}" type="presParOf" srcId="{5B73C534-4D6D-4C54-9A19-DE1DA0FA0549}" destId="{82370B97-CFE5-4DE0-9B0C-1F826F3E565E}" srcOrd="3" destOrd="0" presId="urn:microsoft.com/office/officeart/2005/8/layout/vList2"/>
    <dgm:cxn modelId="{04CEE7EC-FC9D-450E-8CDE-9ED902C3BE07}" type="presParOf" srcId="{5B73C534-4D6D-4C54-9A19-DE1DA0FA0549}" destId="{6519DCD9-AE12-4ADC-B7FE-EB6B78C0516E}" srcOrd="4" destOrd="0" presId="urn:microsoft.com/office/officeart/2005/8/layout/vList2"/>
    <dgm:cxn modelId="{3AD25E9A-4D41-40EA-B76C-F4A41A94CDEB}" type="presParOf" srcId="{5B73C534-4D6D-4C54-9A19-DE1DA0FA0549}" destId="{DE0EC2DD-2CCE-43AE-BD77-1DC577C67DD6}" srcOrd="5" destOrd="0" presId="urn:microsoft.com/office/officeart/2005/8/layout/vList2"/>
    <dgm:cxn modelId="{3EA8AD57-5577-4F62-9D01-3E072CAD126B}" type="presParOf" srcId="{5B73C534-4D6D-4C54-9A19-DE1DA0FA0549}" destId="{01244AAF-837C-46BF-A588-3E64A3FCFF54}" srcOrd="6" destOrd="0" presId="urn:microsoft.com/office/officeart/2005/8/layout/vList2"/>
    <dgm:cxn modelId="{D24E08DF-34C0-4237-9586-6871BAFF7D22}" type="presParOf" srcId="{5B73C534-4D6D-4C54-9A19-DE1DA0FA0549}" destId="{4BA57E9E-0E99-45B9-8597-2BDF2BC38907}" srcOrd="7" destOrd="0" presId="urn:microsoft.com/office/officeart/2005/8/layout/vList2"/>
    <dgm:cxn modelId="{F019D74F-5D9A-494A-8410-F11E29D569AB}" type="presParOf" srcId="{5B73C534-4D6D-4C54-9A19-DE1DA0FA0549}" destId="{EF990642-E48A-4754-8A48-2B24352B9AA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B94422-7114-4836-8656-BF005401CB3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0901D29-05E3-459E-BBF4-87A0AF81A93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sz="1400" b="1" dirty="0"/>
            <a:t>Podrobný návod, který lze využít při aplikaci na jiný sektor či konkrétní podniky</a:t>
          </a:r>
          <a:endParaRPr lang="en-US" sz="1400" b="1" dirty="0"/>
        </a:p>
      </dgm:t>
    </dgm:pt>
    <dgm:pt modelId="{729AED9B-3C08-4F65-B70E-CCDD0B458037}" type="parTrans" cxnId="{04EBFA76-EA23-49DD-BDCA-9564F8A78CCC}">
      <dgm:prSet/>
      <dgm:spPr/>
      <dgm:t>
        <a:bodyPr/>
        <a:lstStyle/>
        <a:p>
          <a:endParaRPr lang="en-US"/>
        </a:p>
      </dgm:t>
    </dgm:pt>
    <dgm:pt modelId="{64924C67-C600-49CE-86F9-554630700BD6}" type="sibTrans" cxnId="{04EBFA76-EA23-49DD-BDCA-9564F8A78CCC}">
      <dgm:prSet/>
      <dgm:spPr/>
      <dgm:t>
        <a:bodyPr/>
        <a:lstStyle/>
        <a:p>
          <a:endParaRPr lang="en-US"/>
        </a:p>
      </dgm:t>
    </dgm:pt>
    <dgm:pt modelId="{D21D0F9D-EA1B-4662-B2FA-92F78111C06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sz="1400" b="1" dirty="0"/>
            <a:t>Možnost vytvoření hybridního modelu (</a:t>
          </a:r>
          <a:r>
            <a:rPr lang="cs-CZ" sz="1400" b="1" dirty="0" err="1"/>
            <a:t>ANN+tradiční</a:t>
          </a:r>
          <a:r>
            <a:rPr lang="cs-CZ" sz="1400" b="1" dirty="0"/>
            <a:t> metody) v další fázi výzkumu</a:t>
          </a:r>
          <a:endParaRPr lang="en-US" sz="1400" b="1" dirty="0"/>
        </a:p>
      </dgm:t>
    </dgm:pt>
    <dgm:pt modelId="{4D2632D2-32D5-4D76-928C-C236D1313426}" type="parTrans" cxnId="{9F668DB6-3E02-48BB-8A45-0FA3829BFB38}">
      <dgm:prSet/>
      <dgm:spPr/>
      <dgm:t>
        <a:bodyPr/>
        <a:lstStyle/>
        <a:p>
          <a:endParaRPr lang="en-US"/>
        </a:p>
      </dgm:t>
    </dgm:pt>
    <dgm:pt modelId="{D1BF557F-7754-4EFF-9084-86A85B2448CF}" type="sibTrans" cxnId="{9F668DB6-3E02-48BB-8A45-0FA3829BFB38}">
      <dgm:prSet/>
      <dgm:spPr/>
      <dgm:t>
        <a:bodyPr/>
        <a:lstStyle/>
        <a:p>
          <a:endParaRPr lang="en-US"/>
        </a:p>
      </dgm:t>
    </dgm:pt>
    <dgm:pt modelId="{DA76467A-4F2A-49C4-B9CE-79C48C6072F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sz="1400" b="1" dirty="0"/>
            <a:t>Možnost využití výsledků pro predikci vývoje sektoru dopravy </a:t>
          </a:r>
          <a:endParaRPr lang="en-US" sz="1400" b="1" dirty="0"/>
        </a:p>
      </dgm:t>
    </dgm:pt>
    <dgm:pt modelId="{A0449E62-B5AB-49FC-8526-B9B039D0C821}" type="parTrans" cxnId="{56C4F48C-5BFA-458A-B10C-59F6CFA9FBBD}">
      <dgm:prSet/>
      <dgm:spPr/>
      <dgm:t>
        <a:bodyPr/>
        <a:lstStyle/>
        <a:p>
          <a:endParaRPr lang="en-US"/>
        </a:p>
      </dgm:t>
    </dgm:pt>
    <dgm:pt modelId="{11E93040-FDB4-4D35-A242-820011D1C320}" type="sibTrans" cxnId="{56C4F48C-5BFA-458A-B10C-59F6CFA9FBBD}">
      <dgm:prSet/>
      <dgm:spPr/>
      <dgm:t>
        <a:bodyPr/>
        <a:lstStyle/>
        <a:p>
          <a:endParaRPr lang="en-US"/>
        </a:p>
      </dgm:t>
    </dgm:pt>
    <dgm:pt modelId="{724118FF-1289-4315-B0E1-98217660117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sz="1400" b="1" dirty="0"/>
            <a:t>Možnost Využití vytvořeného datového souboru pro další analýzy či konkrétní predikci vývoje</a:t>
          </a:r>
          <a:endParaRPr lang="en-US" sz="1400" b="1" dirty="0"/>
        </a:p>
      </dgm:t>
    </dgm:pt>
    <dgm:pt modelId="{34FA2CAB-FD45-48C9-8681-8DC81D291B7B}" type="sibTrans" cxnId="{28DD4855-61B5-4F91-A3E6-798CAA3107C9}">
      <dgm:prSet/>
      <dgm:spPr/>
      <dgm:t>
        <a:bodyPr/>
        <a:lstStyle/>
        <a:p>
          <a:endParaRPr lang="en-US"/>
        </a:p>
      </dgm:t>
    </dgm:pt>
    <dgm:pt modelId="{8A088FDB-09CE-46C6-A571-41A308B600DD}" type="parTrans" cxnId="{28DD4855-61B5-4F91-A3E6-798CAA3107C9}">
      <dgm:prSet/>
      <dgm:spPr/>
      <dgm:t>
        <a:bodyPr/>
        <a:lstStyle/>
        <a:p>
          <a:endParaRPr lang="en-US"/>
        </a:p>
      </dgm:t>
    </dgm:pt>
    <dgm:pt modelId="{635506A1-FA85-4690-ACA0-075C01337E67}" type="pres">
      <dgm:prSet presAssocID="{ADB94422-7114-4836-8656-BF005401CB33}" presName="root" presStyleCnt="0">
        <dgm:presLayoutVars>
          <dgm:dir/>
          <dgm:resizeHandles val="exact"/>
        </dgm:presLayoutVars>
      </dgm:prSet>
      <dgm:spPr/>
    </dgm:pt>
    <dgm:pt modelId="{A72AEB89-0D85-4E25-AE78-8D50ABD99E02}" type="pres">
      <dgm:prSet presAssocID="{B0901D29-05E3-459E-BBF4-87A0AF81A935}" presName="compNode" presStyleCnt="0"/>
      <dgm:spPr/>
    </dgm:pt>
    <dgm:pt modelId="{3D9A32EC-BDC9-4357-B1B6-3F4327C4C8C6}" type="pres">
      <dgm:prSet presAssocID="{B0901D29-05E3-459E-BBF4-87A0AF81A935}" presName="iconBgRect" presStyleLbl="bgShp" presStyleIdx="0" presStyleCnt="4"/>
      <dgm:spPr/>
    </dgm:pt>
    <dgm:pt modelId="{F5DA89D7-A83A-4124-B5F7-416E7FA015C3}" type="pres">
      <dgm:prSet presAssocID="{B0901D29-05E3-459E-BBF4-87A0AF81A935}" presName="iconRect" presStyleLbl="node1" presStyleIdx="0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02FA611E-E500-4F08-B908-04CD8B305683}" type="pres">
      <dgm:prSet presAssocID="{B0901D29-05E3-459E-BBF4-87A0AF81A935}" presName="spaceRect" presStyleCnt="0"/>
      <dgm:spPr/>
    </dgm:pt>
    <dgm:pt modelId="{7072BE87-99E3-4BD4-A12C-99E0F76D83BA}" type="pres">
      <dgm:prSet presAssocID="{B0901D29-05E3-459E-BBF4-87A0AF81A935}" presName="textRect" presStyleLbl="revTx" presStyleIdx="0" presStyleCnt="4">
        <dgm:presLayoutVars>
          <dgm:chMax val="1"/>
          <dgm:chPref val="1"/>
        </dgm:presLayoutVars>
      </dgm:prSet>
      <dgm:spPr/>
    </dgm:pt>
    <dgm:pt modelId="{E542636D-FC1A-45E1-A26F-7FB9EFFF9F89}" type="pres">
      <dgm:prSet presAssocID="{64924C67-C600-49CE-86F9-554630700BD6}" presName="sibTrans" presStyleCnt="0"/>
      <dgm:spPr/>
    </dgm:pt>
    <dgm:pt modelId="{CB8166A4-BEF8-49F6-95F1-CE03FAD2920A}" type="pres">
      <dgm:prSet presAssocID="{D21D0F9D-EA1B-4662-B2FA-92F78111C06F}" presName="compNode" presStyleCnt="0"/>
      <dgm:spPr/>
    </dgm:pt>
    <dgm:pt modelId="{3843342C-30B5-4072-9A82-299E3AA079B7}" type="pres">
      <dgm:prSet presAssocID="{D21D0F9D-EA1B-4662-B2FA-92F78111C06F}" presName="iconBgRect" presStyleLbl="bgShp" presStyleIdx="1" presStyleCnt="4"/>
      <dgm:spPr/>
    </dgm:pt>
    <dgm:pt modelId="{7BE2B113-4911-4EC0-883D-BFDAE4489264}" type="pres">
      <dgm:prSet presAssocID="{D21D0F9D-EA1B-4662-B2FA-92F78111C06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1C4FC3F5-A7D3-4A96-B892-25DA71913BD5}" type="pres">
      <dgm:prSet presAssocID="{D21D0F9D-EA1B-4662-B2FA-92F78111C06F}" presName="spaceRect" presStyleCnt="0"/>
      <dgm:spPr/>
    </dgm:pt>
    <dgm:pt modelId="{9B2AC733-2E73-47CC-8BBB-E28131B7834E}" type="pres">
      <dgm:prSet presAssocID="{D21D0F9D-EA1B-4662-B2FA-92F78111C06F}" presName="textRect" presStyleLbl="revTx" presStyleIdx="1" presStyleCnt="4">
        <dgm:presLayoutVars>
          <dgm:chMax val="1"/>
          <dgm:chPref val="1"/>
        </dgm:presLayoutVars>
      </dgm:prSet>
      <dgm:spPr/>
    </dgm:pt>
    <dgm:pt modelId="{083981E9-4187-4917-B98F-EA50DC8A43CE}" type="pres">
      <dgm:prSet presAssocID="{D1BF557F-7754-4EFF-9084-86A85B2448CF}" presName="sibTrans" presStyleCnt="0"/>
      <dgm:spPr/>
    </dgm:pt>
    <dgm:pt modelId="{98890679-71D5-4F70-9CA3-17511FF3A346}" type="pres">
      <dgm:prSet presAssocID="{724118FF-1289-4315-B0E1-982176601174}" presName="compNode" presStyleCnt="0"/>
      <dgm:spPr/>
    </dgm:pt>
    <dgm:pt modelId="{385CB978-1C9F-46A3-924F-8C197E0B7750}" type="pres">
      <dgm:prSet presAssocID="{724118FF-1289-4315-B0E1-982176601174}" presName="iconBgRect" presStyleLbl="bgShp" presStyleIdx="2" presStyleCnt="4"/>
      <dgm:spPr/>
    </dgm:pt>
    <dgm:pt modelId="{37DFEE67-26C0-45AD-9943-241D539B9408}" type="pres">
      <dgm:prSet presAssocID="{724118FF-1289-4315-B0E1-98217660117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k"/>
        </a:ext>
      </dgm:extLst>
    </dgm:pt>
    <dgm:pt modelId="{A8F275CC-2380-4848-9CC3-45A01052ED45}" type="pres">
      <dgm:prSet presAssocID="{724118FF-1289-4315-B0E1-982176601174}" presName="spaceRect" presStyleCnt="0"/>
      <dgm:spPr/>
    </dgm:pt>
    <dgm:pt modelId="{9224B98D-152E-43A8-A403-1297EA9A1EB5}" type="pres">
      <dgm:prSet presAssocID="{724118FF-1289-4315-B0E1-982176601174}" presName="textRect" presStyleLbl="revTx" presStyleIdx="2" presStyleCnt="4">
        <dgm:presLayoutVars>
          <dgm:chMax val="1"/>
          <dgm:chPref val="1"/>
        </dgm:presLayoutVars>
      </dgm:prSet>
      <dgm:spPr/>
    </dgm:pt>
    <dgm:pt modelId="{996C61E6-2FC2-4D3B-B895-F4F7CA37AE63}" type="pres">
      <dgm:prSet presAssocID="{34FA2CAB-FD45-48C9-8681-8DC81D291B7B}" presName="sibTrans" presStyleCnt="0"/>
      <dgm:spPr/>
    </dgm:pt>
    <dgm:pt modelId="{56E598D0-F8F0-4C6C-8C15-BEA45D991A7D}" type="pres">
      <dgm:prSet presAssocID="{DA76467A-4F2A-49C4-B9CE-79C48C6072FB}" presName="compNode" presStyleCnt="0"/>
      <dgm:spPr/>
    </dgm:pt>
    <dgm:pt modelId="{37EE36AE-9B9A-4850-9AD7-20FD5ABD009A}" type="pres">
      <dgm:prSet presAssocID="{DA76467A-4F2A-49C4-B9CE-79C48C6072FB}" presName="iconBgRect" presStyleLbl="bgShp" presStyleIdx="3" presStyleCnt="4"/>
      <dgm:spPr/>
    </dgm:pt>
    <dgm:pt modelId="{1C4114C2-09D5-4444-B94B-3F43952ACFFC}" type="pres">
      <dgm:prSet presAssocID="{DA76467A-4F2A-49C4-B9CE-79C48C6072F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C2587B21-B06F-459A-A505-6612D7ADBBDC}" type="pres">
      <dgm:prSet presAssocID="{DA76467A-4F2A-49C4-B9CE-79C48C6072FB}" presName="spaceRect" presStyleCnt="0"/>
      <dgm:spPr/>
    </dgm:pt>
    <dgm:pt modelId="{B763D949-79E6-44BA-9FA3-F92FC30253BF}" type="pres">
      <dgm:prSet presAssocID="{DA76467A-4F2A-49C4-B9CE-79C48C6072F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8DD4855-61B5-4F91-A3E6-798CAA3107C9}" srcId="{ADB94422-7114-4836-8656-BF005401CB33}" destId="{724118FF-1289-4315-B0E1-982176601174}" srcOrd="2" destOrd="0" parTransId="{8A088FDB-09CE-46C6-A571-41A308B600DD}" sibTransId="{34FA2CAB-FD45-48C9-8681-8DC81D291B7B}"/>
    <dgm:cxn modelId="{04EBFA76-EA23-49DD-BDCA-9564F8A78CCC}" srcId="{ADB94422-7114-4836-8656-BF005401CB33}" destId="{B0901D29-05E3-459E-BBF4-87A0AF81A935}" srcOrd="0" destOrd="0" parTransId="{729AED9B-3C08-4F65-B70E-CCDD0B458037}" sibTransId="{64924C67-C600-49CE-86F9-554630700BD6}"/>
    <dgm:cxn modelId="{8C52B358-E855-4C9A-8CDE-D5B76EDF7A68}" type="presOf" srcId="{724118FF-1289-4315-B0E1-982176601174}" destId="{9224B98D-152E-43A8-A403-1297EA9A1EB5}" srcOrd="0" destOrd="0" presId="urn:microsoft.com/office/officeart/2018/5/layout/IconCircleLabelList"/>
    <dgm:cxn modelId="{A29A0881-D5A3-4DF7-B85F-0150431CFFAD}" type="presOf" srcId="{B0901D29-05E3-459E-BBF4-87A0AF81A935}" destId="{7072BE87-99E3-4BD4-A12C-99E0F76D83BA}" srcOrd="0" destOrd="0" presId="urn:microsoft.com/office/officeart/2018/5/layout/IconCircleLabelList"/>
    <dgm:cxn modelId="{56C4F48C-5BFA-458A-B10C-59F6CFA9FBBD}" srcId="{ADB94422-7114-4836-8656-BF005401CB33}" destId="{DA76467A-4F2A-49C4-B9CE-79C48C6072FB}" srcOrd="3" destOrd="0" parTransId="{A0449E62-B5AB-49FC-8526-B9B039D0C821}" sibTransId="{11E93040-FDB4-4D35-A242-820011D1C320}"/>
    <dgm:cxn modelId="{B6F68196-3238-4E3A-8B4D-2F8D86EF34A4}" type="presOf" srcId="{ADB94422-7114-4836-8656-BF005401CB33}" destId="{635506A1-FA85-4690-ACA0-075C01337E67}" srcOrd="0" destOrd="0" presId="urn:microsoft.com/office/officeart/2018/5/layout/IconCircleLabelList"/>
    <dgm:cxn modelId="{9F668DB6-3E02-48BB-8A45-0FA3829BFB38}" srcId="{ADB94422-7114-4836-8656-BF005401CB33}" destId="{D21D0F9D-EA1B-4662-B2FA-92F78111C06F}" srcOrd="1" destOrd="0" parTransId="{4D2632D2-32D5-4D76-928C-C236D1313426}" sibTransId="{D1BF557F-7754-4EFF-9084-86A85B2448CF}"/>
    <dgm:cxn modelId="{1BEA25C3-6B33-4B04-9078-818F33FE73DE}" type="presOf" srcId="{DA76467A-4F2A-49C4-B9CE-79C48C6072FB}" destId="{B763D949-79E6-44BA-9FA3-F92FC30253BF}" srcOrd="0" destOrd="0" presId="urn:microsoft.com/office/officeart/2018/5/layout/IconCircleLabelList"/>
    <dgm:cxn modelId="{0E078CF6-ADB8-4475-BC29-240503193FF0}" type="presOf" srcId="{D21D0F9D-EA1B-4662-B2FA-92F78111C06F}" destId="{9B2AC733-2E73-47CC-8BBB-E28131B7834E}" srcOrd="0" destOrd="0" presId="urn:microsoft.com/office/officeart/2018/5/layout/IconCircleLabelList"/>
    <dgm:cxn modelId="{0D0AA4C1-7C26-40D0-83F7-088CBB7E8FB1}" type="presParOf" srcId="{635506A1-FA85-4690-ACA0-075C01337E67}" destId="{A72AEB89-0D85-4E25-AE78-8D50ABD99E02}" srcOrd="0" destOrd="0" presId="urn:microsoft.com/office/officeart/2018/5/layout/IconCircleLabelList"/>
    <dgm:cxn modelId="{DEBC535E-E973-447E-B396-69B8098839C4}" type="presParOf" srcId="{A72AEB89-0D85-4E25-AE78-8D50ABD99E02}" destId="{3D9A32EC-BDC9-4357-B1B6-3F4327C4C8C6}" srcOrd="0" destOrd="0" presId="urn:microsoft.com/office/officeart/2018/5/layout/IconCircleLabelList"/>
    <dgm:cxn modelId="{8C3CB71F-595D-49D4-B35B-6EAE51FC64FD}" type="presParOf" srcId="{A72AEB89-0D85-4E25-AE78-8D50ABD99E02}" destId="{F5DA89D7-A83A-4124-B5F7-416E7FA015C3}" srcOrd="1" destOrd="0" presId="urn:microsoft.com/office/officeart/2018/5/layout/IconCircleLabelList"/>
    <dgm:cxn modelId="{2B103EA7-6A0C-493F-8565-053AE3CF5163}" type="presParOf" srcId="{A72AEB89-0D85-4E25-AE78-8D50ABD99E02}" destId="{02FA611E-E500-4F08-B908-04CD8B305683}" srcOrd="2" destOrd="0" presId="urn:microsoft.com/office/officeart/2018/5/layout/IconCircleLabelList"/>
    <dgm:cxn modelId="{DA2993BC-1E56-424C-8865-C5C14BFABBF4}" type="presParOf" srcId="{A72AEB89-0D85-4E25-AE78-8D50ABD99E02}" destId="{7072BE87-99E3-4BD4-A12C-99E0F76D83BA}" srcOrd="3" destOrd="0" presId="urn:microsoft.com/office/officeart/2018/5/layout/IconCircleLabelList"/>
    <dgm:cxn modelId="{AF9CEE8E-EFB9-438C-9786-D8CD1814B7D3}" type="presParOf" srcId="{635506A1-FA85-4690-ACA0-075C01337E67}" destId="{E542636D-FC1A-45E1-A26F-7FB9EFFF9F89}" srcOrd="1" destOrd="0" presId="urn:microsoft.com/office/officeart/2018/5/layout/IconCircleLabelList"/>
    <dgm:cxn modelId="{ED99535B-D836-4412-A9EE-34331B54BAB4}" type="presParOf" srcId="{635506A1-FA85-4690-ACA0-075C01337E67}" destId="{CB8166A4-BEF8-49F6-95F1-CE03FAD2920A}" srcOrd="2" destOrd="0" presId="urn:microsoft.com/office/officeart/2018/5/layout/IconCircleLabelList"/>
    <dgm:cxn modelId="{10B4B0A4-F95B-4985-915B-F43C8C52399B}" type="presParOf" srcId="{CB8166A4-BEF8-49F6-95F1-CE03FAD2920A}" destId="{3843342C-30B5-4072-9A82-299E3AA079B7}" srcOrd="0" destOrd="0" presId="urn:microsoft.com/office/officeart/2018/5/layout/IconCircleLabelList"/>
    <dgm:cxn modelId="{E711A640-BCFA-4412-B71E-0161350C31F0}" type="presParOf" srcId="{CB8166A4-BEF8-49F6-95F1-CE03FAD2920A}" destId="{7BE2B113-4911-4EC0-883D-BFDAE4489264}" srcOrd="1" destOrd="0" presId="urn:microsoft.com/office/officeart/2018/5/layout/IconCircleLabelList"/>
    <dgm:cxn modelId="{AEF75F8E-5786-4CFA-A358-E1A38741CF77}" type="presParOf" srcId="{CB8166A4-BEF8-49F6-95F1-CE03FAD2920A}" destId="{1C4FC3F5-A7D3-4A96-B892-25DA71913BD5}" srcOrd="2" destOrd="0" presId="urn:microsoft.com/office/officeart/2018/5/layout/IconCircleLabelList"/>
    <dgm:cxn modelId="{0AF32A41-B716-40CE-B8D8-8E58BAD185EA}" type="presParOf" srcId="{CB8166A4-BEF8-49F6-95F1-CE03FAD2920A}" destId="{9B2AC733-2E73-47CC-8BBB-E28131B7834E}" srcOrd="3" destOrd="0" presId="urn:microsoft.com/office/officeart/2018/5/layout/IconCircleLabelList"/>
    <dgm:cxn modelId="{03C0EB70-0D0A-492E-8413-786A75023303}" type="presParOf" srcId="{635506A1-FA85-4690-ACA0-075C01337E67}" destId="{083981E9-4187-4917-B98F-EA50DC8A43CE}" srcOrd="3" destOrd="0" presId="urn:microsoft.com/office/officeart/2018/5/layout/IconCircleLabelList"/>
    <dgm:cxn modelId="{82431E31-7DC2-4214-89A7-64BB2365F98C}" type="presParOf" srcId="{635506A1-FA85-4690-ACA0-075C01337E67}" destId="{98890679-71D5-4F70-9CA3-17511FF3A346}" srcOrd="4" destOrd="0" presId="urn:microsoft.com/office/officeart/2018/5/layout/IconCircleLabelList"/>
    <dgm:cxn modelId="{2340449F-3EE8-4F17-841E-75DE9009EB29}" type="presParOf" srcId="{98890679-71D5-4F70-9CA3-17511FF3A346}" destId="{385CB978-1C9F-46A3-924F-8C197E0B7750}" srcOrd="0" destOrd="0" presId="urn:microsoft.com/office/officeart/2018/5/layout/IconCircleLabelList"/>
    <dgm:cxn modelId="{05413060-0363-40B6-8E18-0C39F7E279E9}" type="presParOf" srcId="{98890679-71D5-4F70-9CA3-17511FF3A346}" destId="{37DFEE67-26C0-45AD-9943-241D539B9408}" srcOrd="1" destOrd="0" presId="urn:microsoft.com/office/officeart/2018/5/layout/IconCircleLabelList"/>
    <dgm:cxn modelId="{9551AC07-EDEE-403A-8FA8-1A84E45193A0}" type="presParOf" srcId="{98890679-71D5-4F70-9CA3-17511FF3A346}" destId="{A8F275CC-2380-4848-9CC3-45A01052ED45}" srcOrd="2" destOrd="0" presId="urn:microsoft.com/office/officeart/2018/5/layout/IconCircleLabelList"/>
    <dgm:cxn modelId="{1108C862-6413-4705-8BEB-D1B18C586541}" type="presParOf" srcId="{98890679-71D5-4F70-9CA3-17511FF3A346}" destId="{9224B98D-152E-43A8-A403-1297EA9A1EB5}" srcOrd="3" destOrd="0" presId="urn:microsoft.com/office/officeart/2018/5/layout/IconCircleLabelList"/>
    <dgm:cxn modelId="{8A0292E9-C2E0-48D9-918E-525BE00C2455}" type="presParOf" srcId="{635506A1-FA85-4690-ACA0-075C01337E67}" destId="{996C61E6-2FC2-4D3B-B895-F4F7CA37AE63}" srcOrd="5" destOrd="0" presId="urn:microsoft.com/office/officeart/2018/5/layout/IconCircleLabelList"/>
    <dgm:cxn modelId="{D205B9CA-EC49-4F60-854F-6A53F48231BD}" type="presParOf" srcId="{635506A1-FA85-4690-ACA0-075C01337E67}" destId="{56E598D0-F8F0-4C6C-8C15-BEA45D991A7D}" srcOrd="6" destOrd="0" presId="urn:microsoft.com/office/officeart/2018/5/layout/IconCircleLabelList"/>
    <dgm:cxn modelId="{53070F97-459E-4496-86B7-5FD65E9E9DD7}" type="presParOf" srcId="{56E598D0-F8F0-4C6C-8C15-BEA45D991A7D}" destId="{37EE36AE-9B9A-4850-9AD7-20FD5ABD009A}" srcOrd="0" destOrd="0" presId="urn:microsoft.com/office/officeart/2018/5/layout/IconCircleLabelList"/>
    <dgm:cxn modelId="{AA441B29-39EC-42E6-B155-AD4D4040A738}" type="presParOf" srcId="{56E598D0-F8F0-4C6C-8C15-BEA45D991A7D}" destId="{1C4114C2-09D5-4444-B94B-3F43952ACFFC}" srcOrd="1" destOrd="0" presId="urn:microsoft.com/office/officeart/2018/5/layout/IconCircleLabelList"/>
    <dgm:cxn modelId="{9728E3E7-7D6F-47CD-A415-390E6B41B364}" type="presParOf" srcId="{56E598D0-F8F0-4C6C-8C15-BEA45D991A7D}" destId="{C2587B21-B06F-459A-A505-6612D7ADBBDC}" srcOrd="2" destOrd="0" presId="urn:microsoft.com/office/officeart/2018/5/layout/IconCircleLabelList"/>
    <dgm:cxn modelId="{1116C95C-6DD3-457D-951A-EB8D9908953B}" type="presParOf" srcId="{56E598D0-F8F0-4C6C-8C15-BEA45D991A7D}" destId="{B763D949-79E6-44BA-9FA3-F92FC30253B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FE84B-034A-4082-9829-28C0B22E2175}">
      <dsp:nvSpPr>
        <dsp:cNvPr id="0" name=""/>
        <dsp:cNvSpPr/>
      </dsp:nvSpPr>
      <dsp:spPr>
        <a:xfrm>
          <a:off x="0" y="869078"/>
          <a:ext cx="7308734" cy="16044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6B1B3-2B93-4E22-9EB5-700F37152C7D}">
      <dsp:nvSpPr>
        <dsp:cNvPr id="0" name=""/>
        <dsp:cNvSpPr/>
      </dsp:nvSpPr>
      <dsp:spPr>
        <a:xfrm>
          <a:off x="485347" y="1230080"/>
          <a:ext cx="882449" cy="8824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74CAE-A535-4CFE-9CAD-D7BCB58F3961}">
      <dsp:nvSpPr>
        <dsp:cNvPr id="0" name=""/>
        <dsp:cNvSpPr/>
      </dsp:nvSpPr>
      <dsp:spPr>
        <a:xfrm>
          <a:off x="1853143" y="869078"/>
          <a:ext cx="5455590" cy="1604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805" tIns="169805" rIns="169805" bIns="16980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i="0" kern="1200" dirty="0"/>
            <a:t>posouzení finanční situace podniků působících v dopravě a celého sektoru dopravy v České republice pomocí nástroje umělé inteligence - </a:t>
          </a:r>
          <a:r>
            <a:rPr lang="cs-CZ" sz="2000" b="1" i="0" kern="1200" dirty="0" err="1"/>
            <a:t>Kohonenových</a:t>
          </a:r>
          <a:r>
            <a:rPr lang="cs-CZ" sz="2000" b="1" i="0" kern="1200" dirty="0"/>
            <a:t> sítí</a:t>
          </a:r>
          <a:endParaRPr lang="en-US" sz="2000" b="1" kern="1200" dirty="0"/>
        </a:p>
      </dsp:txBody>
      <dsp:txXfrm>
        <a:off x="1853143" y="869078"/>
        <a:ext cx="5455590" cy="1604453"/>
      </dsp:txXfrm>
    </dsp:sp>
    <dsp:sp modelId="{950409ED-DC09-44F4-AE88-6F0B5EEDCF9C}">
      <dsp:nvSpPr>
        <dsp:cNvPr id="0" name=""/>
        <dsp:cNvSpPr/>
      </dsp:nvSpPr>
      <dsp:spPr>
        <a:xfrm>
          <a:off x="0" y="2874645"/>
          <a:ext cx="7308734" cy="16044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78242B-F9CE-499A-9841-A0EC9276543B}">
      <dsp:nvSpPr>
        <dsp:cNvPr id="0" name=""/>
        <dsp:cNvSpPr/>
      </dsp:nvSpPr>
      <dsp:spPr>
        <a:xfrm>
          <a:off x="485347" y="3235647"/>
          <a:ext cx="882449" cy="882449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6CB5A1-4D52-4F1D-A5D1-4C040E7F4454}">
      <dsp:nvSpPr>
        <dsp:cNvPr id="0" name=""/>
        <dsp:cNvSpPr/>
      </dsp:nvSpPr>
      <dsp:spPr>
        <a:xfrm>
          <a:off x="1853143" y="2874645"/>
          <a:ext cx="5455590" cy="1604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805" tIns="169805" rIns="169805" bIns="16980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i="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na základě výsledků predikovat další hospodářský vývoj odvětví dopravy v ČR</a:t>
          </a:r>
          <a:endParaRPr lang="en-US" sz="2000" b="1" i="0" kern="1200" dirty="0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1853143" y="2874645"/>
        <a:ext cx="5455590" cy="16044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94355-3D70-4B04-A55A-21D9289301B8}">
      <dsp:nvSpPr>
        <dsp:cNvPr id="0" name=""/>
        <dsp:cNvSpPr/>
      </dsp:nvSpPr>
      <dsp:spPr>
        <a:xfrm rot="5400000">
          <a:off x="-297822" y="2037390"/>
          <a:ext cx="1322699" cy="1599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478F5-BEBB-4477-BDD8-1E08D3505D6E}">
      <dsp:nvSpPr>
        <dsp:cNvPr id="0" name=""/>
        <dsp:cNvSpPr/>
      </dsp:nvSpPr>
      <dsp:spPr>
        <a:xfrm>
          <a:off x="3273" y="1188544"/>
          <a:ext cx="1776700" cy="10660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MODIFIKACE A EDITACE DATOVÉHO SOUBORU</a:t>
          </a:r>
          <a:endParaRPr lang="en-US" sz="1500" b="1" kern="1200" dirty="0"/>
        </a:p>
      </dsp:txBody>
      <dsp:txXfrm>
        <a:off x="34496" y="1219767"/>
        <a:ext cx="1714254" cy="1003574"/>
      </dsp:txXfrm>
    </dsp:sp>
    <dsp:sp modelId="{352A2055-DE18-40CA-815F-59A045161AB1}">
      <dsp:nvSpPr>
        <dsp:cNvPr id="0" name=""/>
        <dsp:cNvSpPr/>
      </dsp:nvSpPr>
      <dsp:spPr>
        <a:xfrm rot="5400000">
          <a:off x="-297822" y="3369916"/>
          <a:ext cx="1322699" cy="1599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BD2AB-7418-437F-9600-3AF75C8A262A}">
      <dsp:nvSpPr>
        <dsp:cNvPr id="0" name=""/>
        <dsp:cNvSpPr/>
      </dsp:nvSpPr>
      <dsp:spPr>
        <a:xfrm>
          <a:off x="3273" y="2521070"/>
          <a:ext cx="1776700" cy="10660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PROGRAM STATISTICA</a:t>
          </a:r>
          <a:endParaRPr lang="en-US" sz="1500" b="1" kern="1200" dirty="0"/>
        </a:p>
      </dsp:txBody>
      <dsp:txXfrm>
        <a:off x="34496" y="2552293"/>
        <a:ext cx="1714254" cy="1003574"/>
      </dsp:txXfrm>
    </dsp:sp>
    <dsp:sp modelId="{A3D9E9AA-A024-4A36-BD20-C941D13E6B7D}">
      <dsp:nvSpPr>
        <dsp:cNvPr id="0" name=""/>
        <dsp:cNvSpPr/>
      </dsp:nvSpPr>
      <dsp:spPr>
        <a:xfrm>
          <a:off x="368440" y="4036179"/>
          <a:ext cx="2353186" cy="1599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8054F-DD41-4578-889C-74BAB5002A13}">
      <dsp:nvSpPr>
        <dsp:cNvPr id="0" name=""/>
        <dsp:cNvSpPr/>
      </dsp:nvSpPr>
      <dsp:spPr>
        <a:xfrm>
          <a:off x="3273" y="3853595"/>
          <a:ext cx="1776700" cy="10660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KLASTROVÁ ANALÝZA</a:t>
          </a:r>
          <a:endParaRPr lang="en-US" sz="1500" b="1" kern="1200" dirty="0"/>
        </a:p>
      </dsp:txBody>
      <dsp:txXfrm>
        <a:off x="34496" y="3884818"/>
        <a:ext cx="1714254" cy="1003574"/>
      </dsp:txXfrm>
    </dsp:sp>
    <dsp:sp modelId="{7963E93F-5B20-4185-A10A-02DC80A15C04}">
      <dsp:nvSpPr>
        <dsp:cNvPr id="0" name=""/>
        <dsp:cNvSpPr/>
      </dsp:nvSpPr>
      <dsp:spPr>
        <a:xfrm rot="16200000">
          <a:off x="2065189" y="3369916"/>
          <a:ext cx="1322699" cy="1599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03203-7AE3-4AAA-B25E-A9FE64C83AD7}">
      <dsp:nvSpPr>
        <dsp:cNvPr id="0" name=""/>
        <dsp:cNvSpPr/>
      </dsp:nvSpPr>
      <dsp:spPr>
        <a:xfrm>
          <a:off x="2366286" y="3853595"/>
          <a:ext cx="1776700" cy="10660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KOHONENOVY SÍTĚ</a:t>
          </a:r>
          <a:endParaRPr lang="en-US" sz="1500" b="1" kern="1200" dirty="0"/>
        </a:p>
      </dsp:txBody>
      <dsp:txXfrm>
        <a:off x="2397509" y="3884818"/>
        <a:ext cx="1714254" cy="1003574"/>
      </dsp:txXfrm>
    </dsp:sp>
    <dsp:sp modelId="{B89393B0-205D-4964-A1E6-5C123F7E0AF7}">
      <dsp:nvSpPr>
        <dsp:cNvPr id="0" name=""/>
        <dsp:cNvSpPr/>
      </dsp:nvSpPr>
      <dsp:spPr>
        <a:xfrm rot="16200000">
          <a:off x="2065189" y="2037390"/>
          <a:ext cx="1322699" cy="1599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450278-68A0-40FC-B195-05498B997DE6}">
      <dsp:nvSpPr>
        <dsp:cNvPr id="0" name=""/>
        <dsp:cNvSpPr/>
      </dsp:nvSpPr>
      <dsp:spPr>
        <a:xfrm>
          <a:off x="2366286" y="2521070"/>
          <a:ext cx="1776700" cy="106602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USPOŘÁDANÉ MAPOVÁNÍ</a:t>
          </a:r>
          <a:endParaRPr lang="en-US" sz="1500" b="1" kern="1200" dirty="0"/>
        </a:p>
      </dsp:txBody>
      <dsp:txXfrm>
        <a:off x="2397509" y="2552293"/>
        <a:ext cx="1714254" cy="1003574"/>
      </dsp:txXfrm>
    </dsp:sp>
    <dsp:sp modelId="{4910098A-AAC2-4F11-97E3-FBCE6DF03B2D}">
      <dsp:nvSpPr>
        <dsp:cNvPr id="0" name=""/>
        <dsp:cNvSpPr/>
      </dsp:nvSpPr>
      <dsp:spPr>
        <a:xfrm>
          <a:off x="2731452" y="1371127"/>
          <a:ext cx="2353186" cy="1599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EAA2A-4343-4165-AF8A-29BBD99D3347}">
      <dsp:nvSpPr>
        <dsp:cNvPr id="0" name=""/>
        <dsp:cNvSpPr/>
      </dsp:nvSpPr>
      <dsp:spPr>
        <a:xfrm>
          <a:off x="2366286" y="1188544"/>
          <a:ext cx="1776700" cy="10660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ANALÝZA KLASTRŮ</a:t>
          </a:r>
          <a:endParaRPr lang="en-US" sz="1500" b="1" kern="1200" dirty="0"/>
        </a:p>
      </dsp:txBody>
      <dsp:txXfrm>
        <a:off x="2397509" y="1219767"/>
        <a:ext cx="1714254" cy="1003574"/>
      </dsp:txXfrm>
    </dsp:sp>
    <dsp:sp modelId="{ECA3E0F4-10E1-40C8-88BF-8B18B2647737}">
      <dsp:nvSpPr>
        <dsp:cNvPr id="0" name=""/>
        <dsp:cNvSpPr/>
      </dsp:nvSpPr>
      <dsp:spPr>
        <a:xfrm rot="5400000">
          <a:off x="4428201" y="2037390"/>
          <a:ext cx="1322699" cy="1599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3566A-3E23-458D-B846-79AFAD4016CB}">
      <dsp:nvSpPr>
        <dsp:cNvPr id="0" name=""/>
        <dsp:cNvSpPr/>
      </dsp:nvSpPr>
      <dsp:spPr>
        <a:xfrm>
          <a:off x="4729298" y="1188544"/>
          <a:ext cx="1776700" cy="10660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STANOVENÍ</a:t>
          </a:r>
          <a:r>
            <a:rPr lang="cs-CZ" sz="1500" b="1" kern="1200" baseline="0" dirty="0"/>
            <a:t> GENERÁTORŮ HODNOTY</a:t>
          </a:r>
          <a:endParaRPr lang="en-US" sz="1500" b="1" kern="1200" dirty="0"/>
        </a:p>
      </dsp:txBody>
      <dsp:txXfrm>
        <a:off x="4760521" y="1219767"/>
        <a:ext cx="1714254" cy="1003574"/>
      </dsp:txXfrm>
    </dsp:sp>
    <dsp:sp modelId="{760261A9-0D6E-4C47-A8FA-A4EC504786B2}">
      <dsp:nvSpPr>
        <dsp:cNvPr id="0" name=""/>
        <dsp:cNvSpPr/>
      </dsp:nvSpPr>
      <dsp:spPr>
        <a:xfrm rot="5400000">
          <a:off x="4428201" y="3369916"/>
          <a:ext cx="1322699" cy="1599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28BF1-85C7-4DF9-9C2B-189EEC3E502C}">
      <dsp:nvSpPr>
        <dsp:cNvPr id="0" name=""/>
        <dsp:cNvSpPr/>
      </dsp:nvSpPr>
      <dsp:spPr>
        <a:xfrm>
          <a:off x="4729298" y="2521070"/>
          <a:ext cx="1776700" cy="10660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BODOVACÍ METODA</a:t>
          </a:r>
          <a:endParaRPr lang="en-US" sz="1500" b="1" kern="1200" dirty="0"/>
        </a:p>
      </dsp:txBody>
      <dsp:txXfrm>
        <a:off x="4760521" y="2552293"/>
        <a:ext cx="1714254" cy="1003574"/>
      </dsp:txXfrm>
    </dsp:sp>
    <dsp:sp modelId="{A3C9D811-82E8-4014-8048-C007A8026846}">
      <dsp:nvSpPr>
        <dsp:cNvPr id="0" name=""/>
        <dsp:cNvSpPr/>
      </dsp:nvSpPr>
      <dsp:spPr>
        <a:xfrm>
          <a:off x="4729298" y="3853595"/>
          <a:ext cx="1776700" cy="10660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FINANČNÍ ANALÝZA</a:t>
          </a:r>
          <a:endParaRPr lang="en-US" sz="1500" b="1" kern="1200" dirty="0"/>
        </a:p>
      </dsp:txBody>
      <dsp:txXfrm>
        <a:off x="4760521" y="3884818"/>
        <a:ext cx="1714254" cy="10035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00392-E736-4266-8903-A0AA8D7A569A}">
      <dsp:nvSpPr>
        <dsp:cNvPr id="0" name=""/>
        <dsp:cNvSpPr/>
      </dsp:nvSpPr>
      <dsp:spPr>
        <a:xfrm>
          <a:off x="0" y="0"/>
          <a:ext cx="6513603" cy="10740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kern="1200" dirty="0"/>
            <a:t>PROSTŘEDEK PRO ZPRACOVÁNÍ KOMPLEXNÍCH DAT</a:t>
          </a:r>
          <a:endParaRPr lang="en-US" sz="2700" b="1" kern="1200" dirty="0"/>
        </a:p>
      </dsp:txBody>
      <dsp:txXfrm>
        <a:off x="52431" y="52431"/>
        <a:ext cx="6408741" cy="969198"/>
      </dsp:txXfrm>
    </dsp:sp>
    <dsp:sp modelId="{A2D1341E-C363-474C-8073-14A324B2870D}">
      <dsp:nvSpPr>
        <dsp:cNvPr id="0" name=""/>
        <dsp:cNvSpPr/>
      </dsp:nvSpPr>
      <dsp:spPr>
        <a:xfrm>
          <a:off x="0" y="1115418"/>
          <a:ext cx="6513603" cy="10740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kern="1200" dirty="0"/>
            <a:t>PROPOJENÍ A PŘENOS SIGNÁLU MEZI NEURONY</a:t>
          </a:r>
          <a:endParaRPr lang="en-US" sz="2700" b="1" kern="1200" dirty="0"/>
        </a:p>
      </dsp:txBody>
      <dsp:txXfrm>
        <a:off x="52431" y="1167849"/>
        <a:ext cx="6408741" cy="969198"/>
      </dsp:txXfrm>
    </dsp:sp>
    <dsp:sp modelId="{6519DCD9-AE12-4ADC-B7FE-EB6B78C0516E}">
      <dsp:nvSpPr>
        <dsp:cNvPr id="0" name=""/>
        <dsp:cNvSpPr/>
      </dsp:nvSpPr>
      <dsp:spPr>
        <a:xfrm>
          <a:off x="0" y="2285035"/>
          <a:ext cx="6513603" cy="10740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kern="1200" dirty="0"/>
            <a:t>SCHOPNOST UČENÍ SE, GENERALIZACE</a:t>
          </a:r>
          <a:endParaRPr lang="en-US" sz="2700" b="1" kern="1200" dirty="0"/>
        </a:p>
      </dsp:txBody>
      <dsp:txXfrm>
        <a:off x="52431" y="2337466"/>
        <a:ext cx="6408741" cy="969198"/>
      </dsp:txXfrm>
    </dsp:sp>
    <dsp:sp modelId="{01244AAF-837C-46BF-A588-3E64A3FCFF54}">
      <dsp:nvSpPr>
        <dsp:cNvPr id="0" name=""/>
        <dsp:cNvSpPr/>
      </dsp:nvSpPr>
      <dsp:spPr>
        <a:xfrm>
          <a:off x="0" y="3463374"/>
          <a:ext cx="6513603" cy="10740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kern="1200" dirty="0"/>
            <a:t>ALTERNATIVA KE STATISTICKÝM METODÁM</a:t>
          </a:r>
          <a:endParaRPr lang="en-US" sz="2700" b="1" kern="1200" dirty="0"/>
        </a:p>
      </dsp:txBody>
      <dsp:txXfrm>
        <a:off x="52431" y="3515805"/>
        <a:ext cx="6408741" cy="969198"/>
      </dsp:txXfrm>
    </dsp:sp>
    <dsp:sp modelId="{EF990642-E48A-4754-8A48-2B24352B9AA2}">
      <dsp:nvSpPr>
        <dsp:cNvPr id="0" name=""/>
        <dsp:cNvSpPr/>
      </dsp:nvSpPr>
      <dsp:spPr>
        <a:xfrm>
          <a:off x="0" y="4664872"/>
          <a:ext cx="6513603" cy="10740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kern="1200" dirty="0"/>
            <a:t>VYSOKÝ VÝKON A PŘESNOST</a:t>
          </a:r>
          <a:endParaRPr lang="en-US" sz="2700" b="1" kern="1200" dirty="0"/>
        </a:p>
      </dsp:txBody>
      <dsp:txXfrm>
        <a:off x="52431" y="4717303"/>
        <a:ext cx="6408741" cy="9691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A32EC-BDC9-4357-B1B6-3F4327C4C8C6}">
      <dsp:nvSpPr>
        <dsp:cNvPr id="0" name=""/>
        <dsp:cNvSpPr/>
      </dsp:nvSpPr>
      <dsp:spPr>
        <a:xfrm>
          <a:off x="324513" y="974662"/>
          <a:ext cx="1004712" cy="10047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A89D7-A83A-4124-B5F7-416E7FA015C3}">
      <dsp:nvSpPr>
        <dsp:cNvPr id="0" name=""/>
        <dsp:cNvSpPr/>
      </dsp:nvSpPr>
      <dsp:spPr>
        <a:xfrm>
          <a:off x="538632" y="1188781"/>
          <a:ext cx="576474" cy="576474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2BE87-99E3-4BD4-A12C-99E0F76D83BA}">
      <dsp:nvSpPr>
        <dsp:cNvPr id="0" name=""/>
        <dsp:cNvSpPr/>
      </dsp:nvSpPr>
      <dsp:spPr>
        <a:xfrm>
          <a:off x="3334" y="2292318"/>
          <a:ext cx="1647070" cy="1197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400" b="1" kern="1200" dirty="0"/>
            <a:t>Podrobný návod, který lze využít při aplikaci na jiný sektor či konkrétní podniky</a:t>
          </a:r>
          <a:endParaRPr lang="en-US" sz="1400" b="1" kern="1200" dirty="0"/>
        </a:p>
      </dsp:txBody>
      <dsp:txXfrm>
        <a:off x="3334" y="2292318"/>
        <a:ext cx="1647070" cy="1197986"/>
      </dsp:txXfrm>
    </dsp:sp>
    <dsp:sp modelId="{3843342C-30B5-4072-9A82-299E3AA079B7}">
      <dsp:nvSpPr>
        <dsp:cNvPr id="0" name=""/>
        <dsp:cNvSpPr/>
      </dsp:nvSpPr>
      <dsp:spPr>
        <a:xfrm>
          <a:off x="2259820" y="974662"/>
          <a:ext cx="1004712" cy="10047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2B113-4911-4EC0-883D-BFDAE4489264}">
      <dsp:nvSpPr>
        <dsp:cNvPr id="0" name=""/>
        <dsp:cNvSpPr/>
      </dsp:nvSpPr>
      <dsp:spPr>
        <a:xfrm>
          <a:off x="2473939" y="1188781"/>
          <a:ext cx="576474" cy="5764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AC733-2E73-47CC-8BBB-E28131B7834E}">
      <dsp:nvSpPr>
        <dsp:cNvPr id="0" name=""/>
        <dsp:cNvSpPr/>
      </dsp:nvSpPr>
      <dsp:spPr>
        <a:xfrm>
          <a:off x="1938642" y="2292318"/>
          <a:ext cx="1647070" cy="1197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400" b="1" kern="1200" dirty="0"/>
            <a:t>Možnost vytvoření hybridního modelu (</a:t>
          </a:r>
          <a:r>
            <a:rPr lang="cs-CZ" sz="1400" b="1" kern="1200" dirty="0" err="1"/>
            <a:t>ANN+tradiční</a:t>
          </a:r>
          <a:r>
            <a:rPr lang="cs-CZ" sz="1400" b="1" kern="1200" dirty="0"/>
            <a:t> metody) v další fázi výzkumu</a:t>
          </a:r>
          <a:endParaRPr lang="en-US" sz="1400" b="1" kern="1200" dirty="0"/>
        </a:p>
      </dsp:txBody>
      <dsp:txXfrm>
        <a:off x="1938642" y="2292318"/>
        <a:ext cx="1647070" cy="1197986"/>
      </dsp:txXfrm>
    </dsp:sp>
    <dsp:sp modelId="{385CB978-1C9F-46A3-924F-8C197E0B7750}">
      <dsp:nvSpPr>
        <dsp:cNvPr id="0" name=""/>
        <dsp:cNvSpPr/>
      </dsp:nvSpPr>
      <dsp:spPr>
        <a:xfrm>
          <a:off x="4195128" y="974662"/>
          <a:ext cx="1004712" cy="10047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FEE67-26C0-45AD-9943-241D539B9408}">
      <dsp:nvSpPr>
        <dsp:cNvPr id="0" name=""/>
        <dsp:cNvSpPr/>
      </dsp:nvSpPr>
      <dsp:spPr>
        <a:xfrm>
          <a:off x="4409247" y="1188781"/>
          <a:ext cx="576474" cy="5764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4B98D-152E-43A8-A403-1297EA9A1EB5}">
      <dsp:nvSpPr>
        <dsp:cNvPr id="0" name=""/>
        <dsp:cNvSpPr/>
      </dsp:nvSpPr>
      <dsp:spPr>
        <a:xfrm>
          <a:off x="3873949" y="2292318"/>
          <a:ext cx="1647070" cy="1197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400" b="1" kern="1200" dirty="0"/>
            <a:t>Možnost Využití vytvořeného datového souboru pro další analýzy či konkrétní predikci vývoje</a:t>
          </a:r>
          <a:endParaRPr lang="en-US" sz="1400" b="1" kern="1200" dirty="0"/>
        </a:p>
      </dsp:txBody>
      <dsp:txXfrm>
        <a:off x="3873949" y="2292318"/>
        <a:ext cx="1647070" cy="1197986"/>
      </dsp:txXfrm>
    </dsp:sp>
    <dsp:sp modelId="{37EE36AE-9B9A-4850-9AD7-20FD5ABD009A}">
      <dsp:nvSpPr>
        <dsp:cNvPr id="0" name=""/>
        <dsp:cNvSpPr/>
      </dsp:nvSpPr>
      <dsp:spPr>
        <a:xfrm>
          <a:off x="6130435" y="974662"/>
          <a:ext cx="1004712" cy="10047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4114C2-09D5-4444-B94B-3F43952ACFFC}">
      <dsp:nvSpPr>
        <dsp:cNvPr id="0" name=""/>
        <dsp:cNvSpPr/>
      </dsp:nvSpPr>
      <dsp:spPr>
        <a:xfrm>
          <a:off x="6344555" y="1188781"/>
          <a:ext cx="576474" cy="57647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3D949-79E6-44BA-9FA3-F92FC30253BF}">
      <dsp:nvSpPr>
        <dsp:cNvPr id="0" name=""/>
        <dsp:cNvSpPr/>
      </dsp:nvSpPr>
      <dsp:spPr>
        <a:xfrm>
          <a:off x="5809257" y="2292318"/>
          <a:ext cx="1647070" cy="1197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400" b="1" kern="1200" dirty="0"/>
            <a:t>Možnost využití výsledků pro predikci vývoje sektoru dopravy </a:t>
          </a:r>
          <a:endParaRPr lang="en-US" sz="1400" b="1" kern="1200" dirty="0"/>
        </a:p>
      </dsp:txBody>
      <dsp:txXfrm>
        <a:off x="5809257" y="2292318"/>
        <a:ext cx="1647070" cy="1197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ED631A-3ACE-4ACA-80BD-33D88C8E4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5A2382D-5890-408D-B6DA-B270BE264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583EB9-C9CE-42DC-9E0E-614BB899C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E17D-1593-44DD-B9F3-C73269B46947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3B0D72-5DDE-446B-AE3D-BAD2ECA82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151320-F51A-4647-99B8-0E877A86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15B5-3276-462F-A2D6-530AFFD0FE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749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AB918E-FD1A-47A0-9DC5-8264BD694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DE71E4D-314A-4B15-9F48-D86006801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D9BC38-C33F-4161-9C11-A1A94161C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E17D-1593-44DD-B9F3-C73269B46947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ECCF78-9E1E-4E0B-AD0B-B818B4711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7276C8-01FE-48DE-A5E7-7C06BEADF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15B5-3276-462F-A2D6-530AFFD0FE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59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7FAA0C7-1E93-46C8-AC02-EB51DA0F1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152D802-A60E-4EA1-874A-E2EDD5883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4C36D5-609F-42ED-B5EE-4C41C341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E17D-1593-44DD-B9F3-C73269B46947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8D346D-7B11-440B-BF1F-95F8589E0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9316C9-8FAA-4E9B-B62E-01BDB7FE3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15B5-3276-462F-A2D6-530AFFD0FE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3592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15CD4A-58B1-4998-A4AB-114A2A311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E46D05-0487-457D-82A4-4AE3084B7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EB41A2-AFDF-414F-BB49-027488C7A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507A-059C-4E8D-8AC2-413180EB1044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123DB5-2CAA-4EA8-A40D-8ED392304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21ADB4-A499-491B-B57A-BD20CAF3B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63EA-7AED-4BD3-9233-5334E825E2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05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666DDF-D819-42D5-AABB-91093886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00E2C1-D717-43A2-ACDD-55E1D6E3F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36CE7E-1AFA-44C0-AEFB-E463FED1F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507A-059C-4E8D-8AC2-413180EB1044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E37562-AEC1-45AC-92AE-C6F90A542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470F8C-948D-47DB-ABC9-4069D9357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63EA-7AED-4BD3-9233-5334E825E2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170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3F012F-30A7-47F6-97DB-0D0E2ED29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5DD5CD-77AA-486C-A32E-11C137E3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AD65CB-6591-41BF-87A9-1FF8A225C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507A-059C-4E8D-8AC2-413180EB1044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291F2F-7DA6-4030-BAE7-A64D16961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03FEEF-5A5C-4EDD-AA3A-B975458EB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63EA-7AED-4BD3-9233-5334E825E2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219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A87C59-1FD4-4EB6-9998-99A179631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58920C-89D7-451D-8703-ABC554648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4605943-23D3-44BB-8125-392D0D470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9443D29-FFCE-4950-A976-4B15D8A12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507A-059C-4E8D-8AC2-413180EB1044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FA7B43-A3F6-4DB3-B5E7-7404497DD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A800388-A6E8-4F52-B474-9838B1EF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63EA-7AED-4BD3-9233-5334E825E2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845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2EAFFE-DD59-4522-9738-F2BC4A9C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AF0C1A-939F-4F85-AA86-F53378B36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3FD97EF-CFD8-474A-900A-37D27CA0D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CE22892-A7BD-4983-A340-E4A5F6A214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348B57E-878C-4EA5-B9AE-80F90D62F8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F3C0E1B-6C70-43A8-AB80-E3050A9A7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507A-059C-4E8D-8AC2-413180EB1044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CC811A4-B3ED-45B1-8166-CE8A27588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83A6BC5-1E39-462C-8415-42F6D4655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63EA-7AED-4BD3-9233-5334E825E2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077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78EC59-FD58-42A6-BBAE-6468FA8C7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9702A20-1335-41A2-AA35-027563FB9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507A-059C-4E8D-8AC2-413180EB1044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4A5FCDB-7DE5-4490-99B4-4782DE91E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9AD1069-F075-40CE-A203-D38A014F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63EA-7AED-4BD3-9233-5334E825E2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3089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91002C9-8D84-4D4F-B724-001FCD32A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507A-059C-4E8D-8AC2-413180EB1044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3F20290-38CE-4EC7-BBBE-9D8EF1468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3C29BB-8C9C-462B-9E96-D27D251D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63EA-7AED-4BD3-9233-5334E825E2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8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D2CB0C-A020-4FEC-8115-8A253464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5C977B-6BFA-4D2E-B95D-12063FFBE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B0A470B-5AC5-45F7-87B5-5638DCE34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8EECF0-66E9-49A3-9885-E5DAF4616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507A-059C-4E8D-8AC2-413180EB1044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16C1F89-F7F7-47D6-9A82-390D6FB77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B9F8243-E32F-49DB-951D-F73F98DD9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63EA-7AED-4BD3-9233-5334E825E2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77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34FCA0-7B3C-4295-BE7C-BB2A90000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CBFDE9-041E-4E8D-947B-B1D6F5ED5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826B78-1579-4249-84DC-3BBF8600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E17D-1593-44DD-B9F3-C73269B46947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2636EC-8D85-4319-B1E5-949D7E7E3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F136FF-F035-4077-9326-1FB6C5D4D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15B5-3276-462F-A2D6-530AFFD0FE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7559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3FBD85-A081-420B-9159-1A3C92DA1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4BD66FC-427A-42D6-B450-E98F0A9579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583ABD9-6DA7-4D3C-B958-A5F84DBE7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73ACCB-D390-49C7-A1B6-2FD333447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507A-059C-4E8D-8AC2-413180EB1044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0AAD13C-A4A6-4E8F-935E-0791FF029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BBB044-F971-4A07-BF1E-C8A9DBB4E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63EA-7AED-4BD3-9233-5334E825E2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542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F7F921-41F7-4A97-A32C-7DEBCE3E0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3797A2D-99F2-44A4-8469-D9BD5C228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2C06F5-E6E9-44C3-84F4-DBA4EDDB1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507A-059C-4E8D-8AC2-413180EB1044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0CE50C-6CAE-42A9-BEF5-CABEACF4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A0A209-4A5E-467A-8DA5-1FB4998B3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63EA-7AED-4BD3-9233-5334E825E2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186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2564002-D193-4866-9B78-319586887E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7402CAE-C70F-4F22-AF42-D419ECE1A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F0E673-9E95-47CD-9C8D-F0D72ADEA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507A-059C-4E8D-8AC2-413180EB1044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B03DA1-8315-4AF7-87E4-2C91783CA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D645BE-BBD8-4D28-88D0-54C87BAF7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63EA-7AED-4BD3-9233-5334E825E2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9462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4795CA-55F0-424B-A08F-33826C645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0A82DB5-07CD-4413-A2F8-4C98EAFC9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1EEED8-D000-4CF8-9398-47D1E200F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E17D-1593-44DD-B9F3-C73269B46947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FE0898-AECF-4250-B980-DF88B2888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3F1DC6-8229-4A45-919E-FF7026319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15B5-3276-462F-A2D6-530AFFD0FE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12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53DF92-3784-4F6E-BDEC-C332914E2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FA5D2C-5E36-4E33-B1A6-EE485B8375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3084CE6-7152-44F7-977D-F259A04E4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A577B3-B9C7-401C-A08D-766CD295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E17D-1593-44DD-B9F3-C73269B46947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2167C4-9B45-4504-86B6-7FFCBBB6E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56AEDBE-62C2-4F12-A4FB-64B8673DE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15B5-3276-462F-A2D6-530AFFD0FE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70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46C64D-9EB4-46B4-B6F3-B9D71A56A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F261881-53CE-4312-9074-1EA8733AC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15C80A6-3C47-4D1D-9CAA-7F4000863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4DFFF94-52A0-4715-B325-804E0AAF4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6F58CA9-8305-4217-AFBA-035C74158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83375AE-952C-4CBD-B669-25C2D3E45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E17D-1593-44DD-B9F3-C73269B46947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05D3900-2930-4D24-99B5-DC69665CE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8DE0520-65B2-452F-A5BA-010C277A3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15B5-3276-462F-A2D6-530AFFD0FE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58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4CAD33-781A-4CD8-922E-39F5197CD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60353B4-ED13-4895-AB3E-B5FA00EBD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E17D-1593-44DD-B9F3-C73269B46947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97DF180-BA99-49BA-B73D-48384BABC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BA0D408-103E-43D4-93D0-4C79AAAE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15B5-3276-462F-A2D6-530AFFD0FE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51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1E82BE9-64F6-49F5-82D6-D53B3DD90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E17D-1593-44DD-B9F3-C73269B46947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17348B9-A757-4A38-8DAB-60AECDFDE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7340AB-0B7E-42AA-99E0-AB2AB974E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15B5-3276-462F-A2D6-530AFFD0FE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59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2CF3FE-E396-4573-B34A-D9371AE35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6F73CF-A831-4CAD-B65A-EEBED0E32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E84101B-9518-4031-8C24-4FD47104A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7FF9809-1BCD-4936-AAF0-C0E7ABA0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E17D-1593-44DD-B9F3-C73269B46947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15B4619-D942-4D44-9A6E-D855F7527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BB4D75C-3545-4AAB-897E-ADA5E6A9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15B5-3276-462F-A2D6-530AFFD0FE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87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826B10-37FB-49BC-BE6B-212FB1D52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EE64E4B-623F-494E-9459-06B915017E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FE667AB-52D6-4AEC-8EC1-7B3AB5A74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3E343F-4A50-42E8-89A7-C97020514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E17D-1593-44DD-B9F3-C73269B46947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887777C-1264-4F6D-B9C3-0C43CFB23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4CDC71-5540-4F59-94B0-89D23F72C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15B5-3276-462F-A2D6-530AFFD0FE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45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A20D53B-0425-4BF7-8ECF-2FDA5C9E3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2AD364D-1B56-48CF-BAF4-6B62CBFD8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D24B8D-FD8A-43E4-88C0-446F3458B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DE17D-1593-44DD-B9F3-C73269B46947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D07CC6-2C96-4D7C-B03D-B21F38C2B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01ECAF-D0A9-455F-8682-539935A62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115B5-3276-462F-A2D6-530AFFD0FE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854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ABAD02F-7D94-4349-A8BD-4E3D1204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CD0A886-DB8A-4AD3-A165-C7994EEF2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0499E6-07AA-44C1-BC10-5F8F6AE21F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A507A-059C-4E8D-8AC2-413180EB1044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D28463-B6F8-49D7-A0C5-554EF8720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6E2E30-4C05-4286-A1E8-D8DC30CC0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B63EA-7AED-4BD3-9233-5334E825E2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83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6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66165A-FC72-45F6-96A8-FFC4607CC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802" y="455347"/>
            <a:ext cx="11188742" cy="4065745"/>
          </a:xfrm>
        </p:spPr>
        <p:txBody>
          <a:bodyPr anchor="b">
            <a:normAutofit/>
          </a:bodyPr>
          <a:lstStyle/>
          <a:p>
            <a:r>
              <a:rPr lang="en-US" sz="4200" dirty="0" err="1">
                <a:solidFill>
                  <a:srgbClr val="FFFFFF"/>
                </a:solidFill>
              </a:rPr>
              <a:t>Využití</a:t>
            </a:r>
            <a:r>
              <a:rPr lang="en-US" sz="4200" dirty="0">
                <a:solidFill>
                  <a:srgbClr val="FFFFFF"/>
                </a:solidFill>
              </a:rPr>
              <a:t> </a:t>
            </a:r>
            <a:r>
              <a:rPr lang="en-US" sz="4200" dirty="0" err="1">
                <a:solidFill>
                  <a:srgbClr val="FFFFFF"/>
                </a:solidFill>
              </a:rPr>
              <a:t>Kohonenových</a:t>
            </a:r>
            <a:r>
              <a:rPr lang="en-US" sz="4200" dirty="0">
                <a:solidFill>
                  <a:srgbClr val="FFFFFF"/>
                </a:solidFill>
              </a:rPr>
              <a:t> </a:t>
            </a:r>
            <a:r>
              <a:rPr lang="en-US" sz="4200" dirty="0" err="1">
                <a:solidFill>
                  <a:srgbClr val="FFFFFF"/>
                </a:solidFill>
              </a:rPr>
              <a:t>sítí</a:t>
            </a:r>
            <a:r>
              <a:rPr lang="en-US" sz="4200" dirty="0">
                <a:solidFill>
                  <a:srgbClr val="FFFFFF"/>
                </a:solidFill>
              </a:rPr>
              <a:t> pro</a:t>
            </a:r>
            <a:r>
              <a:rPr lang="cs-CZ" sz="4200" dirty="0">
                <a:solidFill>
                  <a:srgbClr val="FFFFFF"/>
                </a:solidFill>
              </a:rPr>
              <a:t> </a:t>
            </a:r>
            <a:r>
              <a:rPr lang="en-US" sz="4200" dirty="0" err="1">
                <a:solidFill>
                  <a:srgbClr val="FFFFFF"/>
                </a:solidFill>
              </a:rPr>
              <a:t>analýzu</a:t>
            </a:r>
            <a:r>
              <a:rPr lang="en-US" sz="4200" dirty="0">
                <a:solidFill>
                  <a:srgbClr val="FFFFFF"/>
                </a:solidFill>
              </a:rPr>
              <a:t> a </a:t>
            </a:r>
            <a:r>
              <a:rPr lang="en-US" sz="4200" dirty="0" err="1">
                <a:solidFill>
                  <a:srgbClr val="FFFFFF"/>
                </a:solidFill>
              </a:rPr>
              <a:t>predikci</a:t>
            </a:r>
            <a:r>
              <a:rPr lang="cs-CZ" sz="4200" dirty="0">
                <a:solidFill>
                  <a:srgbClr val="FFFFFF"/>
                </a:solidFill>
              </a:rPr>
              <a:t> </a:t>
            </a:r>
            <a:r>
              <a:rPr lang="en-US" sz="4200" dirty="0" err="1">
                <a:solidFill>
                  <a:srgbClr val="FFFFFF"/>
                </a:solidFill>
              </a:rPr>
              <a:t>hospodářského</a:t>
            </a:r>
            <a:r>
              <a:rPr lang="en-US" sz="4200" dirty="0">
                <a:solidFill>
                  <a:srgbClr val="FFFFFF"/>
                </a:solidFill>
              </a:rPr>
              <a:t> </a:t>
            </a:r>
            <a:r>
              <a:rPr lang="en-US" sz="4200" dirty="0" err="1">
                <a:solidFill>
                  <a:srgbClr val="FFFFFF"/>
                </a:solidFill>
              </a:rPr>
              <a:t>vývoje</a:t>
            </a:r>
            <a:r>
              <a:rPr lang="en-US" sz="4200" dirty="0">
                <a:solidFill>
                  <a:srgbClr val="FFFFFF"/>
                </a:solidFill>
              </a:rPr>
              <a:t> </a:t>
            </a:r>
            <a:r>
              <a:rPr lang="en-US" sz="4200" dirty="0" err="1">
                <a:solidFill>
                  <a:srgbClr val="FFFFFF"/>
                </a:solidFill>
              </a:rPr>
              <a:t>sektoru</a:t>
            </a:r>
            <a:r>
              <a:rPr lang="cs-CZ" sz="4200" dirty="0">
                <a:solidFill>
                  <a:srgbClr val="FFFFFF"/>
                </a:solidFill>
              </a:rPr>
              <a:t> </a:t>
            </a:r>
            <a:r>
              <a:rPr lang="en-US" sz="4200" dirty="0" err="1">
                <a:solidFill>
                  <a:srgbClr val="FFFFFF"/>
                </a:solidFill>
              </a:rPr>
              <a:t>dopravy</a:t>
            </a:r>
            <a:r>
              <a:rPr lang="en-US" sz="4200" dirty="0">
                <a:solidFill>
                  <a:srgbClr val="FFFFFF"/>
                </a:solidFill>
              </a:rPr>
              <a:t> v ČR</a:t>
            </a:r>
            <a:endParaRPr lang="cs-CZ" sz="4200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0FD65D-D361-4A26-886D-37C5569E5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527" y="5068791"/>
            <a:ext cx="8495070" cy="153296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cs-CZ" b="1" dirty="0">
                <a:solidFill>
                  <a:srgbClr val="FFFFFF"/>
                </a:solidFill>
              </a:rPr>
              <a:t>Autor diplomové práce:      </a:t>
            </a:r>
            <a:r>
              <a:rPr lang="cs-CZ" dirty="0">
                <a:solidFill>
                  <a:srgbClr val="FFFFFF"/>
                </a:solidFill>
              </a:rPr>
              <a:t>Bc. Eva Kalinová</a:t>
            </a:r>
          </a:p>
          <a:p>
            <a:pPr algn="l"/>
            <a:r>
              <a:rPr lang="cs-CZ" b="1" dirty="0">
                <a:solidFill>
                  <a:srgbClr val="FFFFFF"/>
                </a:solidFill>
              </a:rPr>
              <a:t>Vedoucí diplomové práce:  </a:t>
            </a:r>
            <a:r>
              <a:rPr lang="cs-CZ" dirty="0">
                <a:solidFill>
                  <a:srgbClr val="FFFFFF"/>
                </a:solidFill>
              </a:rPr>
              <a:t>Ing. Vojtěch </a:t>
            </a:r>
            <a:r>
              <a:rPr lang="cs-CZ" dirty="0" err="1">
                <a:solidFill>
                  <a:srgbClr val="FFFFFF"/>
                </a:solidFill>
              </a:rPr>
              <a:t>Stehel</a:t>
            </a:r>
            <a:r>
              <a:rPr lang="cs-CZ" dirty="0">
                <a:solidFill>
                  <a:srgbClr val="FFFFFF"/>
                </a:solidFill>
              </a:rPr>
              <a:t>, MBA, PhD.</a:t>
            </a:r>
          </a:p>
          <a:p>
            <a:pPr algn="l"/>
            <a:r>
              <a:rPr lang="cs-CZ" b="1" dirty="0">
                <a:solidFill>
                  <a:srgbClr val="FFFFFF"/>
                </a:solidFill>
              </a:rPr>
              <a:t>Oponent diplomové práce: </a:t>
            </a:r>
            <a:r>
              <a:rPr lang="cs-CZ" dirty="0">
                <a:solidFill>
                  <a:srgbClr val="FFFFFF"/>
                </a:solidFill>
              </a:rPr>
              <a:t>Ing. Pavla Lejsková, Ph.D.</a:t>
            </a:r>
          </a:p>
          <a:p>
            <a:pPr algn="l"/>
            <a:endParaRPr lang="cs-CZ" dirty="0">
              <a:solidFill>
                <a:srgbClr val="FFFFFF"/>
              </a:solidFill>
            </a:endParaRPr>
          </a:p>
          <a:p>
            <a:pPr algn="l"/>
            <a:r>
              <a:rPr lang="cs-CZ" b="1" dirty="0">
                <a:solidFill>
                  <a:srgbClr val="FFFFFF"/>
                </a:solidFill>
              </a:rPr>
              <a:t>České Budějovice, 2020</a:t>
            </a:r>
          </a:p>
        </p:txBody>
      </p:sp>
      <p:sp>
        <p:nvSpPr>
          <p:cNvPr id="34" name="Oval 28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6F4B6F07-FA79-4BE9-9CD2-FE926071AD6F}"/>
              </a:ext>
            </a:extLst>
          </p:cNvPr>
          <p:cNvCxnSpPr/>
          <p:nvPr/>
        </p:nvCxnSpPr>
        <p:spPr>
          <a:xfrm>
            <a:off x="455802" y="4532806"/>
            <a:ext cx="11097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8ECC7BB1-1015-4EB3-85E0-92208A46854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"/>
                    </a14:imgEffect>
                    <a14:imgEffect>
                      <a14:colorTemperature colorTemp="11200"/>
                    </a14:imgEffect>
                    <a14:imgEffect>
                      <a14:saturation sat="54000"/>
                    </a14:imgEffect>
                    <a14:imgEffect>
                      <a14:brightnessContrast bright="-6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2357" y="1199088"/>
            <a:ext cx="1527286" cy="152049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F30DFA4-F329-4088-A69C-EE13C1909111}"/>
              </a:ext>
            </a:extLst>
          </p:cNvPr>
          <p:cNvSpPr txBox="1"/>
          <p:nvPr/>
        </p:nvSpPr>
        <p:spPr>
          <a:xfrm flipH="1">
            <a:off x="176527" y="256247"/>
            <a:ext cx="9300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Vysoká škola technická a ekonomická v Českých Budějovicích</a:t>
            </a:r>
          </a:p>
          <a:p>
            <a:r>
              <a:rPr lang="cs-CZ" b="1" dirty="0">
                <a:solidFill>
                  <a:schemeClr val="bg1"/>
                </a:solidFill>
              </a:rPr>
              <a:t>Ústav </a:t>
            </a:r>
            <a:r>
              <a:rPr lang="cs-CZ" b="1" dirty="0" err="1">
                <a:solidFill>
                  <a:schemeClr val="bg1"/>
                </a:solidFill>
              </a:rPr>
              <a:t>technicko-technologický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472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06AF8C-AB65-4DDF-BBC3-6C5B72DC3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59488"/>
            <a:ext cx="10910777" cy="1318437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VÝSLEDKY VÝZKUMU - </a:t>
            </a:r>
            <a:r>
              <a:rPr lang="en-US" sz="3600" b="1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Počty</a:t>
            </a:r>
            <a:r>
              <a:rPr lang="en-US" sz="36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bodů</a:t>
            </a:r>
            <a:r>
              <a:rPr lang="en-US" sz="36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pro </a:t>
            </a:r>
            <a:r>
              <a:rPr lang="en-US" sz="3600" b="1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klastr</a:t>
            </a:r>
            <a:r>
              <a:rPr lang="cs-CZ" sz="36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36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celkem</a:t>
            </a:r>
            <a:r>
              <a:rPr lang="cs-CZ" sz="36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za všechny proměnné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8BD4975-A70E-4F8A-8627-62C2F72070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554966"/>
              </p:ext>
            </p:extLst>
          </p:nvPr>
        </p:nvGraphicFramePr>
        <p:xfrm>
          <a:off x="127591" y="1371600"/>
          <a:ext cx="11919097" cy="548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7790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70D8DC-D295-413B-A645-DBE29E3F1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017" y="-3"/>
            <a:ext cx="3612282" cy="17858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cs-CZ" sz="3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Lídři sektoru dopravy</a:t>
            </a:r>
            <a:br>
              <a:rPr lang="cs-CZ" sz="3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cs-CZ" sz="3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analýza </a:t>
            </a:r>
            <a:endParaRPr lang="en-US" sz="39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15F0D0FF-7918-41BF-A2FC-F30445421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157474"/>
              </p:ext>
            </p:extLst>
          </p:nvPr>
        </p:nvGraphicFramePr>
        <p:xfrm>
          <a:off x="832385" y="2745470"/>
          <a:ext cx="11359615" cy="4112533"/>
        </p:xfrm>
        <a:graphic>
          <a:graphicData uri="http://schemas.openxmlformats.org/drawingml/2006/table">
            <a:tbl>
              <a:tblPr/>
              <a:tblGrid>
                <a:gridCol w="636988">
                  <a:extLst>
                    <a:ext uri="{9D8B030D-6E8A-4147-A177-3AD203B41FA5}">
                      <a16:colId xmlns:a16="http://schemas.microsoft.com/office/drawing/2014/main" val="1315347578"/>
                    </a:ext>
                  </a:extLst>
                </a:gridCol>
                <a:gridCol w="650258">
                  <a:extLst>
                    <a:ext uri="{9D8B030D-6E8A-4147-A177-3AD203B41FA5}">
                      <a16:colId xmlns:a16="http://schemas.microsoft.com/office/drawing/2014/main" val="3837873868"/>
                    </a:ext>
                  </a:extLst>
                </a:gridCol>
                <a:gridCol w="915670">
                  <a:extLst>
                    <a:ext uri="{9D8B030D-6E8A-4147-A177-3AD203B41FA5}">
                      <a16:colId xmlns:a16="http://schemas.microsoft.com/office/drawing/2014/main" val="3652019706"/>
                    </a:ext>
                  </a:extLst>
                </a:gridCol>
                <a:gridCol w="862588">
                  <a:extLst>
                    <a:ext uri="{9D8B030D-6E8A-4147-A177-3AD203B41FA5}">
                      <a16:colId xmlns:a16="http://schemas.microsoft.com/office/drawing/2014/main" val="2699331980"/>
                    </a:ext>
                  </a:extLst>
                </a:gridCol>
                <a:gridCol w="650258">
                  <a:extLst>
                    <a:ext uri="{9D8B030D-6E8A-4147-A177-3AD203B41FA5}">
                      <a16:colId xmlns:a16="http://schemas.microsoft.com/office/drawing/2014/main" val="2904037272"/>
                    </a:ext>
                  </a:extLst>
                </a:gridCol>
                <a:gridCol w="743152">
                  <a:extLst>
                    <a:ext uri="{9D8B030D-6E8A-4147-A177-3AD203B41FA5}">
                      <a16:colId xmlns:a16="http://schemas.microsoft.com/office/drawing/2014/main" val="1654842643"/>
                    </a:ext>
                  </a:extLst>
                </a:gridCol>
                <a:gridCol w="862588">
                  <a:extLst>
                    <a:ext uri="{9D8B030D-6E8A-4147-A177-3AD203B41FA5}">
                      <a16:colId xmlns:a16="http://schemas.microsoft.com/office/drawing/2014/main" val="1810809276"/>
                    </a:ext>
                  </a:extLst>
                </a:gridCol>
                <a:gridCol w="650258">
                  <a:extLst>
                    <a:ext uri="{9D8B030D-6E8A-4147-A177-3AD203B41FA5}">
                      <a16:colId xmlns:a16="http://schemas.microsoft.com/office/drawing/2014/main" val="1724864296"/>
                    </a:ext>
                  </a:extLst>
                </a:gridCol>
                <a:gridCol w="862588">
                  <a:extLst>
                    <a:ext uri="{9D8B030D-6E8A-4147-A177-3AD203B41FA5}">
                      <a16:colId xmlns:a16="http://schemas.microsoft.com/office/drawing/2014/main" val="3748668280"/>
                    </a:ext>
                  </a:extLst>
                </a:gridCol>
                <a:gridCol w="862588">
                  <a:extLst>
                    <a:ext uri="{9D8B030D-6E8A-4147-A177-3AD203B41FA5}">
                      <a16:colId xmlns:a16="http://schemas.microsoft.com/office/drawing/2014/main" val="2543304222"/>
                    </a:ext>
                  </a:extLst>
                </a:gridCol>
                <a:gridCol w="1977316">
                  <a:extLst>
                    <a:ext uri="{9D8B030D-6E8A-4147-A177-3AD203B41FA5}">
                      <a16:colId xmlns:a16="http://schemas.microsoft.com/office/drawing/2014/main" val="690024430"/>
                    </a:ext>
                  </a:extLst>
                </a:gridCol>
                <a:gridCol w="782964">
                  <a:extLst>
                    <a:ext uri="{9D8B030D-6E8A-4147-A177-3AD203B41FA5}">
                      <a16:colId xmlns:a16="http://schemas.microsoft.com/office/drawing/2014/main" val="1493073069"/>
                    </a:ext>
                  </a:extLst>
                </a:gridCol>
                <a:gridCol w="902399">
                  <a:extLst>
                    <a:ext uri="{9D8B030D-6E8A-4147-A177-3AD203B41FA5}">
                      <a16:colId xmlns:a16="http://schemas.microsoft.com/office/drawing/2014/main" val="2212915969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IČO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Aktiva 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Aktiva celkem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Podíl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DM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DM celkem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Podíl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Tržby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Tržby celkem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Podíl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Provozní výsledek hospodaření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PVH celkem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Podíl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027698"/>
                  </a:ext>
                </a:extLst>
              </a:tr>
              <a:tr h="367189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648996"/>
                  </a:ext>
                </a:extLst>
              </a:tr>
              <a:tr h="29375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70994234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72341103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413449913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17,50%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66897651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280639204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23,84%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6649848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324506112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2,05%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-951874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21019952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-4,53%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952914"/>
                  </a:ext>
                </a:extLst>
              </a:tr>
              <a:tr h="29375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5886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80691116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413449913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19,52%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71264356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280639204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25,39%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17654721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324506112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5,44%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1971978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21019952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9,38%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742233"/>
                  </a:ext>
                </a:extLst>
              </a:tr>
              <a:tr h="367189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331853"/>
                  </a:ext>
                </a:extLst>
              </a:tr>
              <a:tr h="29375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70994234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72746546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395272967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18,40%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66982500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268999373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24,90%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6653888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304570767,8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2,18%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-2465847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15728229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-15,68%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075960"/>
                  </a:ext>
                </a:extLst>
              </a:tr>
              <a:tr h="29375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5886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79078485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395272967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20,01%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72006551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268999373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26,77%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17580169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304570767,8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5,77%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1569062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15728229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9,98%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54946"/>
                  </a:ext>
                </a:extLst>
              </a:tr>
              <a:tr h="367189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368043"/>
                  </a:ext>
                </a:extLst>
              </a:tr>
              <a:tr h="29375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70994234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67492454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423054095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15,95%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62673153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281846380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22,24%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6899311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338280118,8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2,04%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-1295243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18716954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-6,92%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6760456"/>
                  </a:ext>
                </a:extLst>
              </a:tr>
              <a:tr h="29375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5886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81223107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423054095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19,20%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72983728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281846380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25,89%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18594271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338280118,8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5,50%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2432683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18716954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13,00%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23074"/>
                  </a:ext>
                </a:extLst>
              </a:tr>
              <a:tr h="367189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220495"/>
                  </a:ext>
                </a:extLst>
              </a:tr>
              <a:tr h="29375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70994234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65647392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414892884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15,82%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60587503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287500737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21,07%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6480726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298666892,4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2,17%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-199987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17869706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-1,12%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217766"/>
                  </a:ext>
                </a:extLst>
              </a:tr>
              <a:tr h="29375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5886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82669816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414892884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19,93%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74087947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287500737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25,77%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19368813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298666892,4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6,49%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2190990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17869706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12,26%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651109"/>
                  </a:ext>
                </a:extLst>
              </a:tr>
            </a:tbl>
          </a:graphicData>
        </a:graphic>
      </p:graphicFrame>
      <p:graphicFrame>
        <p:nvGraphicFramePr>
          <p:cNvPr id="15" name="Tabulka 14">
            <a:extLst>
              <a:ext uri="{FF2B5EF4-FFF2-40B4-BE49-F238E27FC236}">
                <a16:creationId xmlns:a16="http://schemas.microsoft.com/office/drawing/2014/main" id="{D703F57B-530E-46DC-B869-9C39C3D284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253695"/>
              </p:ext>
            </p:extLst>
          </p:nvPr>
        </p:nvGraphicFramePr>
        <p:xfrm>
          <a:off x="8929704" y="532246"/>
          <a:ext cx="3081020" cy="1451610"/>
        </p:xfrm>
        <a:graphic>
          <a:graphicData uri="http://schemas.openxmlformats.org/drawingml/2006/table">
            <a:tbl>
              <a:tblPr firstRow="1" firstCol="1" bandRow="1"/>
              <a:tblGrid>
                <a:gridCol w="770255">
                  <a:extLst>
                    <a:ext uri="{9D8B030D-6E8A-4147-A177-3AD203B41FA5}">
                      <a16:colId xmlns:a16="http://schemas.microsoft.com/office/drawing/2014/main" val="2534044679"/>
                    </a:ext>
                  </a:extLst>
                </a:gridCol>
                <a:gridCol w="770255">
                  <a:extLst>
                    <a:ext uri="{9D8B030D-6E8A-4147-A177-3AD203B41FA5}">
                      <a16:colId xmlns:a16="http://schemas.microsoft.com/office/drawing/2014/main" val="3544970613"/>
                    </a:ext>
                  </a:extLst>
                </a:gridCol>
                <a:gridCol w="770255">
                  <a:extLst>
                    <a:ext uri="{9D8B030D-6E8A-4147-A177-3AD203B41FA5}">
                      <a16:colId xmlns:a16="http://schemas.microsoft.com/office/drawing/2014/main" val="94839466"/>
                    </a:ext>
                  </a:extLst>
                </a:gridCol>
                <a:gridCol w="770255">
                  <a:extLst>
                    <a:ext uri="{9D8B030D-6E8A-4147-A177-3AD203B41FA5}">
                      <a16:colId xmlns:a16="http://schemas.microsoft.com/office/drawing/2014/main" val="2253144747"/>
                    </a:ext>
                  </a:extLst>
                </a:gridCol>
              </a:tblGrid>
              <a:tr h="241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cs-CZ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cs-CZ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cs-CZ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09716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70994234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70994234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70994234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70994234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99671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25663135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25663135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5886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25663135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289278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5886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5886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47114983</a:t>
                      </a:r>
                      <a:endParaRPr lang="cs-CZ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5886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092957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47114983</a:t>
                      </a:r>
                      <a:endParaRPr lang="cs-CZ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28196678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60193531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068090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28196678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28196678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646172"/>
                  </a:ext>
                </a:extLst>
              </a:tr>
            </a:tbl>
          </a:graphicData>
        </a:graphic>
      </p:graphicFrame>
      <p:sp>
        <p:nvSpPr>
          <p:cNvPr id="16" name="Obdélník 15">
            <a:extLst>
              <a:ext uri="{FF2B5EF4-FFF2-40B4-BE49-F238E27FC236}">
                <a16:creationId xmlns:a16="http://schemas.microsoft.com/office/drawing/2014/main" id="{E185ADC6-51BA-4646-A325-C7A4A5D8BB8E}"/>
              </a:ext>
            </a:extLst>
          </p:cNvPr>
          <p:cNvSpPr/>
          <p:nvPr/>
        </p:nvSpPr>
        <p:spPr>
          <a:xfrm>
            <a:off x="6379535" y="2345360"/>
            <a:ext cx="9090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prstClr val="white"/>
                </a:solidFill>
                <a:latin typeface="Calibri" panose="020F0502020204030204"/>
              </a:rPr>
              <a:t>Podíl vybraných podniků na tvorbě vybraných položek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F8415EE7-CBB7-49E4-8BEC-CF421553C05C}"/>
              </a:ext>
            </a:extLst>
          </p:cNvPr>
          <p:cNvSpPr/>
          <p:nvPr/>
        </p:nvSpPr>
        <p:spPr>
          <a:xfrm>
            <a:off x="6379535" y="0"/>
            <a:ext cx="81813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prstClr val="white"/>
                </a:solidFill>
                <a:latin typeface="Calibri" panose="020F0502020204030204"/>
              </a:rPr>
              <a:t>Zastoupení podniků v klastru (1, 1) v letech 2015-2018</a:t>
            </a:r>
          </a:p>
        </p:txBody>
      </p:sp>
    </p:spTree>
    <p:extLst>
      <p:ext uri="{BB962C8B-B14F-4D97-AF65-F5344CB8AC3E}">
        <p14:creationId xmlns:p14="http://schemas.microsoft.com/office/powerpoint/2010/main" val="2049634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0AA615-2355-4197-863C-C88DD0017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FF"/>
                </a:solidFill>
              </a:rPr>
              <a:t>DOPORUČENÍ PRO ANALYTIKY SEKTORU DOPRAVY</a:t>
            </a:r>
            <a:endParaRPr lang="cs-CZ" sz="3100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8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3CDEE8A-21C1-4AD4-AD7F-76660E5A9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284" y="1645233"/>
            <a:ext cx="7460512" cy="36363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Sledování hospodářského vývoje podniku </a:t>
            </a:r>
          </a:p>
          <a:p>
            <a:pPr marL="0" indent="0">
              <a:buNone/>
            </a:pPr>
            <a:endParaRPr lang="cs-CZ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IČO 70994234 – Správa železnic, státní organizace </a:t>
            </a:r>
          </a:p>
          <a:p>
            <a:pPr marL="0" indent="0">
              <a:buNone/>
            </a:pPr>
            <a:endParaRPr lang="cs-CZ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a podniku </a:t>
            </a:r>
          </a:p>
          <a:p>
            <a:pPr marL="0" indent="0">
              <a:buNone/>
            </a:pPr>
            <a:endParaRPr lang="cs-CZ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IČO 5886 – Dopravní podnik hl. města Prahy,</a:t>
            </a:r>
          </a:p>
          <a:p>
            <a:pPr marL="0" indent="0">
              <a:buNone/>
            </a:pPr>
            <a:endParaRPr lang="cs-CZ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na jejichž základě je možné predikovat budoucí vývoj celého sektoru dopravy.</a:t>
            </a:r>
          </a:p>
        </p:txBody>
      </p:sp>
    </p:spTree>
    <p:extLst>
      <p:ext uri="{BB962C8B-B14F-4D97-AF65-F5344CB8AC3E}">
        <p14:creationId xmlns:p14="http://schemas.microsoft.com/office/powerpoint/2010/main" val="1897700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0AA615-2355-4197-863C-C88DD0017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FF"/>
                </a:solidFill>
              </a:rPr>
              <a:t>PŘÍNOS PRÁCE</a:t>
            </a:r>
            <a:endParaRPr lang="cs-CZ" sz="3100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8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CFDE3965-8E85-47A6-976C-E3969ED63F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903254"/>
              </p:ext>
            </p:extLst>
          </p:nvPr>
        </p:nvGraphicFramePr>
        <p:xfrm>
          <a:off x="4732338" y="1196516"/>
          <a:ext cx="7459662" cy="4464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8974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9A1795-7357-45C8-B691-630AAE94E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8000" dirty="0">
                <a:solidFill>
                  <a:schemeClr val="accent1"/>
                </a:solidFill>
              </a:rPr>
              <a:t>SHRNUTÍ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88443206-4C95-408D-87BF-81E34C9E8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2205"/>
            <a:ext cx="10515600" cy="395475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sz="3200" b="1" dirty="0">
                <a:solidFill>
                  <a:schemeClr val="accent1"/>
                </a:solidFill>
              </a:rPr>
              <a:t>ANALÝZA SEKTORU DOPRAVY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3200" b="1" dirty="0">
                <a:solidFill>
                  <a:schemeClr val="accent1"/>
                </a:solidFill>
              </a:rPr>
              <a:t>VYUŽITÍ KOHONENOVÝCH SÍTÍ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3200" b="1" dirty="0">
                <a:solidFill>
                  <a:schemeClr val="accent1"/>
                </a:solidFill>
              </a:rPr>
              <a:t>ANALÝZA KLASTRŮ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3200" b="1" dirty="0">
                <a:solidFill>
                  <a:schemeClr val="accent1"/>
                </a:solidFill>
              </a:rPr>
              <a:t>IDENTIFIKACE LÍDRŮ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3200" b="1" dirty="0">
                <a:solidFill>
                  <a:schemeClr val="accent1"/>
                </a:solidFill>
              </a:rPr>
              <a:t>FINANČNÍ ANALÝZA VEDOUCÍCH PODNIKŮ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3200" b="1" dirty="0">
                <a:solidFill>
                  <a:schemeClr val="accent1"/>
                </a:solidFill>
              </a:rPr>
              <a:t>ZÁKLAD PRO PREDIKCI VÝVOJE SEKTORU DOPRAVY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31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46B92-F0F3-4C45-B0A6-B63B3ED7B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OTÁZKY VEDOUCÍHO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94226C-A6B9-4C23-82D1-63B81F93F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Jaké další využití by mohly mít Kohonenovy sítě v ekonomice? </a:t>
            </a:r>
          </a:p>
          <a:p>
            <a:r>
              <a:rPr lang="cs-CZ" dirty="0">
                <a:solidFill>
                  <a:schemeClr val="accent1"/>
                </a:solidFill>
              </a:rPr>
              <a:t>Je podle Vás možné využít i jiných typů neuronových sítí v ekonomice? Pokud ano, tak uveďte příklad.</a:t>
            </a:r>
          </a:p>
        </p:txBody>
      </p:sp>
    </p:spTree>
    <p:extLst>
      <p:ext uri="{BB962C8B-B14F-4D97-AF65-F5344CB8AC3E}">
        <p14:creationId xmlns:p14="http://schemas.microsoft.com/office/powerpoint/2010/main" val="2757490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040FA-CCA0-4C44-AABB-0E9393D78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OTÁZKY OPONENTA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2DCFE5-47AD-4118-AB2F-C6AAF81A3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Stručně zhodnoťte výstupy své práce a jejich aplikovatelnost i v budoucnu. </a:t>
            </a:r>
          </a:p>
        </p:txBody>
      </p:sp>
    </p:spTree>
    <p:extLst>
      <p:ext uri="{BB962C8B-B14F-4D97-AF65-F5344CB8AC3E}">
        <p14:creationId xmlns:p14="http://schemas.microsoft.com/office/powerpoint/2010/main" val="3446559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0DC9E6-8868-4CCB-B54C-DC494294B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5" y="3298722"/>
            <a:ext cx="8495070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Děkuji Vám za pozornost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délník 6" descr="Diploma Roll">
            <a:extLst>
              <a:ext uri="{FF2B5EF4-FFF2-40B4-BE49-F238E27FC236}">
                <a16:creationId xmlns:a16="http://schemas.microsoft.com/office/drawing/2014/main" id="{EA14800F-39B0-4103-895F-E63C591D1A6A}"/>
              </a:ext>
            </a:extLst>
          </p:cNvPr>
          <p:cNvSpPr/>
          <p:nvPr/>
        </p:nvSpPr>
        <p:spPr>
          <a:xfrm>
            <a:off x="5025914" y="1201479"/>
            <a:ext cx="2140171" cy="1827944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02706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633484-64BF-4E94-BFCB-B378F9DA7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39" y="993623"/>
            <a:ext cx="3370998" cy="5502264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rgbClr val="FFFFFF"/>
                </a:solidFill>
              </a:rPr>
              <a:t>CÍL PRÁCE</a:t>
            </a:r>
            <a:br>
              <a:rPr lang="cs-CZ" sz="4400" dirty="0">
                <a:solidFill>
                  <a:srgbClr val="FFFFFF"/>
                </a:solidFill>
              </a:rPr>
            </a:br>
            <a:endParaRPr lang="cs-CZ" sz="44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Zástupný obsah 2">
            <a:extLst>
              <a:ext uri="{FF2B5EF4-FFF2-40B4-BE49-F238E27FC236}">
                <a16:creationId xmlns:a16="http://schemas.microsoft.com/office/drawing/2014/main" id="{8904FAA0-CF1D-4A14-81DC-60FFC91CB7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945408"/>
              </p:ext>
            </p:extLst>
          </p:nvPr>
        </p:nvGraphicFramePr>
        <p:xfrm>
          <a:off x="4727322" y="691116"/>
          <a:ext cx="7308734" cy="5348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0511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05AF1A-E261-46B3-8721-38A2FA201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VÝZKUMNÁ OTÁZKA</a:t>
            </a:r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>
            <a:extLst>
              <a:ext uri="{FF2B5EF4-FFF2-40B4-BE49-F238E27FC236}">
                <a16:creationId xmlns:a16="http://schemas.microsoft.com/office/drawing/2014/main" id="{23AECC5D-324F-4A3D-946F-1295D6D4EED2}"/>
              </a:ext>
            </a:extLst>
          </p:cNvPr>
          <p:cNvSpPr/>
          <p:nvPr/>
        </p:nvSpPr>
        <p:spPr>
          <a:xfrm>
            <a:off x="4817284" y="2907190"/>
            <a:ext cx="7250668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Ovlivňuje růst sektoru dopravy pouze malé množství podniků velkou měrou?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D3EA8C0-213F-4DF8-B4DD-DC5F89F80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8802"/>
            <a:ext cx="2879291" cy="262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49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05AF1A-E261-46B3-8721-38A2FA201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POUŽITÉ METODY</a:t>
            </a:r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Zástupný obsah 2">
            <a:extLst>
              <a:ext uri="{FF2B5EF4-FFF2-40B4-BE49-F238E27FC236}">
                <a16:creationId xmlns:a16="http://schemas.microsoft.com/office/drawing/2014/main" id="{CE8CE984-4271-4000-A0D4-9817D31A70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777794"/>
              </p:ext>
            </p:extLst>
          </p:nvPr>
        </p:nvGraphicFramePr>
        <p:xfrm>
          <a:off x="5087471" y="409320"/>
          <a:ext cx="6509273" cy="6108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7095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lkÃ© Ãºdaje: Co je to Spark - snadnÃ© vysvÄtlenÃ­ pro absolutnÄ kaÅ¾dÃ©ho">
            <a:extLst>
              <a:ext uri="{FF2B5EF4-FFF2-40B4-BE49-F238E27FC236}">
                <a16:creationId xmlns:a16="http://schemas.microsoft.com/office/drawing/2014/main" id="{D5091C43-39B7-4EDB-95FB-A567BA9B50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8" r="9091" b="13202"/>
          <a:stretch/>
        </p:blipFill>
        <p:spPr bwMode="auto">
          <a:xfrm>
            <a:off x="-2333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B75DDC-8F19-44EF-87CE-5EF0A722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8" y="1554827"/>
            <a:ext cx="8325363" cy="2726607"/>
          </a:xfrm>
        </p:spPr>
        <p:txBody>
          <a:bodyPr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  <a:tabLst>
                <a:tab pos="360000" algn="l"/>
              </a:tabLst>
            </a:pPr>
            <a:r>
              <a:rPr lang="cs-CZ" sz="3200" b="1" dirty="0">
                <a:solidFill>
                  <a:schemeClr val="accent1"/>
                </a:solidFill>
              </a:rPr>
              <a:t> 21 882 → 1868 podniků</a:t>
            </a:r>
          </a:p>
          <a:p>
            <a:pPr>
              <a:buFont typeface="Wingdings" panose="05000000000000000000" pitchFamily="2" charset="2"/>
              <a:buChar char="§"/>
              <a:tabLst>
                <a:tab pos="360000" algn="l"/>
              </a:tabLst>
            </a:pPr>
            <a:r>
              <a:rPr lang="cs-CZ" sz="3200" b="1" dirty="0">
                <a:solidFill>
                  <a:schemeClr val="accent1"/>
                </a:solidFill>
              </a:rPr>
              <a:t>ALBERTINA BISNODE</a:t>
            </a:r>
          </a:p>
          <a:p>
            <a:pPr>
              <a:buFont typeface="Wingdings" panose="05000000000000000000" pitchFamily="2" charset="2"/>
              <a:buChar char="§"/>
              <a:tabLst>
                <a:tab pos="360000" algn="l"/>
              </a:tabLst>
            </a:pPr>
            <a:r>
              <a:rPr lang="cs-CZ" sz="3200" b="1" dirty="0">
                <a:solidFill>
                  <a:schemeClr val="accent1"/>
                </a:solidFill>
              </a:rPr>
              <a:t>CZ NACE H – Doprava a skladování</a:t>
            </a:r>
          </a:p>
          <a:p>
            <a:pPr>
              <a:buFont typeface="Wingdings" panose="05000000000000000000" pitchFamily="2" charset="2"/>
              <a:buChar char="§"/>
              <a:tabLst>
                <a:tab pos="360000" algn="l"/>
              </a:tabLst>
            </a:pPr>
            <a:r>
              <a:rPr lang="cs-CZ" sz="3200" b="1" dirty="0">
                <a:solidFill>
                  <a:schemeClr val="accent1"/>
                </a:solidFill>
              </a:rPr>
              <a:t>2015-2018</a:t>
            </a:r>
          </a:p>
          <a:p>
            <a:pPr>
              <a:buFont typeface="Wingdings" panose="05000000000000000000" pitchFamily="2" charset="2"/>
              <a:buChar char="§"/>
              <a:tabLst>
                <a:tab pos="360000" algn="l"/>
              </a:tabLst>
            </a:pPr>
            <a:r>
              <a:rPr lang="cs-CZ" sz="3200" b="1" dirty="0">
                <a:solidFill>
                  <a:schemeClr val="accent1"/>
                </a:solidFill>
              </a:rPr>
              <a:t>VÝKAZY ÚČETNÍ ZÁVĚRKY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9967E07B-F28F-4E07-A971-7507F74BB4DD}"/>
              </a:ext>
            </a:extLst>
          </p:cNvPr>
          <p:cNvSpPr txBox="1">
            <a:spLocks/>
          </p:cNvSpPr>
          <p:nvPr/>
        </p:nvSpPr>
        <p:spPr>
          <a:xfrm>
            <a:off x="76359" y="181323"/>
            <a:ext cx="4995616" cy="12211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800" b="1" dirty="0">
                <a:solidFill>
                  <a:schemeClr val="accent1"/>
                </a:solidFill>
              </a:rPr>
              <a:t>DATOVÝ SOUBOR</a:t>
            </a:r>
          </a:p>
        </p:txBody>
      </p:sp>
    </p:spTree>
    <p:extLst>
      <p:ext uri="{BB962C8B-B14F-4D97-AF65-F5344CB8AC3E}">
        <p14:creationId xmlns:p14="http://schemas.microsoft.com/office/powerpoint/2010/main" val="3644292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9" y="450221"/>
            <a:ext cx="2115455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E22B28D-1C4D-4AF3-9337-B943A351E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3078" y="2576514"/>
            <a:ext cx="1705848" cy="17058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4521269"/>
            <a:ext cx="6697525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F0D998-8470-45DB-BD35-AEFDD7277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21" y="4607250"/>
            <a:ext cx="6705483" cy="167005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FFFF"/>
                </a:solidFill>
              </a:rPr>
              <a:t>SOUČASNÝ STAV SEKTORU DOPRAVY - ekonomický pohled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F51149B2-AF17-44A8-AD73-CC9401930D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520349"/>
              </p:ext>
            </p:extLst>
          </p:nvPr>
        </p:nvGraphicFramePr>
        <p:xfrm>
          <a:off x="458921" y="458920"/>
          <a:ext cx="4402377" cy="3909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1055">
                  <a:extLst>
                    <a:ext uri="{9D8B030D-6E8A-4147-A177-3AD203B41FA5}">
                      <a16:colId xmlns:a16="http://schemas.microsoft.com/office/drawing/2014/main" val="3524934989"/>
                    </a:ext>
                  </a:extLst>
                </a:gridCol>
                <a:gridCol w="481260">
                  <a:extLst>
                    <a:ext uri="{9D8B030D-6E8A-4147-A177-3AD203B41FA5}">
                      <a16:colId xmlns:a16="http://schemas.microsoft.com/office/drawing/2014/main" val="4274724366"/>
                    </a:ext>
                  </a:extLst>
                </a:gridCol>
                <a:gridCol w="481260">
                  <a:extLst>
                    <a:ext uri="{9D8B030D-6E8A-4147-A177-3AD203B41FA5}">
                      <a16:colId xmlns:a16="http://schemas.microsoft.com/office/drawing/2014/main" val="3812756693"/>
                    </a:ext>
                  </a:extLst>
                </a:gridCol>
                <a:gridCol w="481730">
                  <a:extLst>
                    <a:ext uri="{9D8B030D-6E8A-4147-A177-3AD203B41FA5}">
                      <a16:colId xmlns:a16="http://schemas.microsoft.com/office/drawing/2014/main" val="222936643"/>
                    </a:ext>
                  </a:extLst>
                </a:gridCol>
                <a:gridCol w="481260">
                  <a:extLst>
                    <a:ext uri="{9D8B030D-6E8A-4147-A177-3AD203B41FA5}">
                      <a16:colId xmlns:a16="http://schemas.microsoft.com/office/drawing/2014/main" val="1705646955"/>
                    </a:ext>
                  </a:extLst>
                </a:gridCol>
                <a:gridCol w="481260">
                  <a:extLst>
                    <a:ext uri="{9D8B030D-6E8A-4147-A177-3AD203B41FA5}">
                      <a16:colId xmlns:a16="http://schemas.microsoft.com/office/drawing/2014/main" val="3813430712"/>
                    </a:ext>
                  </a:extLst>
                </a:gridCol>
                <a:gridCol w="484552">
                  <a:extLst>
                    <a:ext uri="{9D8B030D-6E8A-4147-A177-3AD203B41FA5}">
                      <a16:colId xmlns:a16="http://schemas.microsoft.com/office/drawing/2014/main" val="880848815"/>
                    </a:ext>
                  </a:extLst>
                </a:gridCol>
              </a:tblGrid>
              <a:tr h="453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v mil. Kč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2010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2014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2015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2016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2017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2018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0565513"/>
                  </a:ext>
                </a:extLst>
              </a:tr>
              <a:tr h="1276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Hrubá přidaná hodnota – doprava celkem; Potrubní doprava není zahrnuta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115 574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108 695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118 178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125 791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131 698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138 856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8337799"/>
                  </a:ext>
                </a:extLst>
              </a:tr>
              <a:tr h="439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 tom: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5087754"/>
                  </a:ext>
                </a:extLst>
              </a:tr>
              <a:tr h="433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železniční (NACE 491 a 492)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23 520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21 043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21 213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22 325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24 140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22 955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9740560"/>
                  </a:ext>
                </a:extLst>
              </a:tr>
              <a:tr h="420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silniční (NACE 493 a 494)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85 542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83 812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93 559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99 452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103 023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111 725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7343490"/>
                  </a:ext>
                </a:extLst>
              </a:tr>
              <a:tr h="462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vodní (NACE 50)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233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250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250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306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298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322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8767216"/>
                  </a:ext>
                </a:extLst>
              </a:tr>
              <a:tr h="423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letecká (NACE 51)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6 279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3 590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3 156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3 708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4 237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3 854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3165074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27FDF265-F688-4BC1-9FA0-0BF4FB3E1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727880"/>
              </p:ext>
            </p:extLst>
          </p:nvPr>
        </p:nvGraphicFramePr>
        <p:xfrm>
          <a:off x="7309301" y="437219"/>
          <a:ext cx="4565540" cy="5971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2440">
                  <a:extLst>
                    <a:ext uri="{9D8B030D-6E8A-4147-A177-3AD203B41FA5}">
                      <a16:colId xmlns:a16="http://schemas.microsoft.com/office/drawing/2014/main" val="4145325968"/>
                    </a:ext>
                  </a:extLst>
                </a:gridCol>
                <a:gridCol w="413850">
                  <a:extLst>
                    <a:ext uri="{9D8B030D-6E8A-4147-A177-3AD203B41FA5}">
                      <a16:colId xmlns:a16="http://schemas.microsoft.com/office/drawing/2014/main" val="4184609677"/>
                    </a:ext>
                  </a:extLst>
                </a:gridCol>
                <a:gridCol w="413850">
                  <a:extLst>
                    <a:ext uri="{9D8B030D-6E8A-4147-A177-3AD203B41FA5}">
                      <a16:colId xmlns:a16="http://schemas.microsoft.com/office/drawing/2014/main" val="2505339891"/>
                    </a:ext>
                  </a:extLst>
                </a:gridCol>
                <a:gridCol w="413850">
                  <a:extLst>
                    <a:ext uri="{9D8B030D-6E8A-4147-A177-3AD203B41FA5}">
                      <a16:colId xmlns:a16="http://schemas.microsoft.com/office/drawing/2014/main" val="980406426"/>
                    </a:ext>
                  </a:extLst>
                </a:gridCol>
                <a:gridCol w="413850">
                  <a:extLst>
                    <a:ext uri="{9D8B030D-6E8A-4147-A177-3AD203B41FA5}">
                      <a16:colId xmlns:a16="http://schemas.microsoft.com/office/drawing/2014/main" val="4040921567"/>
                    </a:ext>
                  </a:extLst>
                </a:gridCol>
                <a:gridCol w="413850">
                  <a:extLst>
                    <a:ext uri="{9D8B030D-6E8A-4147-A177-3AD203B41FA5}">
                      <a16:colId xmlns:a16="http://schemas.microsoft.com/office/drawing/2014/main" val="512611633"/>
                    </a:ext>
                  </a:extLst>
                </a:gridCol>
                <a:gridCol w="413850">
                  <a:extLst>
                    <a:ext uri="{9D8B030D-6E8A-4147-A177-3AD203B41FA5}">
                      <a16:colId xmlns:a16="http://schemas.microsoft.com/office/drawing/2014/main" val="669298995"/>
                    </a:ext>
                  </a:extLst>
                </a:gridCol>
              </a:tblGrid>
              <a:tr h="198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 Základní ekonomické ukazatele právnických a fyzických osob v dopravě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2010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2013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2014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2015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2016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2017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/>
                </a:tc>
                <a:extLst>
                  <a:ext uri="{0D108BD9-81ED-4DB2-BD59-A6C34878D82A}">
                    <a16:rowId xmlns:a16="http://schemas.microsoft.com/office/drawing/2014/main" val="2349004192"/>
                  </a:ext>
                </a:extLst>
              </a:tr>
              <a:tr h="298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Počet aktivních podniků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41 517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38 637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38 309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37 869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38 709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39 498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extLst>
                  <a:ext uri="{0D108BD9-81ED-4DB2-BD59-A6C34878D82A}">
                    <a16:rowId xmlns:a16="http://schemas.microsoft.com/office/drawing/2014/main" val="789979870"/>
                  </a:ext>
                </a:extLst>
              </a:tr>
              <a:tr h="381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Počet zaměstnaných osob celkem ve fyzických osobách (osoby)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240 804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221 838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224 568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231 493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241 704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248 448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extLst>
                  <a:ext uri="{0D108BD9-81ED-4DB2-BD59-A6C34878D82A}">
                    <a16:rowId xmlns:a16="http://schemas.microsoft.com/office/drawing/2014/main" val="4196504404"/>
                  </a:ext>
                </a:extLst>
              </a:tr>
              <a:tr h="198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z toho: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extLst>
                  <a:ext uri="{0D108BD9-81ED-4DB2-BD59-A6C34878D82A}">
                    <a16:rowId xmlns:a16="http://schemas.microsoft.com/office/drawing/2014/main" val="3092173685"/>
                  </a:ext>
                </a:extLst>
              </a:tr>
              <a:tr h="381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průměrný evidenční počet zaměstnanců ve fyzických osobách (osoby)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201 848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185 270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187 713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194 129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202 702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209 260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extLst>
                  <a:ext uri="{0D108BD9-81ED-4DB2-BD59-A6C34878D82A}">
                    <a16:rowId xmlns:a16="http://schemas.microsoft.com/office/drawing/2014/main" val="3318636856"/>
                  </a:ext>
                </a:extLst>
              </a:tr>
              <a:tr h="381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průměrný evidenční počet zaměstnanců – přepočtený (osoby)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200 050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183 542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186 214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192 561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200 750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207 668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extLst>
                  <a:ext uri="{0D108BD9-81ED-4DB2-BD59-A6C34878D82A}">
                    <a16:rowId xmlns:a16="http://schemas.microsoft.com/office/drawing/2014/main" val="1223467031"/>
                  </a:ext>
                </a:extLst>
              </a:tr>
              <a:tr h="298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Mzdy bez OON (mil. Kč)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54 883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51 038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52 940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56 459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61 518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67 990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extLst>
                  <a:ext uri="{0D108BD9-81ED-4DB2-BD59-A6C34878D82A}">
                    <a16:rowId xmlns:a16="http://schemas.microsoft.com/office/drawing/2014/main" val="2973991183"/>
                  </a:ext>
                </a:extLst>
              </a:tr>
              <a:tr h="381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Průměrná hrubá měsíční mzda na 1 fyzickou osobu (Kč)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22 659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22 956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23 502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24 236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25 291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27 076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extLst>
                  <a:ext uri="{0D108BD9-81ED-4DB2-BD59-A6C34878D82A}">
                    <a16:rowId xmlns:a16="http://schemas.microsoft.com/office/drawing/2014/main" val="312960886"/>
                  </a:ext>
                </a:extLst>
              </a:tr>
              <a:tr h="381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Průměrná hrubá měsíční mzda na 1 přepočtenou osobu (Kč)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22 862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23 173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23 691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24 434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25 537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27 283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extLst>
                  <a:ext uri="{0D108BD9-81ED-4DB2-BD59-A6C34878D82A}">
                    <a16:rowId xmlns:a16="http://schemas.microsoft.com/office/drawing/2014/main" val="306594839"/>
                  </a:ext>
                </a:extLst>
              </a:tr>
              <a:tr h="381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Tržby z prodeje výrobků a služeb a za prodej zboží (mil. Kč)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482 116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517 137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544 113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539 455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550 447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582 079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extLst>
                  <a:ext uri="{0D108BD9-81ED-4DB2-BD59-A6C34878D82A}">
                    <a16:rowId xmlns:a16="http://schemas.microsoft.com/office/drawing/2014/main" val="2266016267"/>
                  </a:ext>
                </a:extLst>
              </a:tr>
              <a:tr h="452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Tržby z prodeje výrobků a služeb a za prodej zboží na 1 zaměstnanou osobu (tis. Kč)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2 002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2 331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2 423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2 330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2 277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2 343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extLst>
                  <a:ext uri="{0D108BD9-81ED-4DB2-BD59-A6C34878D82A}">
                    <a16:rowId xmlns:a16="http://schemas.microsoft.com/office/drawing/2014/main" val="2767395843"/>
                  </a:ext>
                </a:extLst>
              </a:tr>
              <a:tr h="381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Výkony vč. obchodní marže (mil. Kč)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412 638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422 025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450 570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472 063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487 036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519 088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extLst>
                  <a:ext uri="{0D108BD9-81ED-4DB2-BD59-A6C34878D82A}">
                    <a16:rowId xmlns:a16="http://schemas.microsoft.com/office/drawing/2014/main" val="2278099671"/>
                  </a:ext>
                </a:extLst>
              </a:tr>
              <a:tr h="381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Spotřeba materiálu a energie a náklady na služby (mil. Kč)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294 593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308 872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326 959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333 922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344 262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368 635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extLst>
                  <a:ext uri="{0D108BD9-81ED-4DB2-BD59-A6C34878D82A}">
                    <a16:rowId xmlns:a16="http://schemas.microsoft.com/office/drawing/2014/main" val="1783260849"/>
                  </a:ext>
                </a:extLst>
              </a:tr>
              <a:tr h="381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Podíl spotřeby materiálu a energie a náklady na služby na výkonech %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71,4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73,2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72,6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70,7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70,7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71,0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extLst>
                  <a:ext uri="{0D108BD9-81ED-4DB2-BD59-A6C34878D82A}">
                    <a16:rowId xmlns:a16="http://schemas.microsoft.com/office/drawing/2014/main" val="2550190949"/>
                  </a:ext>
                </a:extLst>
              </a:tr>
              <a:tr h="381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Přidaná hodnota (mil. Kč)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118 045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113 154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123 611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138 141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142 774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150 453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extLst>
                  <a:ext uri="{0D108BD9-81ED-4DB2-BD59-A6C34878D82A}">
                    <a16:rowId xmlns:a16="http://schemas.microsoft.com/office/drawing/2014/main" val="531037930"/>
                  </a:ext>
                </a:extLst>
              </a:tr>
              <a:tr h="198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Podíl přidané hodnoty na výkonech %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28,6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26,8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27,4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29,3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29,3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29,0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extLst>
                  <a:ext uri="{0D108BD9-81ED-4DB2-BD59-A6C34878D82A}">
                    <a16:rowId xmlns:a16="http://schemas.microsoft.com/office/drawing/2014/main" val="1555704501"/>
                  </a:ext>
                </a:extLst>
              </a:tr>
              <a:tr h="381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Přidaná hodnota na 1 zaměstnanou osobu (tis. Kč)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490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510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550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597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591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606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extLst>
                  <a:ext uri="{0D108BD9-81ED-4DB2-BD59-A6C34878D82A}">
                    <a16:rowId xmlns:a16="http://schemas.microsoft.com/office/drawing/2014/main" val="649833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347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3000" t="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81AAD4-49F5-452C-81EC-5DE4C21D7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66" y="2601105"/>
            <a:ext cx="4415089" cy="4795408"/>
          </a:xfrm>
        </p:spPr>
        <p:txBody>
          <a:bodyPr>
            <a:normAutofit/>
          </a:bodyPr>
          <a:lstStyle/>
          <a:p>
            <a:r>
              <a:rPr lang="cs-CZ" sz="6600" b="1" dirty="0">
                <a:solidFill>
                  <a:srgbClr val="0070C0"/>
                </a:solidFill>
              </a:rPr>
              <a:t>NEUR    NOVÉ SÍTĚ</a:t>
            </a:r>
          </a:p>
        </p:txBody>
      </p:sp>
      <p:graphicFrame>
        <p:nvGraphicFramePr>
          <p:cNvPr id="6" name="Zástupný symbol pro obsah 2">
            <a:extLst>
              <a:ext uri="{FF2B5EF4-FFF2-40B4-BE49-F238E27FC236}">
                <a16:creationId xmlns:a16="http://schemas.microsoft.com/office/drawing/2014/main" id="{86877AB8-C175-4F69-9B7B-85CB83FBBF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91361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Grafický objekt 10" descr="Síť">
            <a:extLst>
              <a:ext uri="{FF2B5EF4-FFF2-40B4-BE49-F238E27FC236}">
                <a16:creationId xmlns:a16="http://schemas.microsoft.com/office/drawing/2014/main" id="{40EE8BFC-01CD-4095-92CD-CB6F96D863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98411" y="4072946"/>
            <a:ext cx="796771" cy="7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66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1F5B6A9-81F4-422D-9273-C20E6D9B1D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1372"/>
            <a:ext cx="5573159" cy="222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F2E0C49-D954-4A39-B38F-C9083574B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97753"/>
            <a:ext cx="60769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7165BED-FB87-4752-BD14-4344E9B69D08}"/>
              </a:ext>
            </a:extLst>
          </p:cNvPr>
          <p:cNvSpPr txBox="1"/>
          <p:nvPr/>
        </p:nvSpPr>
        <p:spPr>
          <a:xfrm>
            <a:off x="7289715" y="276558"/>
            <a:ext cx="4787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4472C4"/>
                </a:solidFill>
              </a:rPr>
              <a:t>VÁHA, </a:t>
            </a:r>
            <a:r>
              <a:rPr lang="en-US" sz="2000" dirty="0" err="1"/>
              <a:t>použití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smyslu</a:t>
            </a:r>
            <a:r>
              <a:rPr lang="en-US" sz="2000" dirty="0"/>
              <a:t> </a:t>
            </a:r>
            <a:r>
              <a:rPr lang="en-US" sz="2000" dirty="0" err="1"/>
              <a:t>síly</a:t>
            </a:r>
            <a:r>
              <a:rPr lang="en-US" sz="2000" dirty="0"/>
              <a:t> </a:t>
            </a:r>
            <a:r>
              <a:rPr lang="en-US" sz="2000" dirty="0" err="1"/>
              <a:t>určitých</a:t>
            </a:r>
            <a:r>
              <a:rPr lang="en-US" sz="2000" dirty="0"/>
              <a:t> </a:t>
            </a:r>
            <a:r>
              <a:rPr lang="en-US" sz="2000" dirty="0" err="1"/>
              <a:t>funkcí</a:t>
            </a:r>
            <a:r>
              <a:rPr lang="en-US" sz="2000" dirty="0"/>
              <a:t> </a:t>
            </a:r>
            <a:r>
              <a:rPr lang="en-US" sz="2000" dirty="0" err="1"/>
              <a:t>nebo</a:t>
            </a:r>
            <a:r>
              <a:rPr lang="en-US" sz="2000" dirty="0"/>
              <a:t> </a:t>
            </a:r>
            <a:r>
              <a:rPr lang="en-US" sz="2000" dirty="0" err="1"/>
              <a:t>vzorků</a:t>
            </a:r>
            <a:r>
              <a:rPr lang="cs-CZ" sz="2000" dirty="0"/>
              <a:t>.</a:t>
            </a:r>
          </a:p>
        </p:txBody>
      </p:sp>
      <p:cxnSp>
        <p:nvCxnSpPr>
          <p:cNvPr id="8" name="Spojnice: zakřivená 7">
            <a:extLst>
              <a:ext uri="{FF2B5EF4-FFF2-40B4-BE49-F238E27FC236}">
                <a16:creationId xmlns:a16="http://schemas.microsoft.com/office/drawing/2014/main" id="{A6D42A4B-F5A2-4893-B833-E54790CFB16A}"/>
              </a:ext>
            </a:extLst>
          </p:cNvPr>
          <p:cNvCxnSpPr/>
          <p:nvPr/>
        </p:nvCxnSpPr>
        <p:spPr>
          <a:xfrm rot="10800000">
            <a:off x="5899236" y="1961733"/>
            <a:ext cx="3479800" cy="19558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pojnice: zakřivená 9">
            <a:extLst>
              <a:ext uri="{FF2B5EF4-FFF2-40B4-BE49-F238E27FC236}">
                <a16:creationId xmlns:a16="http://schemas.microsoft.com/office/drawing/2014/main" id="{F7DDB475-A3C5-472A-A161-5DE98DD09FAA}"/>
              </a:ext>
            </a:extLst>
          </p:cNvPr>
          <p:cNvCxnSpPr>
            <a:cxnSpLocks/>
          </p:cNvCxnSpPr>
          <p:nvPr/>
        </p:nvCxnSpPr>
        <p:spPr>
          <a:xfrm rot="10800000">
            <a:off x="1204358" y="2393528"/>
            <a:ext cx="8191502" cy="1524004"/>
          </a:xfrm>
          <a:prstGeom prst="curvedConnector3">
            <a:avLst>
              <a:gd name="adj1" fmla="val 10658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pojnice: zakřivená 13">
            <a:extLst>
              <a:ext uri="{FF2B5EF4-FFF2-40B4-BE49-F238E27FC236}">
                <a16:creationId xmlns:a16="http://schemas.microsoft.com/office/drawing/2014/main" id="{2E32773A-D7B7-42E7-AD76-245E6D5AC24E}"/>
              </a:ext>
            </a:extLst>
          </p:cNvPr>
          <p:cNvCxnSpPr>
            <a:cxnSpLocks/>
          </p:cNvCxnSpPr>
          <p:nvPr/>
        </p:nvCxnSpPr>
        <p:spPr>
          <a:xfrm rot="10800000">
            <a:off x="4009077" y="1103347"/>
            <a:ext cx="5369959" cy="2817149"/>
          </a:xfrm>
          <a:prstGeom prst="curvedConnector3">
            <a:avLst>
              <a:gd name="adj1" fmla="val 5307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360FAF1-A475-4B53-AB5F-07E929F6A82C}"/>
              </a:ext>
            </a:extLst>
          </p:cNvPr>
          <p:cNvSpPr txBox="1"/>
          <p:nvPr/>
        </p:nvSpPr>
        <p:spPr>
          <a:xfrm>
            <a:off x="9683665" y="3625145"/>
            <a:ext cx="979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UZLY</a:t>
            </a:r>
          </a:p>
        </p:txBody>
      </p:sp>
      <p:cxnSp>
        <p:nvCxnSpPr>
          <p:cNvPr id="37" name="Spojnice: zakřivená 36">
            <a:extLst>
              <a:ext uri="{FF2B5EF4-FFF2-40B4-BE49-F238E27FC236}">
                <a16:creationId xmlns:a16="http://schemas.microsoft.com/office/drawing/2014/main" id="{1946DE5A-53A8-4167-8DCA-AB16BBFAA81D}"/>
              </a:ext>
            </a:extLst>
          </p:cNvPr>
          <p:cNvCxnSpPr>
            <a:cxnSpLocks/>
          </p:cNvCxnSpPr>
          <p:nvPr/>
        </p:nvCxnSpPr>
        <p:spPr>
          <a:xfrm rot="10800000">
            <a:off x="2438572" y="4553384"/>
            <a:ext cx="5308428" cy="147324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pojnice: zakřivená 39">
            <a:extLst>
              <a:ext uri="{FF2B5EF4-FFF2-40B4-BE49-F238E27FC236}">
                <a16:creationId xmlns:a16="http://schemas.microsoft.com/office/drawing/2014/main" id="{6764A98D-4A4A-4FC0-9CD7-9842C5634C27}"/>
              </a:ext>
            </a:extLst>
          </p:cNvPr>
          <p:cNvCxnSpPr>
            <a:cxnSpLocks/>
          </p:cNvCxnSpPr>
          <p:nvPr/>
        </p:nvCxnSpPr>
        <p:spPr>
          <a:xfrm rot="10800000">
            <a:off x="4673600" y="5207716"/>
            <a:ext cx="3073400" cy="81891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3" name="Přímá spojnice se šipkou 3082">
            <a:extLst>
              <a:ext uri="{FF2B5EF4-FFF2-40B4-BE49-F238E27FC236}">
                <a16:creationId xmlns:a16="http://schemas.microsoft.com/office/drawing/2014/main" id="{579EAB03-EF6C-4071-A934-071014E1A958}"/>
              </a:ext>
            </a:extLst>
          </p:cNvPr>
          <p:cNvCxnSpPr>
            <a:cxnSpLocks/>
          </p:cNvCxnSpPr>
          <p:nvPr/>
        </p:nvCxnSpPr>
        <p:spPr>
          <a:xfrm flipH="1">
            <a:off x="2438572" y="4621723"/>
            <a:ext cx="634828" cy="857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Přímá spojnice se šipkou 3088">
            <a:extLst>
              <a:ext uri="{FF2B5EF4-FFF2-40B4-BE49-F238E27FC236}">
                <a16:creationId xmlns:a16="http://schemas.microsoft.com/office/drawing/2014/main" id="{4E9551A6-7A0B-4F92-A446-C5250C9CDE4E}"/>
              </a:ext>
            </a:extLst>
          </p:cNvPr>
          <p:cNvCxnSpPr/>
          <p:nvPr/>
        </p:nvCxnSpPr>
        <p:spPr>
          <a:xfrm flipH="1" flipV="1">
            <a:off x="2508335" y="4192470"/>
            <a:ext cx="565065" cy="429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1" name="Přímá spojnice se šipkou 3090">
            <a:extLst>
              <a:ext uri="{FF2B5EF4-FFF2-40B4-BE49-F238E27FC236}">
                <a16:creationId xmlns:a16="http://schemas.microsoft.com/office/drawing/2014/main" id="{118C237A-ED00-4E90-8A66-3470309C0442}"/>
              </a:ext>
            </a:extLst>
          </p:cNvPr>
          <p:cNvCxnSpPr/>
          <p:nvPr/>
        </p:nvCxnSpPr>
        <p:spPr>
          <a:xfrm flipH="1" flipV="1">
            <a:off x="4673599" y="4553384"/>
            <a:ext cx="419186" cy="654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9E0F1789-9169-4E71-9B65-294E47362FBE}"/>
              </a:ext>
            </a:extLst>
          </p:cNvPr>
          <p:cNvSpPr txBox="1"/>
          <p:nvPr/>
        </p:nvSpPr>
        <p:spPr>
          <a:xfrm>
            <a:off x="8270963" y="5734240"/>
            <a:ext cx="1091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VÁHY</a:t>
            </a:r>
          </a:p>
        </p:txBody>
      </p:sp>
      <p:sp>
        <p:nvSpPr>
          <p:cNvPr id="3092" name="Obdélník 3091">
            <a:extLst>
              <a:ext uri="{FF2B5EF4-FFF2-40B4-BE49-F238E27FC236}">
                <a16:creationId xmlns:a16="http://schemas.microsoft.com/office/drawing/2014/main" id="{19094A52-74F9-4BF3-8E2A-638141ABB371}"/>
              </a:ext>
            </a:extLst>
          </p:cNvPr>
          <p:cNvSpPr/>
          <p:nvPr/>
        </p:nvSpPr>
        <p:spPr>
          <a:xfrm>
            <a:off x="7969215" y="1618995"/>
            <a:ext cx="36258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4472C4"/>
                </a:solidFill>
                <a:latin typeface="medium-content-serif-font"/>
              </a:rPr>
              <a:t>AKTIVAČNÍ FUNKCE </a:t>
            </a:r>
            <a:r>
              <a:rPr lang="en-US" sz="2000" dirty="0" err="1"/>
              <a:t>pomáhá</a:t>
            </a:r>
            <a:r>
              <a:rPr lang="en-US" sz="2000" dirty="0"/>
              <a:t> </a:t>
            </a:r>
            <a:r>
              <a:rPr lang="en-US" sz="2000" dirty="0" err="1"/>
              <a:t>modelu</a:t>
            </a:r>
            <a:r>
              <a:rPr lang="en-US" sz="2000" dirty="0"/>
              <a:t> </a:t>
            </a:r>
            <a:r>
              <a:rPr lang="en-US" sz="2000" dirty="0" err="1"/>
              <a:t>zachytit</a:t>
            </a:r>
            <a:r>
              <a:rPr lang="en-US" sz="2000" dirty="0"/>
              <a:t> </a:t>
            </a:r>
            <a:r>
              <a:rPr lang="en-US" sz="2000" dirty="0" err="1"/>
              <a:t>nelinearity</a:t>
            </a:r>
            <a:r>
              <a:rPr lang="en-US" sz="2000" dirty="0"/>
              <a:t> v </a:t>
            </a:r>
            <a:r>
              <a:rPr lang="en-US" sz="2000" dirty="0" err="1"/>
              <a:t>datech</a:t>
            </a:r>
            <a:r>
              <a:rPr lang="cs-CZ" sz="2000" dirty="0"/>
              <a:t>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7084E71-3265-4239-9991-22E445A1133B}"/>
              </a:ext>
            </a:extLst>
          </p:cNvPr>
          <p:cNvSpPr/>
          <p:nvPr/>
        </p:nvSpPr>
        <p:spPr>
          <a:xfrm>
            <a:off x="1075765" y="935915"/>
            <a:ext cx="796066" cy="167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5C67EBD1-92DD-4C41-9790-F2481821A119}"/>
              </a:ext>
            </a:extLst>
          </p:cNvPr>
          <p:cNvSpPr/>
          <p:nvPr/>
        </p:nvSpPr>
        <p:spPr>
          <a:xfrm>
            <a:off x="1075765" y="2157412"/>
            <a:ext cx="796066" cy="167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8D19DACC-A9E1-4F10-B9E8-69AAB1728B8A}"/>
              </a:ext>
            </a:extLst>
          </p:cNvPr>
          <p:cNvSpPr/>
          <p:nvPr/>
        </p:nvSpPr>
        <p:spPr>
          <a:xfrm>
            <a:off x="5182641" y="2202810"/>
            <a:ext cx="992247" cy="187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024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F2161C-74DF-44F8-9081-F0EFDF0C6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75" y="106326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VÝSLEDKY VÝZKUMU - Počty bodů pro klastry dle každé proměnné zvlášť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5E7D73B-4107-49DD-880D-F4919B0C38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881388"/>
              </p:ext>
            </p:extLst>
          </p:nvPr>
        </p:nvGraphicFramePr>
        <p:xfrm>
          <a:off x="180753" y="1297172"/>
          <a:ext cx="11865935" cy="5454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19333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214</TotalTime>
  <Words>1068</Words>
  <Application>Microsoft Office PowerPoint</Application>
  <PresentationFormat>Širokoúhlá obrazovka</PresentationFormat>
  <Paragraphs>387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medium-content-serif-font</vt:lpstr>
      <vt:lpstr>Times New Roman</vt:lpstr>
      <vt:lpstr>Wingdings</vt:lpstr>
      <vt:lpstr>Motiv Office</vt:lpstr>
      <vt:lpstr>1_Motiv Office</vt:lpstr>
      <vt:lpstr>Využití Kohonenových sítí pro analýzu a predikci hospodářského vývoje sektoru dopravy v ČR</vt:lpstr>
      <vt:lpstr>CÍL PRÁCE </vt:lpstr>
      <vt:lpstr>VÝZKUMNÁ OTÁZKA</vt:lpstr>
      <vt:lpstr>POUŽITÉ METODY</vt:lpstr>
      <vt:lpstr>Prezentace aplikace PowerPoint</vt:lpstr>
      <vt:lpstr>SOUČASNÝ STAV SEKTORU DOPRAVY - ekonomický pohled</vt:lpstr>
      <vt:lpstr>NEUR    NOVÉ SÍTĚ</vt:lpstr>
      <vt:lpstr>Prezentace aplikace PowerPoint</vt:lpstr>
      <vt:lpstr>VÝSLEDKY VÝZKUMU - Počty bodů pro klastry dle každé proměnné zvlášť</vt:lpstr>
      <vt:lpstr>VÝSLEDKY VÝZKUMU - Počty bodů pro klastr, celkem za všechny proměnné</vt:lpstr>
      <vt:lpstr>Lídři sektoru dopravy - analýza </vt:lpstr>
      <vt:lpstr>DOPORUČENÍ PRO ANALYTIKY SEKTORU DOPRAVY</vt:lpstr>
      <vt:lpstr>PŘÍNOS PRÁCE</vt:lpstr>
      <vt:lpstr>SHRNUTÍ</vt:lpstr>
      <vt:lpstr>OTÁZKY VEDOUCÍHO PRÁCE</vt:lpstr>
      <vt:lpstr>OTÁZKY OPONENTA PRÁCE</vt:lpstr>
      <vt:lpstr>Děkuji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Everything you know and need to know about neural networks</dc:title>
  <dc:creator>Eva Kalinová</dc:creator>
  <cp:lastModifiedBy>Eva Kalinová</cp:lastModifiedBy>
  <cp:revision>22</cp:revision>
  <dcterms:created xsi:type="dcterms:W3CDTF">2019-11-06T18:32:30Z</dcterms:created>
  <dcterms:modified xsi:type="dcterms:W3CDTF">2020-06-09T23:00:08Z</dcterms:modified>
</cp:coreProperties>
</file>