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1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46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41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26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561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23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76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943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89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15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67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35F8B-3074-401C-A350-25550C94AB8E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B0DFB-CAA2-4718-B0E3-0A9E8C3E7C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04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package" Target="../embeddings/Microsoft_PowerPoint_Presentation1.ppt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73119"/>
          </a:xfrm>
        </p:spPr>
        <p:txBody>
          <a:bodyPr>
            <a:normAutofit/>
          </a:bodyPr>
          <a:lstStyle/>
          <a:p>
            <a:r>
              <a:rPr lang="cs-CZ" b="1" dirty="0" smtClean="0"/>
              <a:t>Územní studie veřejného prostoru historického centra města Chotěboř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96507" y="5383369"/>
            <a:ext cx="5795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Vypracovala: Petra Lencová</a:t>
            </a:r>
          </a:p>
          <a:p>
            <a:r>
              <a:rPr lang="cs-CZ" sz="2400" dirty="0" smtClean="0"/>
              <a:t>Vedoucí: Ing. Zuzana Kramářová, Ph.D.</a:t>
            </a:r>
          </a:p>
          <a:p>
            <a:r>
              <a:rPr lang="cs-CZ" sz="2400" dirty="0" smtClean="0"/>
              <a:t>Oponent: Ing</a:t>
            </a:r>
            <a:r>
              <a:rPr lang="cs-CZ" sz="2400" dirty="0"/>
              <a:t>. Hana Rusňáková</a:t>
            </a:r>
          </a:p>
        </p:txBody>
      </p:sp>
    </p:spTree>
    <p:extLst>
      <p:ext uri="{BB962C8B-B14F-4D97-AF65-F5344CB8AC3E}">
        <p14:creationId xmlns:p14="http://schemas.microsoft.com/office/powerpoint/2010/main" val="199608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40522" cy="1325563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Vytipované problémy k řešení</a:t>
            </a:r>
            <a:endParaRPr lang="cs-CZ" sz="4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68991" y="1390438"/>
            <a:ext cx="5732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absence záchytných parkovišť poblíž centra a u bytových domů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2985" t="9553" r="46643" b="4278"/>
          <a:stretch/>
        </p:blipFill>
        <p:spPr>
          <a:xfrm>
            <a:off x="7019500" y="365125"/>
            <a:ext cx="4922292" cy="59094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19500" y="6333803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13469" y="4853468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74" y="2716001"/>
            <a:ext cx="3199801" cy="213746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91" y="4428528"/>
            <a:ext cx="3359026" cy="22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8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Vytipované problémy k řešení</a:t>
            </a:r>
            <a:endParaRPr lang="cs-CZ" sz="4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68991" y="1390438"/>
            <a:ext cx="1038480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autobusové zastávky na náměstí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224585"/>
            <a:ext cx="6526663" cy="36712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38199" y="5895833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562850" y="5895833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31406" t="9167" r="26016" b="5000"/>
          <a:stretch/>
        </p:blipFill>
        <p:spPr>
          <a:xfrm>
            <a:off x="7495653" y="819276"/>
            <a:ext cx="4476899" cy="50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4922" t="10695" r="52265" b="6250"/>
          <a:stretch/>
        </p:blipFill>
        <p:spPr>
          <a:xfrm>
            <a:off x="6899093" y="0"/>
            <a:ext cx="4816657" cy="6858000"/>
          </a:xfrm>
          <a:prstGeom prst="rect">
            <a:avLst/>
          </a:prstGeom>
        </p:spPr>
      </p:pic>
      <p:sp>
        <p:nvSpPr>
          <p:cNvPr id="11" name="Nadpis 2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/>
              <a:t>Návrh – ulice Na Valech 1</a:t>
            </a:r>
            <a:endParaRPr lang="cs-CZ" sz="4000" b="1" dirty="0"/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523724"/>
              </p:ext>
            </p:extLst>
          </p:nvPr>
        </p:nvGraphicFramePr>
        <p:xfrm>
          <a:off x="838199" y="3738893"/>
          <a:ext cx="4480863" cy="2520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4" imgW="9143865" imgH="5143500" progId="AcroExch.Document.DC">
                  <p:embed/>
                </p:oleObj>
              </mc:Choice>
              <mc:Fallback>
                <p:oleObj name="Acrobat Document" r:id="rId4" imgW="9143865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199" y="3738893"/>
                        <a:ext cx="4480863" cy="2520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061051"/>
              </p:ext>
            </p:extLst>
          </p:nvPr>
        </p:nvGraphicFramePr>
        <p:xfrm>
          <a:off x="838197" y="1091516"/>
          <a:ext cx="4480863" cy="2520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6" imgW="9143865" imgH="5143500" progId="AcroExch.Document.DC">
                  <p:embed/>
                </p:oleObj>
              </mc:Choice>
              <mc:Fallback>
                <p:oleObj name="Acrobat Document" r:id="rId6" imgW="9143865" imgH="51435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197" y="1091516"/>
                        <a:ext cx="4480863" cy="2520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ovéPole 22"/>
          <p:cNvSpPr txBox="1"/>
          <p:nvPr/>
        </p:nvSpPr>
        <p:spPr>
          <a:xfrm>
            <a:off x="715292" y="6259378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50852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/>
              <a:t>Návrh – ulice Na Valech 2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6874" t="11250" r="50470" b="5695"/>
          <a:stretch/>
        </p:blipFill>
        <p:spPr>
          <a:xfrm>
            <a:off x="6962775" y="0"/>
            <a:ext cx="4793350" cy="68574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9" y="1027906"/>
            <a:ext cx="4481260" cy="25207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38669"/>
            <a:ext cx="4481260" cy="2520709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15292" y="6259378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7583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5859" t="13195" r="36797" b="4583"/>
          <a:stretch/>
        </p:blipFill>
        <p:spPr>
          <a:xfrm>
            <a:off x="6105524" y="1028699"/>
            <a:ext cx="5772151" cy="5638801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/>
              <a:t>Návrh – část ulice </a:t>
            </a:r>
            <a:r>
              <a:rPr lang="cs-CZ" sz="4000" b="1" dirty="0" err="1" smtClean="0"/>
              <a:t>Buttulova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3" y="1027906"/>
            <a:ext cx="4626486" cy="26023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3" y="3747733"/>
            <a:ext cx="4607257" cy="259158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95453" y="6339315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389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/>
              <a:t>Návrh – náměstí 1</a:t>
            </a:r>
            <a:endParaRPr lang="cs-CZ" sz="4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51535" y="6519446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4718" t="11553" r="51734" b="5436"/>
          <a:stretch/>
        </p:blipFill>
        <p:spPr>
          <a:xfrm>
            <a:off x="6417698" y="826568"/>
            <a:ext cx="5309421" cy="5692878"/>
          </a:xfrm>
          <a:prstGeom prst="rect">
            <a:avLst/>
          </a:prstGeom>
        </p:spPr>
      </p:pic>
      <p:graphicFrame>
        <p:nvGraphicFramePr>
          <p:cNvPr id="13" name="Objekt 1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67833"/>
              </p:ext>
            </p:extLst>
          </p:nvPr>
        </p:nvGraphicFramePr>
        <p:xfrm>
          <a:off x="551535" y="959918"/>
          <a:ext cx="5352027" cy="300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Presentation" r:id="rId4" imgW="6093314" imgH="3426611" progId="PowerPoint.Show.12">
                  <p:embed/>
                </p:oleObj>
              </mc:Choice>
              <mc:Fallback>
                <p:oleObj name="Presentation" r:id="rId4" imgW="6093314" imgH="342661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1535" y="959918"/>
                        <a:ext cx="5352027" cy="3009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8168" b="11768"/>
          <a:stretch/>
        </p:blipFill>
        <p:spPr>
          <a:xfrm>
            <a:off x="551536" y="4103484"/>
            <a:ext cx="5352027" cy="24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/>
              <a:t>Návrh – náměstí 2</a:t>
            </a:r>
            <a:endParaRPr lang="cs-CZ" sz="4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06019" y="6268394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4355" t="16021" r="52580" b="4194"/>
          <a:stretch/>
        </p:blipFill>
        <p:spPr>
          <a:xfrm>
            <a:off x="6481916" y="966019"/>
            <a:ext cx="5250426" cy="547165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 b="29918"/>
          <a:stretch/>
        </p:blipFill>
        <p:spPr>
          <a:xfrm>
            <a:off x="506019" y="3974097"/>
            <a:ext cx="5794859" cy="229429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t="611" r="16300" b="3726"/>
          <a:stretch/>
        </p:blipFill>
        <p:spPr>
          <a:xfrm>
            <a:off x="506018" y="966019"/>
            <a:ext cx="4276883" cy="28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5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smtClean="0"/>
              <a:t>Návrh – doprava</a:t>
            </a:r>
            <a:endParaRPr lang="cs-CZ" sz="4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81725" y="6437671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438" t="8889" r="51250" b="4028"/>
          <a:stretch/>
        </p:blipFill>
        <p:spPr>
          <a:xfrm>
            <a:off x="6181725" y="465496"/>
            <a:ext cx="5524500" cy="597217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70351" y="1020871"/>
            <a:ext cx="51356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Nově navržené uliční profily.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Více jednosměrek, parkovacích zálivů a chodníků.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Záchytná parkoviště v blízkosti centra.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V centru navržená „Zóna 30“ se zákazem stání mimo vyhrazená parkoviště. 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6113" t="37626" r="36456" b="29315"/>
          <a:stretch/>
        </p:blipFill>
        <p:spPr>
          <a:xfrm>
            <a:off x="2893512" y="4395483"/>
            <a:ext cx="3012510" cy="204218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14312" y="6437671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7083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Závěr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26510" y="1296444"/>
            <a:ext cx="10308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Průzkum a analýza současného stavu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Vytipování problémů k řešení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/>
              <a:t>Návrh zadaných veřejných prostranství a nový dopravní systém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598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9410" y="2694966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Děkuji za pozornost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1147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Obsah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Cíl práce</a:t>
            </a:r>
          </a:p>
          <a:p>
            <a:r>
              <a:rPr lang="cs-CZ" dirty="0" smtClean="0"/>
              <a:t>Lokalizace a vymezení řešeného území</a:t>
            </a:r>
          </a:p>
          <a:p>
            <a:r>
              <a:rPr lang="cs-CZ" dirty="0" smtClean="0"/>
              <a:t>Analýza dostupných podkladů</a:t>
            </a:r>
          </a:p>
          <a:p>
            <a:r>
              <a:rPr lang="cs-CZ" dirty="0" smtClean="0"/>
              <a:t>Průzkum současného stavu </a:t>
            </a:r>
          </a:p>
          <a:p>
            <a:r>
              <a:rPr lang="cs-CZ" dirty="0" smtClean="0"/>
              <a:t>Vytipované problémy k řešení</a:t>
            </a:r>
          </a:p>
          <a:p>
            <a:r>
              <a:rPr lang="cs-CZ" dirty="0" smtClean="0"/>
              <a:t>Návrhy</a:t>
            </a:r>
          </a:p>
          <a:p>
            <a:r>
              <a:rPr lang="cs-CZ" dirty="0" smtClean="0"/>
              <a:t>Závěr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514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Otázky od vedoucího práce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07721" y="2094935"/>
            <a:ext cx="1011053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Popište jakým způsobem byste prováděla průzkum intenzity pěších chodců.</a:t>
            </a:r>
          </a:p>
          <a:p>
            <a:pPr>
              <a:lnSpc>
                <a:spcPct val="200000"/>
              </a:lnSpc>
            </a:pPr>
            <a:endParaRPr lang="cs-CZ" sz="2800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Popište jak se vaše návrhy liší od realizace prováděné městem.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51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Otázky od oponenta práce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838200" y="2262360"/>
            <a:ext cx="1011053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Jaký je rozdíl mezi územním plánem a regulačním plánem?</a:t>
            </a:r>
          </a:p>
          <a:p>
            <a:pPr>
              <a:lnSpc>
                <a:spcPct val="200000"/>
              </a:lnSpc>
            </a:pPr>
            <a:endParaRPr lang="cs-CZ" sz="2800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Na základě čeho se stává závaznou územní studie?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04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Cíl práce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sz="3200" dirty="0"/>
              <a:t>Cílem práce je průzkum a analýza současného stavu veřejného prostoru historického centra města Chotěboř. Dalším cílem je vytipování problémů k řešení. Posledním cílem je vlastní návrh řešení veřejného prostoru zadaného území, především z aspektů architektonicko-estetického, pěší dopravy, silniční dopravy a zeleně. Součástí řešení budou i doporučení stran městského mobiliáře a veřejného osvětlení.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06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Lokalizace a vymezení řešeného území</a:t>
            </a:r>
            <a:endParaRPr lang="cs-CZ" sz="4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9155" t="33427" r="47500" b="28263"/>
          <a:stretch/>
        </p:blipFill>
        <p:spPr>
          <a:xfrm>
            <a:off x="6764740" y="1690688"/>
            <a:ext cx="4726675" cy="4363085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9101951" y="2438400"/>
            <a:ext cx="172677" cy="186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764740" y="6053773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mapy.cz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968991" y="1690688"/>
            <a:ext cx="559558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Kraj: Vysočina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Okres: Havlíčkův Brod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Obec: Chotěboř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Počet obyvatel: 9178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Nadmořská výška: 520 </a:t>
            </a:r>
            <a:r>
              <a:rPr lang="cs-CZ" sz="2800" dirty="0" err="1" smtClean="0"/>
              <a:t>m.n.m</a:t>
            </a:r>
            <a:endParaRPr lang="cs-CZ" sz="2800" dirty="0" smtClean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211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8029433" y="6519446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mapy.cz</a:t>
            </a:r>
            <a:endParaRPr lang="cs-CZ" sz="1600" dirty="0"/>
          </a:p>
        </p:txBody>
      </p:sp>
      <p:pic>
        <p:nvPicPr>
          <p:cNvPr id="8" name="Obrázek 7" descr="vymezené území.jpg"/>
          <p:cNvPicPr/>
          <p:nvPr/>
        </p:nvPicPr>
        <p:blipFill rotWithShape="1">
          <a:blip r:embed="rId2" cstate="print"/>
          <a:srcRect l="12638" t="10565" r="14824" b="18384"/>
          <a:stretch/>
        </p:blipFill>
        <p:spPr>
          <a:xfrm>
            <a:off x="8029433" y="0"/>
            <a:ext cx="4162567" cy="65236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029433" cy="53636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76" y="3790608"/>
            <a:ext cx="4085087" cy="272883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779" y="3790608"/>
            <a:ext cx="4085087" cy="272883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0" y="6519446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2136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Analýza dostupných podkladů</a:t>
            </a:r>
            <a:endParaRPr lang="cs-CZ" sz="4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68991" y="1690688"/>
            <a:ext cx="53089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Počet obyvatel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Geomorfologické poměry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Klimatické poměry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Přírodní chráněné oblasti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Památkově chráněné objekty a území</a:t>
            </a:r>
          </a:p>
          <a:p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621438" y="1690688"/>
            <a:ext cx="53089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Historie města – staré pohlednice a císařské otisky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Územní plán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Občanská vybavenost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Majetkoprávní vztahy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Doprava – </a:t>
            </a:r>
            <a:r>
              <a:rPr lang="cs-CZ" sz="2800" dirty="0" err="1" smtClean="0"/>
              <a:t>extravilán</a:t>
            </a:r>
            <a:r>
              <a:rPr lang="cs-CZ" sz="2800" dirty="0" smtClean="0"/>
              <a:t>, </a:t>
            </a:r>
            <a:r>
              <a:rPr lang="cs-CZ" sz="2800" dirty="0" err="1" smtClean="0"/>
              <a:t>intravilán</a:t>
            </a:r>
            <a:endParaRPr lang="cs-CZ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129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Analýza dostupných podkladů</a:t>
            </a:r>
            <a:endParaRPr lang="cs-CZ" sz="4000" b="1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142750"/>
              </p:ext>
            </p:extLst>
          </p:nvPr>
        </p:nvGraphicFramePr>
        <p:xfrm>
          <a:off x="838200" y="1496711"/>
          <a:ext cx="10325668" cy="4938206"/>
        </p:xfrm>
        <a:graphic>
          <a:graphicData uri="http://schemas.openxmlformats.org/drawingml/2006/table">
            <a:tbl>
              <a:tblPr firstRow="1" firstCol="1" bandRow="1"/>
              <a:tblGrid>
                <a:gridCol w="5162834"/>
                <a:gridCol w="5162834"/>
              </a:tblGrid>
              <a:tr h="5490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Hodnoty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Problémy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Chráněná krajinná oblast Železné hory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Plocha průmyslové výroby v městské památkové zóně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Památkově chráněné objekty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Velká intenzita dopravy v centru města a na náměstí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Městská památková zóny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Železniční a autobusové nádraží vzdálené od centra města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Dobrá občanská vybavenost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Velké množství autobusových zastávek na náměstí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78163" y="2752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06677" y="6372569"/>
            <a:ext cx="436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vlastní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01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Průzkum současného stavu</a:t>
            </a:r>
            <a:endParaRPr lang="cs-CZ" sz="4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68990" y="1690688"/>
            <a:ext cx="1038480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Zaměření řešených veřejných prostranství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Průzkum z hlediska kvality a typu povrchu komunikací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Zjištění stávajícího dopravního systému a parkování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Zaměření veřejné zeleně a městského mobiliáře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Pořízení fotodokumentace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Vyrýsování současného stavu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800" dirty="0" smtClean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308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Vytipované problémy k řešení</a:t>
            </a:r>
            <a:endParaRPr lang="cs-CZ" sz="4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68992" y="1390438"/>
            <a:ext cx="6045958" cy="636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 smtClean="0"/>
              <a:t>silniční doprava převažuje nad pěší dopravou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/>
              <a:t>c</a:t>
            </a:r>
            <a:r>
              <a:rPr lang="cs-CZ" sz="2500" dirty="0" smtClean="0"/>
              <a:t>hybějící či nevyhovující pěší komunikace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/>
              <a:t>n</a:t>
            </a:r>
            <a:r>
              <a:rPr lang="cs-CZ" sz="2500" dirty="0" smtClean="0"/>
              <a:t>eregulované odstavování osobních automobilů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/>
              <a:t>n</a:t>
            </a:r>
            <a:r>
              <a:rPr lang="cs-CZ" sz="2500" dirty="0" smtClean="0"/>
              <a:t>edostatečná bezpečnost chodců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/>
              <a:t>c</a:t>
            </a:r>
            <a:r>
              <a:rPr lang="cs-CZ" sz="2500" dirty="0" smtClean="0"/>
              <a:t>hybějící prvky pro zklidnění dopravy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500" dirty="0"/>
              <a:t>d</a:t>
            </a:r>
            <a:r>
              <a:rPr lang="cs-CZ" sz="2500" dirty="0" smtClean="0"/>
              <a:t>egradované povrchy veřejných prostranství</a:t>
            </a:r>
          </a:p>
          <a:p>
            <a:pPr>
              <a:lnSpc>
                <a:spcPct val="150000"/>
              </a:lnSpc>
            </a:pPr>
            <a:endParaRPr lang="cs-CZ" sz="2800" dirty="0" smtClean="0"/>
          </a:p>
          <a:p>
            <a:endParaRPr lang="cs-CZ" sz="2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1" t="52"/>
          <a:stretch/>
        </p:blipFill>
        <p:spPr>
          <a:xfrm>
            <a:off x="7241653" y="138645"/>
            <a:ext cx="4670187" cy="35017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53" y="3732877"/>
            <a:ext cx="4670187" cy="26269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213408" y="6359857"/>
            <a:ext cx="47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Zdroj: vlastní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392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472</Words>
  <Application>Microsoft Office PowerPoint</Application>
  <PresentationFormat>Širokoúhlá obrazovka</PresentationFormat>
  <Paragraphs>101</Paragraphs>
  <Slides>21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Motiv Office</vt:lpstr>
      <vt:lpstr>Acrobat Document</vt:lpstr>
      <vt:lpstr>Presentation</vt:lpstr>
      <vt:lpstr>Územní studie veřejného prostoru historického centra města Chotěboř</vt:lpstr>
      <vt:lpstr>Obsah</vt:lpstr>
      <vt:lpstr>Cíl práce</vt:lpstr>
      <vt:lpstr>Lokalizace a vymezení řešeného území</vt:lpstr>
      <vt:lpstr>Prezentace aplikace PowerPoint</vt:lpstr>
      <vt:lpstr>Analýza dostupných podkladů</vt:lpstr>
      <vt:lpstr>Analýza dostupných podkladů</vt:lpstr>
      <vt:lpstr>Průzkum současného stavu</vt:lpstr>
      <vt:lpstr>Vytipované problémy k řešení</vt:lpstr>
      <vt:lpstr>Vytipované problémy k řešení</vt:lpstr>
      <vt:lpstr>Vytipované problémy k řešení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Děkuji za pozornost</vt:lpstr>
      <vt:lpstr>Otázky od vedoucího práce</vt:lpstr>
      <vt:lpstr>Otázky od oponenta práce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Územní studie veřejného prostoru historického centra města Chotěboř</dc:title>
  <dc:creator>Petra</dc:creator>
  <cp:lastModifiedBy>Petra</cp:lastModifiedBy>
  <cp:revision>24</cp:revision>
  <dcterms:created xsi:type="dcterms:W3CDTF">2020-06-08T13:07:33Z</dcterms:created>
  <dcterms:modified xsi:type="dcterms:W3CDTF">2020-06-09T08:26:43Z</dcterms:modified>
</cp:coreProperties>
</file>