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9" r:id="rId7"/>
    <p:sldId id="270" r:id="rId8"/>
    <p:sldId id="271" r:id="rId9"/>
    <p:sldId id="276" r:id="rId10"/>
    <p:sldId id="272" r:id="rId11"/>
    <p:sldId id="273" r:id="rId12"/>
    <p:sldId id="274" r:id="rId13"/>
    <p:sldId id="275" r:id="rId14"/>
    <p:sldId id="261" r:id="rId15"/>
    <p:sldId id="263" r:id="rId16"/>
    <p:sldId id="266" r:id="rId17"/>
    <p:sldId id="26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62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1">
                <a:lumMod val="85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45CE-C706-44E4-A269-0D81B9640E67}" type="datetimeFigureOut">
              <a:rPr lang="cs-CZ" smtClean="0"/>
              <a:pPr/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C39E-2680-4892-B9CC-E2594AA8B8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501122" cy="5857916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>Projekt novostavby zadaného objektu v rozsahu pro provedení stavby</a:t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Autor diplomové práce: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Bc.Jan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Vaněček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bakalářské práce: Doc. Dr. Ing. Luboš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Podolka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bakalářské práce: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Ing.Tomáš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Hrdlička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České Budějovice, Červen 2020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č.5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– půdorys ŘEZ A-A, 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7" name="Obrázek 6" descr="ře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833"/>
            <a:ext cx="9144000" cy="544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č.6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–POHLED JIŽNÍ, 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6" name="Obrázek 5" descr="Pohled jižní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71480"/>
            <a:ext cx="5669343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č.7 – POHLED SEVERNÍ, 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6" name="Obrázek 5" descr="Pohled severní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5640131" cy="580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Základní údaje o stavbě</a:t>
            </a: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Zastvavěná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plocha: 				264,2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1.NP:				234,1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bytu A v 2.NP: 			123,96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bytu B v 2.NP: 			81,32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bytu A ve 3., 4. a 5.NP:		81,09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bytu B ve 3., 4. a 5.NP: 	62,65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bytu A v 6.NP:			70,57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Užitná plocha bytu B v 6.NP:			51,19 m2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Výška hřebene:				21 350 mm	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Stavební a konstrukční řešení stavby</a:t>
            </a:r>
          </a:p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Základy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Monolitická železobetonová deska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450 mm 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	Patka pod sloup: 3600x2650x950 mm</a:t>
            </a:r>
          </a:p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Nosné zdivo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Keramické bloky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250 mm v kombinaci s monolitickou ŽB stěnou</a:t>
            </a:r>
          </a:p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Stropy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Spojitá monolitická ŽB deska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250 mm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Nosná konstrukce střechy: Vaznicový krov se středovou a vrcholovou vaznicí</a:t>
            </a:r>
          </a:p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Tepelné izolace: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Minerální fasádní vata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Minerální vata – zateplení střechy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Podlahový polystyren EPS 150S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EPS T 3500 (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Kročejová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izolace)</a:t>
            </a:r>
          </a:p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Výplně otvorů: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Plast s izolačním trojsklem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Úpravy povrchů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Vnitřní VPC štuková omítka, venkovní tenkovrstvá, pohledový beton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28652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Cíl práce byl splněn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Rozšíření znalostí o stavebně technické znalosti nutné k provedení dokumentace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Byla vytvořena dokumentace pro provedení stavby</a:t>
            </a: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85791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</a:t>
            </a:r>
          </a:p>
          <a:p>
            <a:endParaRPr lang="cs-CZ" sz="4000" dirty="0">
              <a:latin typeface="Arial" pitchFamily="34" charset="0"/>
              <a:cs typeface="Arial" pitchFamily="34" charset="0"/>
            </a:endParaRPr>
          </a:p>
          <a:p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Doc.Dr.Ing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Podolka</a:t>
            </a:r>
            <a:endParaRPr lang="cs-CZ" sz="20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Zařízení staveniště se většinou kreslí ve dvou variantách pro práce PSV a HSV zvlášť, proč ?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Ing. Petr Blažek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1600" dirty="0" smtClean="0"/>
              <a:t>Nebylo by vhodné základ výtahové šachty dilatovat od zbytku základové konstrukce?</a:t>
            </a:r>
          </a:p>
          <a:p>
            <a:pPr>
              <a:buNone/>
            </a:pPr>
            <a:r>
              <a:rPr lang="cs-CZ" sz="1600" dirty="0" smtClean="0"/>
              <a:t>	Výtahová šachta, sousedící s obytnou místností - je její vzduchová neprůzvučnost dostatečná?</a:t>
            </a:r>
          </a:p>
          <a:p>
            <a:pPr>
              <a:buNone/>
            </a:pPr>
            <a:r>
              <a:rPr lang="cs-CZ" sz="1600" dirty="0" smtClean="0"/>
              <a:t>	Proč není tato klíčová konstrukce posouzena?</a:t>
            </a:r>
          </a:p>
          <a:p>
            <a:pPr>
              <a:buNone/>
            </a:pPr>
            <a:r>
              <a:rPr lang="cs-CZ" sz="1600" dirty="0" smtClean="0"/>
              <a:t>	Skladba ploché střechyS1-jaký byl impuls k zateplení stropu </a:t>
            </a:r>
            <a:r>
              <a:rPr lang="cs-CZ" sz="1600" dirty="0" err="1" smtClean="0"/>
              <a:t>zestrany</a:t>
            </a:r>
            <a:r>
              <a:rPr lang="cs-CZ" sz="1600" smtClean="0"/>
              <a:t> nevytápěného interiéru</a:t>
            </a:r>
            <a:r>
              <a:rPr lang="cs-CZ" sz="1600" dirty="0" smtClean="0"/>
              <a:t>?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000" dirty="0" smtClean="0"/>
          </a:p>
          <a:p>
            <a:pPr algn="ctr"/>
            <a:endParaRPr lang="cs-CZ" sz="4000" dirty="0" smtClean="0"/>
          </a:p>
          <a:p>
            <a:pPr algn="ctr"/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Obsah: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Výběr tématu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Identifikační údaje stavby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Stavební a konstrukční řešení stavby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Závěrečné shrnutí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Doplňující dotazy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786478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Výběr tématu</a:t>
            </a: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Chuť zpracovat bytový dům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Aktuálnost tématu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Zájem o prohloubení znalostí</a:t>
            </a:r>
          </a:p>
          <a:p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Tedy:</a:t>
            </a:r>
          </a:p>
          <a:p>
            <a:pPr lvl="1"/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Architektonicko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– stavební řešení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Stavebně – konstrukční řešení – není součástí zadání projektu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Požárně – bezpečnostní řešení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Technika prostředí staveb</a:t>
            </a:r>
          </a:p>
          <a:p>
            <a:pPr lvl="1"/>
            <a:r>
              <a:rPr lang="cs-CZ" sz="1600" dirty="0" smtClean="0">
                <a:latin typeface="Arial" pitchFamily="34" charset="0"/>
                <a:cs typeface="Arial" pitchFamily="34" charset="0"/>
              </a:rPr>
              <a:t>Zařízení staveniště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857915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Identifikační údaje stavby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Kraj: Středočeský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Obec: Praha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Katastrální území: Libeň</a:t>
            </a: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u="sng" dirty="0" smtClean="0">
                <a:latin typeface="Times New Roman" pitchFamily="18" charset="0"/>
                <a:cs typeface="Times New Roman" pitchFamily="18" charset="0"/>
              </a:rPr>
              <a:t>Informace o parcele: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Parc.č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.: 2695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Výměra: 914 m2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Druh pozemku: Zastavěná plocha </a:t>
            </a:r>
          </a:p>
          <a:p>
            <a:pPr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 a nádvoří</a:t>
            </a:r>
          </a:p>
          <a:p>
            <a:endParaRPr lang="cs-CZ" sz="4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6" name="Obrázek 5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08" y="1428736"/>
            <a:ext cx="438931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 lnSpcReduction="10000"/>
          </a:bodyPr>
          <a:lstStyle/>
          <a:p>
            <a:r>
              <a:rPr lang="cs-CZ" sz="4000" dirty="0" smtClean="0">
                <a:latin typeface="Arial" pitchFamily="34" charset="0"/>
                <a:cs typeface="Arial" pitchFamily="34" charset="0"/>
              </a:rPr>
              <a:t>Základní údaje o stavbě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č.1 – půdorys 1.NP, 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7" name="Obrázek 6" descr="1.N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59059"/>
            <a:ext cx="6429420" cy="480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č.2 – půdorys 2.NP, 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6" name="Obrázek 5" descr="2.N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27764"/>
            <a:ext cx="6215106" cy="583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č.3 – identický půdorys 3.,4.5.NP, 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7" name="Obrázek 6" descr="3.N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7" y="409120"/>
            <a:ext cx="6329887" cy="594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dirty="0" smtClean="0">
                <a:latin typeface="Arial" pitchFamily="34" charset="0"/>
                <a:cs typeface="Arial" pitchFamily="34" charset="0"/>
              </a:rPr>
            </a:b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6072206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Obrázek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č.4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Půdorys 6.NP, 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zdroj vlastní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93" y="0"/>
            <a:ext cx="4344007" cy="562053"/>
          </a:xfrm>
          <a:prstGeom prst="rect">
            <a:avLst/>
          </a:prstGeom>
        </p:spPr>
      </p:pic>
      <p:pic>
        <p:nvPicPr>
          <p:cNvPr id="6" name="Obrázek 5" descr="6.N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57" y="32864"/>
            <a:ext cx="6258449" cy="5879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282</Words>
  <Application>Microsoft Office PowerPoint</Application>
  <PresentationFormat>Předvádění na obrazovce (4:3)</PresentationFormat>
  <Paragraphs>228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Projekt novostavby zadaného objektu v rozsahu pro provedení stavby        Autor diplomové práce: Bc.Jan Vaněček Vedoucí bakalářské práce: Doc. Dr. Ing. Luboš Podolka Oponent bakalářské práce: Ing.Tomáš Hrdlička České Budějovice, Červen 2020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pro stavební povolení rodinného domu na bázi dřeva(srubový charakter)  Autor bakalářské práce: Jan Vaněček Vedoucí bakalářské práce: Ing. Jiří Šál Oponent bakalářské práce: Ing. Petr Blažek</dc:title>
  <dc:creator>admin</dc:creator>
  <cp:lastModifiedBy>Jan</cp:lastModifiedBy>
  <cp:revision>40</cp:revision>
  <dcterms:created xsi:type="dcterms:W3CDTF">2018-01-21T17:08:36Z</dcterms:created>
  <dcterms:modified xsi:type="dcterms:W3CDTF">2020-06-10T16:44:32Z</dcterms:modified>
</cp:coreProperties>
</file>