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70" r:id="rId6"/>
    <p:sldId id="273" r:id="rId7"/>
    <p:sldId id="274" r:id="rId8"/>
    <p:sldId id="275" r:id="rId9"/>
    <p:sldId id="276" r:id="rId10"/>
    <p:sldId id="271" r:id="rId11"/>
    <p:sldId id="277" r:id="rId12"/>
    <p:sldId id="278" r:id="rId13"/>
    <p:sldId id="272" r:id="rId14"/>
    <p:sldId id="259" r:id="rId15"/>
    <p:sldId id="260" r:id="rId16"/>
    <p:sldId id="262" r:id="rId17"/>
    <p:sldId id="263" r:id="rId18"/>
    <p:sldId id="264" r:id="rId19"/>
    <p:sldId id="265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9.6.2020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9.6.2020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9.6.2020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9.6.2020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9.6.2020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9.6.2020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9.6.2020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2204864"/>
            <a:ext cx="6264696" cy="239841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Projekt přestavby objektu občanského vybavení na úrovni studie a dokumentace ke stavebnímu povolení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23728" y="5301208"/>
            <a:ext cx="6804248" cy="13716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Autor diplomové práce: Bc. Lukáš Kopřiva</a:t>
            </a:r>
          </a:p>
          <a:p>
            <a:r>
              <a:rPr lang="cs-CZ" dirty="0" smtClean="0"/>
              <a:t>Vedoucí diplomové práce: Ing. Zuzana </a:t>
            </a:r>
            <a:r>
              <a:rPr lang="cs-CZ" dirty="0" err="1" smtClean="0"/>
              <a:t>Kramářová</a:t>
            </a:r>
            <a:r>
              <a:rPr lang="cs-CZ" dirty="0" smtClean="0"/>
              <a:t>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</a:p>
          <a:p>
            <a:r>
              <a:rPr lang="cs-CZ" dirty="0" smtClean="0"/>
              <a:t>Oponent diplomové práce: Ing. Kristýna </a:t>
            </a:r>
            <a:r>
              <a:rPr lang="cs-CZ" dirty="0" err="1" smtClean="0"/>
              <a:t>Prušková</a:t>
            </a:r>
            <a:endParaRPr lang="cs-CZ" dirty="0" smtClean="0"/>
          </a:p>
          <a:p>
            <a:r>
              <a:rPr lang="cs-CZ" dirty="0" smtClean="0"/>
              <a:t>České Budějovice, červen 2020</a:t>
            </a:r>
          </a:p>
          <a:p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835696" y="404664"/>
            <a:ext cx="4752528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Vysoká škola technická a ekonomická v Českých Budějovicích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b="1" dirty="0" smtClean="0">
                <a:solidFill>
                  <a:schemeClr val="tx2"/>
                </a:solidFill>
              </a:rPr>
              <a:t>Ústav technicko-technologický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 descr="logo VŠ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476672"/>
            <a:ext cx="1340692" cy="1328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652934"/>
          </a:xfrm>
        </p:spPr>
        <p:txBody>
          <a:bodyPr/>
          <a:lstStyle/>
          <a:p>
            <a:r>
              <a:rPr lang="cs-CZ" dirty="0" smtClean="0"/>
              <a:t>Navržené změny střecha 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r>
              <a:rPr lang="cs-CZ" dirty="0" smtClean="0"/>
              <a:t>Návrh:</a:t>
            </a:r>
            <a:endParaRPr lang="cs-CZ" dirty="0"/>
          </a:p>
        </p:txBody>
      </p:sp>
      <p:pic>
        <p:nvPicPr>
          <p:cNvPr id="28674" name="Picture 2" descr="C:\Na vypálení\SKOLA\ING\IV. DIP\VIZUALIZACE\STŘECHA B\NÁVRH STŘECHA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6912767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55576" y="5733256"/>
            <a:ext cx="309634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změny využití malé tělocvičny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15234" t="17104" r="15811" b="10490"/>
          <a:stretch>
            <a:fillRect/>
          </a:stretch>
        </p:blipFill>
        <p:spPr bwMode="auto">
          <a:xfrm>
            <a:off x="683568" y="1628800"/>
            <a:ext cx="7056784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83568" y="6093296"/>
            <a:ext cx="309634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652934"/>
          </a:xfrm>
        </p:spPr>
        <p:txBody>
          <a:bodyPr/>
          <a:lstStyle/>
          <a:p>
            <a:r>
              <a:rPr lang="cs-CZ" dirty="0" smtClean="0"/>
              <a:t>Návrh </a:t>
            </a:r>
            <a:r>
              <a:rPr lang="cs-CZ" dirty="0" smtClean="0"/>
              <a:t>parkovacího domu</a:t>
            </a:r>
            <a:endParaRPr lang="cs-CZ" dirty="0"/>
          </a:p>
        </p:txBody>
      </p:sp>
      <p:pic>
        <p:nvPicPr>
          <p:cNvPr id="29698" name="Picture 2" descr="C:\Na vypálení\SKOLA\ING\IV. DIP\VIZUALIZACE\PARKOVACÍ DŮM\Parkoviště detail vjez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326929" cy="1871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699" name="Picture 3" descr="C:\Na vypálení\SKOLA\ING\IV. DIP\VIZUALIZACE\PARKOVACÍ DŮM\Parkoviště pohled z východního rohu střec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326929" cy="1871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700" name="Picture 4" descr="C:\Na vypálení\SKOLA\ING\IV. DIP\VIZUALIZACE\PARKOVACÍ DŮM\Parkoviště západní poh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3326929" cy="1871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701" name="Picture 5" descr="C:\Na vypálení\SKOLA\ING\IV. DIP\VIZUALIZACE\PARKOVACÍ DŮM\Parkoviště autom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933056"/>
            <a:ext cx="3326929" cy="1871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11560" y="6093296"/>
            <a:ext cx="309634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Zdroje: Vlastní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467600" cy="638944"/>
          </a:xfrm>
        </p:spPr>
        <p:txBody>
          <a:bodyPr/>
          <a:lstStyle/>
          <a:p>
            <a:pPr algn="ctr"/>
            <a:r>
              <a:rPr lang="cs-CZ" dirty="0" smtClean="0"/>
              <a:t>Doplňující otázky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80926"/>
          </a:xfrm>
        </p:spPr>
        <p:txBody>
          <a:bodyPr/>
          <a:lstStyle/>
          <a:p>
            <a:r>
              <a:rPr lang="cs-CZ" dirty="0" smtClean="0"/>
              <a:t>Doplňující otázky vedoucí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/>
          <a:lstStyle/>
          <a:p>
            <a:r>
              <a:rPr lang="cs-CZ" dirty="0" smtClean="0"/>
              <a:t>Popište blíže větrání přístavby na střeše B. Bude toto větrání dostatečné i v letních měsících</a:t>
            </a:r>
            <a:r>
              <a:rPr lang="cs-CZ" dirty="0" smtClean="0"/>
              <a:t>?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4" name="Obrázek 3" descr="větrání ře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4452731" cy="3866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835696" y="5805264"/>
            <a:ext cx="4392488" cy="337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467600" cy="4873752"/>
          </a:xfrm>
        </p:spPr>
        <p:txBody>
          <a:bodyPr/>
          <a:lstStyle/>
          <a:p>
            <a:r>
              <a:rPr lang="cs-CZ" dirty="0" smtClean="0"/>
              <a:t>Popište blíže větrání přístavby na střeše B. Bude toto větrání dostatečné i v letních měsících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Vyhláška 410/2005 O hygienických požadavcích na prostory a provoz zařízení a provozoven pro výchovu a vzdělávání dětí a mladistvých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7467600" cy="58092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Doplňující otázky vedoucí práce</a:t>
            </a:r>
            <a:endParaRPr kumimoji="0" lang="cs-CZ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 descr="tabulka výměny vzduch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24944"/>
            <a:ext cx="6216167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467600" cy="4873752"/>
          </a:xfrm>
        </p:spPr>
        <p:txBody>
          <a:bodyPr/>
          <a:lstStyle/>
          <a:p>
            <a:r>
              <a:rPr lang="cs-CZ" dirty="0" smtClean="0"/>
              <a:t>Popište blíže větrání přístavby na střeše B. Bude toto větrání dostatečné i v letních měsících</a:t>
            </a:r>
            <a:r>
              <a:rPr lang="cs-CZ" dirty="0" smtClean="0"/>
              <a:t>?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el-GR" dirty="0" smtClean="0"/>
              <a:t>μ</a:t>
            </a:r>
            <a:r>
              <a:rPr lang="cs-CZ" dirty="0" smtClean="0"/>
              <a:t> = výtokový součinitel (podle úhlu otevření)</a:t>
            </a:r>
          </a:p>
          <a:p>
            <a:pPr lvl="1"/>
            <a:r>
              <a:rPr lang="cs-CZ" dirty="0" smtClean="0"/>
              <a:t>b = šířka okna</a:t>
            </a:r>
          </a:p>
          <a:p>
            <a:pPr lvl="1"/>
            <a:r>
              <a:rPr lang="cs-CZ" dirty="0" smtClean="0"/>
              <a:t>h = výška okna</a:t>
            </a:r>
          </a:p>
          <a:p>
            <a:pPr lvl="1"/>
            <a:r>
              <a:rPr lang="el-GR" dirty="0" smtClean="0"/>
              <a:t>ρ</a:t>
            </a:r>
            <a:r>
              <a:rPr lang="cs-CZ" sz="1200" dirty="0" smtClean="0"/>
              <a:t>e</a:t>
            </a:r>
            <a:r>
              <a:rPr lang="cs-CZ" dirty="0" smtClean="0"/>
              <a:t> = hustota venkovního vzduchu</a:t>
            </a:r>
          </a:p>
          <a:p>
            <a:pPr lvl="1"/>
            <a:r>
              <a:rPr lang="el-GR" dirty="0" smtClean="0"/>
              <a:t>ρ</a:t>
            </a:r>
            <a:r>
              <a:rPr lang="cs-CZ" sz="1200" dirty="0" smtClean="0"/>
              <a:t>i</a:t>
            </a:r>
            <a:r>
              <a:rPr lang="cs-CZ" dirty="0" smtClean="0"/>
              <a:t> </a:t>
            </a:r>
            <a:r>
              <a:rPr lang="cs-CZ" dirty="0" smtClean="0"/>
              <a:t>= hustota </a:t>
            </a:r>
            <a:r>
              <a:rPr lang="cs-CZ" dirty="0" smtClean="0"/>
              <a:t>vnitřního vzduchu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Výsledek: V = 1210 m3/h / 30 žáků = 40m3/h/žák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7467600" cy="58092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Doplňující otázky vedoucí práce</a:t>
            </a:r>
            <a:endParaRPr kumimoji="0" lang="cs-CZ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vzorec větrání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2886478" cy="866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Doplňující otázky vedoucí práce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/>
          <a:lstStyle/>
          <a:p>
            <a:r>
              <a:rPr lang="cs-CZ" dirty="0" smtClean="0"/>
              <a:t>Blíže popište způsob kotvení ochranné sítě a požadavky na dimenzování její </a:t>
            </a:r>
            <a:r>
              <a:rPr lang="cs-CZ" dirty="0" smtClean="0"/>
              <a:t>stability.</a:t>
            </a:r>
          </a:p>
          <a:p>
            <a:pPr lvl="1"/>
            <a:r>
              <a:rPr lang="cs-CZ" dirty="0" smtClean="0"/>
              <a:t>Kotvení – uchycení sítě do ocelového profilu a bodové přivaření profilu k nosnému rámu klece</a:t>
            </a:r>
            <a:endParaRPr lang="cs-CZ" dirty="0" smtClean="0"/>
          </a:p>
          <a:p>
            <a:pPr lvl="1"/>
            <a:r>
              <a:rPr lang="cs-CZ" dirty="0" smtClean="0"/>
              <a:t>Požadavky </a:t>
            </a:r>
          </a:p>
          <a:p>
            <a:pPr lvl="2"/>
            <a:r>
              <a:rPr lang="cs-CZ" dirty="0" smtClean="0"/>
              <a:t>Dostatečná výška – zajištění proti (ne)úmyslnému zachytávání a poničení sítě</a:t>
            </a:r>
          </a:p>
          <a:p>
            <a:pPr lvl="2"/>
            <a:r>
              <a:rPr lang="cs-CZ" dirty="0" smtClean="0"/>
              <a:t>Minimální prověšení</a:t>
            </a:r>
          </a:p>
          <a:p>
            <a:pPr lvl="2"/>
            <a:r>
              <a:rPr lang="cs-CZ" dirty="0" smtClean="0"/>
              <a:t>Kontrola svarů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3096344"/>
          </a:xfrm>
        </p:spPr>
        <p:txBody>
          <a:bodyPr/>
          <a:lstStyle/>
          <a:p>
            <a:r>
              <a:rPr lang="cs-CZ" dirty="0" smtClean="0"/>
              <a:t>Zpracování PD – jmenujte nedostatky</a:t>
            </a:r>
          </a:p>
          <a:p>
            <a:pPr lvl="1"/>
            <a:r>
              <a:rPr lang="cs-CZ" dirty="0" smtClean="0"/>
              <a:t>Málo </a:t>
            </a:r>
            <a:r>
              <a:rPr lang="cs-CZ" dirty="0" err="1" smtClean="0"/>
              <a:t>prokótované</a:t>
            </a:r>
            <a:r>
              <a:rPr lang="cs-CZ" dirty="0" smtClean="0"/>
              <a:t> výkresy (řezy)</a:t>
            </a:r>
          </a:p>
          <a:p>
            <a:pPr lvl="1"/>
            <a:r>
              <a:rPr lang="cs-CZ" dirty="0" smtClean="0"/>
              <a:t>Malý počet detailů</a:t>
            </a:r>
          </a:p>
          <a:p>
            <a:pPr lvl="1"/>
            <a:r>
              <a:rPr lang="cs-CZ" dirty="0" smtClean="0"/>
              <a:t>Chybějící popisy otvorů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Doplňující otázky </a:t>
            </a:r>
            <a:r>
              <a:rPr lang="cs-CZ" dirty="0" smtClean="0"/>
              <a:t>oponentky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/>
          <a:lstStyle/>
          <a:p>
            <a:r>
              <a:rPr lang="cs-CZ" dirty="0" smtClean="0"/>
              <a:t>Jak nahlížíte při návrhu parkovacích míst na legislativní požadavky, co se počtu i rozměrů týče, </a:t>
            </a:r>
            <a:r>
              <a:rPr lang="cs-CZ" dirty="0" smtClean="0"/>
              <a:t>a ”praktické</a:t>
            </a:r>
            <a:r>
              <a:rPr lang="cs-CZ" dirty="0" smtClean="0"/>
              <a:t>” požadavky z pohledu potřeby parkovacích stání a velikosti nových běžných </a:t>
            </a:r>
            <a:r>
              <a:rPr lang="cs-CZ" dirty="0" smtClean="0"/>
              <a:t>rodinných </a:t>
            </a:r>
            <a:r>
              <a:rPr lang="pl-PL" dirty="0" smtClean="0"/>
              <a:t>vozů </a:t>
            </a:r>
            <a:r>
              <a:rPr lang="pl-PL" dirty="0" smtClean="0"/>
              <a:t>a prostor potřebných pro </a:t>
            </a:r>
            <a:r>
              <a:rPr lang="pl-PL" dirty="0" smtClean="0"/>
              <a:t>manipulaci </a:t>
            </a:r>
            <a:r>
              <a:rPr lang="pl-PL" dirty="0" smtClean="0"/>
              <a:t>kolem nich</a:t>
            </a:r>
            <a:r>
              <a:rPr lang="pl-PL" dirty="0" smtClean="0"/>
              <a:t>?</a:t>
            </a:r>
          </a:p>
          <a:p>
            <a:pPr lvl="1"/>
            <a:r>
              <a:rPr lang="pl-PL" dirty="0" smtClean="0"/>
              <a:t>Návrh parkovacího domu podle </a:t>
            </a:r>
            <a:r>
              <a:rPr lang="cs-CZ" dirty="0" smtClean="0"/>
              <a:t>ČSN 73 6056. Odstavné a parkovací plochy silničních </a:t>
            </a:r>
            <a:r>
              <a:rPr lang="cs-CZ" dirty="0" smtClean="0"/>
              <a:t>vozidel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Doplňující otázky </a:t>
            </a:r>
            <a:r>
              <a:rPr lang="cs-CZ" dirty="0" smtClean="0"/>
              <a:t>oponentky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 descr="https://www.stavebniklub.cz/bbs2/onb/images/bbs2/57/13.5.3/CZ_BBS2_013_005_003_0002_01.jpg"/>
          <p:cNvPicPr>
            <a:picLocks noChangeAspect="1" noChangeArrowheads="1"/>
          </p:cNvPicPr>
          <p:nvPr/>
        </p:nvPicPr>
        <p:blipFill>
          <a:blip r:embed="rId2" cstate="print"/>
          <a:srcRect b="40629"/>
          <a:stretch>
            <a:fillRect/>
          </a:stretch>
        </p:blipFill>
        <p:spPr bwMode="auto">
          <a:xfrm>
            <a:off x="467544" y="3861048"/>
            <a:ext cx="3960440" cy="2348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147" t="25834" r="19267" b="19626"/>
          <a:stretch>
            <a:fillRect/>
          </a:stretch>
        </p:blipFill>
        <p:spPr bwMode="auto">
          <a:xfrm>
            <a:off x="4788024" y="4077072"/>
            <a:ext cx="3941491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6237312"/>
            <a:ext cx="4392488" cy="337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ČSN 73 6056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16016" y="6021288"/>
            <a:ext cx="309634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</a:p>
          <a:p>
            <a:r>
              <a:rPr lang="cs-CZ" dirty="0" smtClean="0"/>
              <a:t>Identifikační údaje objektu</a:t>
            </a:r>
            <a:endParaRPr lang="cs-CZ" dirty="0" smtClean="0"/>
          </a:p>
          <a:p>
            <a:r>
              <a:rPr lang="cs-CZ" dirty="0" smtClean="0"/>
              <a:t>Návrh dispozičních a konstrukčních změn dvora školy</a:t>
            </a:r>
          </a:p>
          <a:p>
            <a:r>
              <a:rPr lang="cs-CZ" dirty="0" smtClean="0"/>
              <a:t>Navržené změny plochých střešních prostor</a:t>
            </a:r>
          </a:p>
          <a:p>
            <a:pPr lvl="1"/>
            <a:r>
              <a:rPr lang="cs-CZ" dirty="0" smtClean="0"/>
              <a:t>Střecha se zdobným přístřeškem (Střecha A)</a:t>
            </a:r>
          </a:p>
          <a:p>
            <a:pPr lvl="1"/>
            <a:r>
              <a:rPr lang="cs-CZ" dirty="0" smtClean="0"/>
              <a:t>Balkonový prostor (Střecha B)</a:t>
            </a:r>
          </a:p>
          <a:p>
            <a:r>
              <a:rPr lang="cs-CZ" dirty="0" smtClean="0"/>
              <a:t>Návrh změny využití malé tělocvičny </a:t>
            </a:r>
          </a:p>
          <a:p>
            <a:r>
              <a:rPr lang="cs-CZ" dirty="0" smtClean="0"/>
              <a:t>Návrh parkovacího domu</a:t>
            </a:r>
          </a:p>
          <a:p>
            <a:r>
              <a:rPr lang="cs-CZ" dirty="0" smtClean="0"/>
              <a:t>Doplňující otázky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Doplňující otázky </a:t>
            </a:r>
            <a:r>
              <a:rPr lang="cs-CZ" dirty="0" smtClean="0"/>
              <a:t>oponentky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Obrázek 5" descr="půdorys p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052736"/>
            <a:ext cx="4584144" cy="4896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123728" y="6021288"/>
            <a:ext cx="309634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52934"/>
          </a:xfrm>
        </p:spPr>
        <p:txBody>
          <a:bodyPr/>
          <a:lstStyle/>
          <a:p>
            <a:r>
              <a:rPr lang="cs-CZ" dirty="0" smtClean="0"/>
              <a:t>Doplňující otázky </a:t>
            </a:r>
            <a:r>
              <a:rPr lang="cs-CZ" dirty="0" smtClean="0"/>
              <a:t>oponentky</a:t>
            </a:r>
            <a:endParaRPr lang="cs-CZ" dirty="0"/>
          </a:p>
        </p:txBody>
      </p:sp>
      <p:pic>
        <p:nvPicPr>
          <p:cNvPr id="4" name="Obrázek 3" descr="půdorys  zo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241491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11560" y="5085184"/>
            <a:ext cx="309634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3140968"/>
            <a:ext cx="7467600" cy="33329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dirty="0" smtClean="0"/>
              <a:t>Děkuji Vám za pozornost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Metodika práce – sběr dat, fotodokumentace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467600" cy="652934"/>
          </a:xfrm>
        </p:spPr>
        <p:txBody>
          <a:bodyPr/>
          <a:lstStyle/>
          <a:p>
            <a:r>
              <a:rPr lang="cs-CZ" dirty="0" smtClean="0"/>
              <a:t>Identifikační údaje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988840"/>
            <a:ext cx="7467600" cy="3600400"/>
          </a:xfrm>
        </p:spPr>
        <p:txBody>
          <a:bodyPr/>
          <a:lstStyle/>
          <a:p>
            <a:r>
              <a:rPr lang="cs-CZ" dirty="0" smtClean="0"/>
              <a:t>Základní škola </a:t>
            </a:r>
            <a:r>
              <a:rPr lang="cs-CZ" dirty="0" err="1" smtClean="0"/>
              <a:t>Buttulova</a:t>
            </a:r>
            <a:endParaRPr lang="cs-CZ" dirty="0" smtClean="0"/>
          </a:p>
          <a:p>
            <a:r>
              <a:rPr lang="cs-CZ" dirty="0" err="1" smtClean="0"/>
              <a:t>Chotěboř</a:t>
            </a:r>
            <a:r>
              <a:rPr lang="cs-CZ" dirty="0" smtClean="0"/>
              <a:t>, okr. Havlíčkův Brod</a:t>
            </a:r>
          </a:p>
          <a:p>
            <a:r>
              <a:rPr lang="cs-CZ" dirty="0" smtClean="0"/>
              <a:t>Od r. </a:t>
            </a:r>
            <a:r>
              <a:rPr lang="cs-CZ" dirty="0" smtClean="0"/>
              <a:t>1869</a:t>
            </a:r>
          </a:p>
          <a:p>
            <a:r>
              <a:rPr lang="cs-CZ" dirty="0" smtClean="0"/>
              <a:t>3-4NP, částečné PP</a:t>
            </a:r>
          </a:p>
          <a:p>
            <a:r>
              <a:rPr lang="cs-CZ" dirty="0" smtClean="0"/>
              <a:t>80. léta 20. st. – přístavba křídla</a:t>
            </a:r>
          </a:p>
          <a:p>
            <a:r>
              <a:rPr lang="cs-CZ" dirty="0" smtClean="0"/>
              <a:t>Aktuálně 450 žáků,45 zaměstnanců</a:t>
            </a:r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3784" t="22734" r="28766" b="12312"/>
          <a:stretch>
            <a:fillRect/>
          </a:stretch>
        </p:blipFill>
        <p:spPr bwMode="auto">
          <a:xfrm>
            <a:off x="5868144" y="2060848"/>
            <a:ext cx="2952328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5868144" y="5013176"/>
            <a:ext cx="309634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mapy.</a:t>
            </a:r>
            <a:r>
              <a:rPr kumimoji="0" lang="cs-CZ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</a:t>
            </a: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80926"/>
          </a:xfrm>
        </p:spPr>
        <p:txBody>
          <a:bodyPr/>
          <a:lstStyle/>
          <a:p>
            <a:r>
              <a:rPr lang="cs-CZ" dirty="0" smtClean="0"/>
              <a:t>Návrh změn na dvoře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/>
          <a:lstStyle/>
          <a:p>
            <a:r>
              <a:rPr lang="cs-CZ" dirty="0" smtClean="0"/>
              <a:t>Stávající stav:</a:t>
            </a:r>
          </a:p>
          <a:p>
            <a:pPr lvl="1"/>
            <a:r>
              <a:rPr lang="cs-CZ" dirty="0" smtClean="0"/>
              <a:t>Parkování</a:t>
            </a:r>
          </a:p>
          <a:p>
            <a:pPr lvl="1"/>
            <a:r>
              <a:rPr lang="cs-CZ" dirty="0" smtClean="0"/>
              <a:t>Nevyužité plochy</a:t>
            </a:r>
          </a:p>
          <a:p>
            <a:pPr lvl="1"/>
            <a:r>
              <a:rPr lang="cs-CZ" dirty="0" smtClean="0"/>
              <a:t>Porušený beton</a:t>
            </a:r>
          </a:p>
        </p:txBody>
      </p:sp>
      <p:pic>
        <p:nvPicPr>
          <p:cNvPr id="23554" name="Picture 2" descr="C:\Na vypálení\SKOLA\ING\IV. DIP\VIZUALIZACE\DVŮR\JV POHLED STÁVAJÍC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5120569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99592" y="6021288"/>
            <a:ext cx="309634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652934"/>
          </a:xfrm>
        </p:spPr>
        <p:txBody>
          <a:bodyPr/>
          <a:lstStyle/>
          <a:p>
            <a:r>
              <a:rPr lang="cs-CZ" dirty="0" smtClean="0"/>
              <a:t>Návrh změn na dvoře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/>
          <a:lstStyle/>
          <a:p>
            <a:r>
              <a:rPr lang="cs-CZ" dirty="0" smtClean="0"/>
              <a:t>Návrhy: </a:t>
            </a:r>
          </a:p>
        </p:txBody>
      </p:sp>
      <p:pic>
        <p:nvPicPr>
          <p:cNvPr id="24578" name="Picture 2" descr="C:\Na vypálení\SKOLA\ING\IV. DIP\VIZUALIZACE\DVŮR\KOUT RAMPA NÁV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592399" cy="2020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579" name="Picture 3" descr="C:\Na vypálení\SKOLA\ING\IV. DIP\VIZUALIZACE\DVŮR\PĚSTEBNÍ KOUT NÁV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3592399" cy="2020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580" name="Picture 4" descr="C:\Na vypálení\SKOLA\ING\IV. DIP\VIZUALIZACE\DVŮR\POSEZENÍ A BASKET NÁVR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592399" cy="2020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581" name="Picture 5" descr="C:\Na vypálení\SKOLA\ING\IV. DIP\VIZUALIZACE\DVŮR\VYVÝŠENÝ OBRUBNÍK NÁVR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84784"/>
            <a:ext cx="3592399" cy="2020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6093296"/>
            <a:ext cx="309634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Zdroje: Vlastní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580926"/>
          </a:xfrm>
        </p:spPr>
        <p:txBody>
          <a:bodyPr/>
          <a:lstStyle/>
          <a:p>
            <a:r>
              <a:rPr lang="cs-CZ" dirty="0" smtClean="0"/>
              <a:t>Navržené změny střecha 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/>
          <a:lstStyle/>
          <a:p>
            <a:r>
              <a:rPr lang="cs-CZ" dirty="0" smtClean="0"/>
              <a:t>Stávající stav:</a:t>
            </a:r>
            <a:endParaRPr lang="cs-CZ" dirty="0"/>
          </a:p>
        </p:txBody>
      </p:sp>
      <p:pic>
        <p:nvPicPr>
          <p:cNvPr id="25602" name="Picture 2" descr="C:\Na vypálení\SKOLA\ING\IV. DIP\VIZUALIZACE\STŘECHA A\STÁVAJÍCÍ STŘECHA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6656740" cy="3744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99592" y="5733256"/>
            <a:ext cx="309634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580926"/>
          </a:xfrm>
        </p:spPr>
        <p:txBody>
          <a:bodyPr/>
          <a:lstStyle/>
          <a:p>
            <a:r>
              <a:rPr lang="cs-CZ" dirty="0" smtClean="0"/>
              <a:t>Navržené změny střecha 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r>
              <a:rPr lang="cs-CZ" dirty="0" smtClean="0"/>
              <a:t>Návrh:</a:t>
            </a:r>
            <a:endParaRPr lang="cs-CZ" dirty="0"/>
          </a:p>
        </p:txBody>
      </p:sp>
      <p:pic>
        <p:nvPicPr>
          <p:cNvPr id="26626" name="Picture 2" descr="C:\Na vypálení\SKOLA\ING\IV. DIP\VIZUALIZACE\STŘECHA A\STŘECHA A NÁV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6656740" cy="3744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99592" y="5877272"/>
            <a:ext cx="309634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80926"/>
          </a:xfrm>
        </p:spPr>
        <p:txBody>
          <a:bodyPr/>
          <a:lstStyle/>
          <a:p>
            <a:r>
              <a:rPr lang="cs-CZ" dirty="0" smtClean="0"/>
              <a:t>Navržené změny střecha </a:t>
            </a:r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467600" cy="4873752"/>
          </a:xfrm>
        </p:spPr>
        <p:txBody>
          <a:bodyPr/>
          <a:lstStyle/>
          <a:p>
            <a:r>
              <a:rPr lang="cs-CZ" dirty="0" smtClean="0"/>
              <a:t>Stávající stav:</a:t>
            </a:r>
            <a:endParaRPr lang="cs-CZ" dirty="0"/>
          </a:p>
        </p:txBody>
      </p:sp>
      <p:pic>
        <p:nvPicPr>
          <p:cNvPr id="27650" name="Picture 2" descr="C:\Na vypálení\SKOLA\ING\IV. DIP\VIZUALIZACE\STŘECHA B\STÁVAJÍCÍ STŘECHA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6935920" cy="3901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83568" y="5805264"/>
            <a:ext cx="3096344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257</TotalTime>
  <Words>498</Words>
  <Application>Microsoft Office PowerPoint</Application>
  <PresentationFormat>Předvádění na obrazovce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Arkýř</vt:lpstr>
      <vt:lpstr>Projekt přestavby objektu občanského vybavení na úrovni studie a dokumentace ke stavebnímu povolení </vt:lpstr>
      <vt:lpstr>Obsah</vt:lpstr>
      <vt:lpstr>Úvod</vt:lpstr>
      <vt:lpstr>Identifikační údaje objektu</vt:lpstr>
      <vt:lpstr>Návrh změn na dvoře školy</vt:lpstr>
      <vt:lpstr>Návrh změn na dvoře školy</vt:lpstr>
      <vt:lpstr>Navržené změny střecha A</vt:lpstr>
      <vt:lpstr>Navržené změny střecha A</vt:lpstr>
      <vt:lpstr>Navržené změny střecha B</vt:lpstr>
      <vt:lpstr>Navržené změny střecha B</vt:lpstr>
      <vt:lpstr>Návrh změny využití malé tělocvičny</vt:lpstr>
      <vt:lpstr>Návrh parkovacího domu</vt:lpstr>
      <vt:lpstr>Doplňující otázky</vt:lpstr>
      <vt:lpstr>Doplňující otázky vedoucí práce</vt:lpstr>
      <vt:lpstr>Snímek 15</vt:lpstr>
      <vt:lpstr>Snímek 16</vt:lpstr>
      <vt:lpstr>Doplňující otázky vedoucí práce </vt:lpstr>
      <vt:lpstr>Doplňující otázky oponentky </vt:lpstr>
      <vt:lpstr>Doplňující otázky oponentky </vt:lpstr>
      <vt:lpstr>Doplňující otázky oponentky </vt:lpstr>
      <vt:lpstr>Doplňující otázky oponentky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přestavby objektu občanského vybavení na úrovni studie a dokumentace ke stavebnímu povolení </dc:title>
  <dc:creator>Lukas</dc:creator>
  <cp:lastModifiedBy>Lukas</cp:lastModifiedBy>
  <cp:revision>49</cp:revision>
  <dcterms:created xsi:type="dcterms:W3CDTF">2020-06-08T16:30:40Z</dcterms:created>
  <dcterms:modified xsi:type="dcterms:W3CDTF">2020-06-09T15:22:23Z</dcterms:modified>
</cp:coreProperties>
</file>