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5" r:id="rId9"/>
    <p:sldId id="267" r:id="rId10"/>
    <p:sldId id="266" r:id="rId11"/>
    <p:sldId id="262" r:id="rId12"/>
    <p:sldId id="268" r:id="rId13"/>
    <p:sldId id="269" r:id="rId14"/>
    <p:sldId id="270" r:id="rId15"/>
    <p:sldId id="264" r:id="rId16"/>
    <p:sldId id="271" r:id="rId17"/>
    <p:sldId id="263" r:id="rId18"/>
    <p:sldId id="274" r:id="rId19"/>
    <p:sldId id="273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CC"/>
    <a:srgbClr val="292929"/>
    <a:srgbClr val="F3F3F3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9918" autoAdjust="0"/>
  </p:normalViewPr>
  <p:slideViewPr>
    <p:cSldViewPr>
      <p:cViewPr>
        <p:scale>
          <a:sx n="50" d="100"/>
          <a:sy n="50" d="100"/>
        </p:scale>
        <p:origin x="-1650" y="-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C3271-FFB5-4A8C-8D04-DB37BD498765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0866-0607-43B3-9D39-289E87A6AA9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B0866-0607-43B3-9D39-289E87A6AA9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8B0D-531C-4C37-9D6F-F3CC3AEF1FAC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A6F72-BEAC-42CB-9DED-06C905695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0912"/>
          </a:xfrm>
        </p:spPr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2132856"/>
            <a:ext cx="9144000" cy="23762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132856"/>
            <a:ext cx="8568953" cy="173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Projekt novostavby zadaného objektu v rozsahu projektu pro provedení stavby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933056"/>
            <a:ext cx="9144000" cy="50405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175">
                <a:noFill/>
              </a:ln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4F56C232-3134-4C4E-8119-3B970E1C3887}"/>
              </a:ext>
            </a:extLst>
          </p:cNvPr>
          <p:cNvSpPr txBox="1">
            <a:spLocks/>
          </p:cNvSpPr>
          <p:nvPr/>
        </p:nvSpPr>
        <p:spPr>
          <a:xfrm>
            <a:off x="0" y="3933056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Diplomová práce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xmlns="" id="{4F56C232-3134-4C4E-8119-3B970E1C3887}"/>
              </a:ext>
            </a:extLst>
          </p:cNvPr>
          <p:cNvSpPr txBox="1">
            <a:spLocks/>
          </p:cNvSpPr>
          <p:nvPr/>
        </p:nvSpPr>
        <p:spPr>
          <a:xfrm>
            <a:off x="287016" y="4941168"/>
            <a:ext cx="885698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Autor diplomové práce:		Bc. Markéta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Fejtová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Vedoucí diplomové práce:		doc. Dr. Ing. Luboš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Podolka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Oponent diplomové práce:		Ing. Michal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Lávička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 descr="ŘEZ A - A´.PNG"/>
          <p:cNvPicPr/>
          <p:nvPr/>
        </p:nvPicPr>
        <p:blipFill>
          <a:blip r:embed="rId3" cstate="print"/>
          <a:srcRect l="1299"/>
          <a:stretch>
            <a:fillRect/>
          </a:stretch>
        </p:blipFill>
        <p:spPr>
          <a:xfrm>
            <a:off x="1691680" y="2029096"/>
            <a:ext cx="7452320" cy="482890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Původní PD – 9/2018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052736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Plocha technické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místnosti </a:t>
            </a: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1.P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= 14,40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velké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vykonzolování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balkonů do vzdálenosti 3 260 mm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podsklepení jedné místnosti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0" descr="TECHNICKÁ MÍSTNOST ZÁKLADY.PNG"/>
          <p:cNvPicPr/>
          <p:nvPr/>
        </p:nvPicPr>
        <p:blipFill>
          <a:blip r:embed="rId4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 l="11128" t="4667" r="20962" b="34791"/>
          <a:stretch>
            <a:fillRect/>
          </a:stretch>
        </p:blipFill>
        <p:spPr>
          <a:xfrm>
            <a:off x="0" y="2924944"/>
            <a:ext cx="2267744" cy="2448272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5345832"/>
            <a:ext cx="1260648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Raška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883352" y="6569968"/>
            <a:ext cx="1260648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Raška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Vývojový diagram: spojka 13"/>
          <p:cNvSpPr/>
          <p:nvPr/>
        </p:nvSpPr>
        <p:spPr>
          <a:xfrm>
            <a:off x="3059832" y="5949482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 flipH="1">
            <a:off x="2123727" y="2636912"/>
            <a:ext cx="984111" cy="3344584"/>
          </a:xfrm>
          <a:custGeom>
            <a:avLst/>
            <a:gdLst>
              <a:gd name="connsiteX0" fmla="*/ 2232561 w 2232561"/>
              <a:gd name="connsiteY0" fmla="*/ 2945080 h 2945080"/>
              <a:gd name="connsiteX1" fmla="*/ 1888176 w 2232561"/>
              <a:gd name="connsiteY1" fmla="*/ 2220686 h 2945080"/>
              <a:gd name="connsiteX2" fmla="*/ 2113807 w 2232561"/>
              <a:gd name="connsiteY2" fmla="*/ 1484415 h 2945080"/>
              <a:gd name="connsiteX3" fmla="*/ 1555667 w 2232561"/>
              <a:gd name="connsiteY3" fmla="*/ 973776 h 2945080"/>
              <a:gd name="connsiteX4" fmla="*/ 1508166 w 2232561"/>
              <a:gd name="connsiteY4" fmla="*/ 296883 h 2945080"/>
              <a:gd name="connsiteX5" fmla="*/ 866898 w 2232561"/>
              <a:gd name="connsiteY5" fmla="*/ 237506 h 2945080"/>
              <a:gd name="connsiteX6" fmla="*/ 593766 w 2232561"/>
              <a:gd name="connsiteY6" fmla="*/ 35626 h 2945080"/>
              <a:gd name="connsiteX7" fmla="*/ 237506 w 2232561"/>
              <a:gd name="connsiteY7" fmla="*/ 201880 h 2945080"/>
              <a:gd name="connsiteX8" fmla="*/ 0 w 2232561"/>
              <a:gd name="connsiteY8" fmla="*/ 0 h 2945080"/>
              <a:gd name="connsiteX0" fmla="*/ 2232561 w 2232561"/>
              <a:gd name="connsiteY0" fmla="*/ 3190503 h 3190503"/>
              <a:gd name="connsiteX1" fmla="*/ 1888176 w 2232561"/>
              <a:gd name="connsiteY1" fmla="*/ 2466109 h 3190503"/>
              <a:gd name="connsiteX2" fmla="*/ 2113807 w 2232561"/>
              <a:gd name="connsiteY2" fmla="*/ 1729838 h 3190503"/>
              <a:gd name="connsiteX3" fmla="*/ 1555667 w 2232561"/>
              <a:gd name="connsiteY3" fmla="*/ 1219199 h 3190503"/>
              <a:gd name="connsiteX4" fmla="*/ 964059 w 2232561"/>
              <a:gd name="connsiteY4" fmla="*/ 122711 h 3190503"/>
              <a:gd name="connsiteX5" fmla="*/ 866898 w 2232561"/>
              <a:gd name="connsiteY5" fmla="*/ 482929 h 3190503"/>
              <a:gd name="connsiteX6" fmla="*/ 593766 w 2232561"/>
              <a:gd name="connsiteY6" fmla="*/ 281049 h 3190503"/>
              <a:gd name="connsiteX7" fmla="*/ 237506 w 2232561"/>
              <a:gd name="connsiteY7" fmla="*/ 447303 h 3190503"/>
              <a:gd name="connsiteX8" fmla="*/ 0 w 2232561"/>
              <a:gd name="connsiteY8" fmla="*/ 245423 h 3190503"/>
              <a:gd name="connsiteX0" fmla="*/ 2232561 w 2232561"/>
              <a:gd name="connsiteY0" fmla="*/ 3190505 h 3190505"/>
              <a:gd name="connsiteX1" fmla="*/ 1888176 w 2232561"/>
              <a:gd name="connsiteY1" fmla="*/ 2466111 h 3190505"/>
              <a:gd name="connsiteX2" fmla="*/ 1471459 w 2232561"/>
              <a:gd name="connsiteY2" fmla="*/ 245425 h 3190505"/>
              <a:gd name="connsiteX3" fmla="*/ 1555667 w 2232561"/>
              <a:gd name="connsiteY3" fmla="*/ 1219201 h 3190505"/>
              <a:gd name="connsiteX4" fmla="*/ 964059 w 2232561"/>
              <a:gd name="connsiteY4" fmla="*/ 122713 h 3190505"/>
              <a:gd name="connsiteX5" fmla="*/ 866898 w 2232561"/>
              <a:gd name="connsiteY5" fmla="*/ 482931 h 3190505"/>
              <a:gd name="connsiteX6" fmla="*/ 593766 w 2232561"/>
              <a:gd name="connsiteY6" fmla="*/ 281051 h 3190505"/>
              <a:gd name="connsiteX7" fmla="*/ 237506 w 2232561"/>
              <a:gd name="connsiteY7" fmla="*/ 447305 h 3190505"/>
              <a:gd name="connsiteX8" fmla="*/ 0 w 2232561"/>
              <a:gd name="connsiteY8" fmla="*/ 245425 h 3190505"/>
              <a:gd name="connsiteX0" fmla="*/ 2232561 w 2232561"/>
              <a:gd name="connsiteY0" fmla="*/ 3456376 h 3456376"/>
              <a:gd name="connsiteX1" fmla="*/ 1888176 w 2232561"/>
              <a:gd name="connsiteY1" fmla="*/ 2731982 h 3456376"/>
              <a:gd name="connsiteX2" fmla="*/ 1471459 w 2232561"/>
              <a:gd name="connsiteY2" fmla="*/ 511296 h 3456376"/>
              <a:gd name="connsiteX3" fmla="*/ 1065539 w 2232561"/>
              <a:gd name="connsiteY3" fmla="*/ 20451 h 3456376"/>
              <a:gd name="connsiteX4" fmla="*/ 964059 w 2232561"/>
              <a:gd name="connsiteY4" fmla="*/ 388584 h 3456376"/>
              <a:gd name="connsiteX5" fmla="*/ 866898 w 2232561"/>
              <a:gd name="connsiteY5" fmla="*/ 748802 h 3456376"/>
              <a:gd name="connsiteX6" fmla="*/ 593766 w 2232561"/>
              <a:gd name="connsiteY6" fmla="*/ 546922 h 3456376"/>
              <a:gd name="connsiteX7" fmla="*/ 237506 w 2232561"/>
              <a:gd name="connsiteY7" fmla="*/ 713176 h 3456376"/>
              <a:gd name="connsiteX8" fmla="*/ 0 w 2232561"/>
              <a:gd name="connsiteY8" fmla="*/ 511296 h 3456376"/>
              <a:gd name="connsiteX0" fmla="*/ 2181820 w 2181820"/>
              <a:gd name="connsiteY0" fmla="*/ 3579091 h 3579091"/>
              <a:gd name="connsiteX1" fmla="*/ 1888176 w 2181820"/>
              <a:gd name="connsiteY1" fmla="*/ 2731984 h 3579091"/>
              <a:gd name="connsiteX2" fmla="*/ 1471459 w 2181820"/>
              <a:gd name="connsiteY2" fmla="*/ 511298 h 3579091"/>
              <a:gd name="connsiteX3" fmla="*/ 1065539 w 2181820"/>
              <a:gd name="connsiteY3" fmla="*/ 20453 h 3579091"/>
              <a:gd name="connsiteX4" fmla="*/ 964059 w 2181820"/>
              <a:gd name="connsiteY4" fmla="*/ 388586 h 3579091"/>
              <a:gd name="connsiteX5" fmla="*/ 866898 w 2181820"/>
              <a:gd name="connsiteY5" fmla="*/ 748804 h 3579091"/>
              <a:gd name="connsiteX6" fmla="*/ 593766 w 2181820"/>
              <a:gd name="connsiteY6" fmla="*/ 546924 h 3579091"/>
              <a:gd name="connsiteX7" fmla="*/ 237506 w 2181820"/>
              <a:gd name="connsiteY7" fmla="*/ 713178 h 3579091"/>
              <a:gd name="connsiteX8" fmla="*/ 0 w 2181820"/>
              <a:gd name="connsiteY8" fmla="*/ 511298 h 3579091"/>
              <a:gd name="connsiteX0" fmla="*/ 2181820 w 2181820"/>
              <a:gd name="connsiteY0" fmla="*/ 3579089 h 3579089"/>
              <a:gd name="connsiteX1" fmla="*/ 1369980 w 2181820"/>
              <a:gd name="connsiteY1" fmla="*/ 1124856 h 3579089"/>
              <a:gd name="connsiteX2" fmla="*/ 1471459 w 2181820"/>
              <a:gd name="connsiteY2" fmla="*/ 511296 h 3579089"/>
              <a:gd name="connsiteX3" fmla="*/ 1065539 w 2181820"/>
              <a:gd name="connsiteY3" fmla="*/ 20451 h 3579089"/>
              <a:gd name="connsiteX4" fmla="*/ 964059 w 2181820"/>
              <a:gd name="connsiteY4" fmla="*/ 388584 h 3579089"/>
              <a:gd name="connsiteX5" fmla="*/ 866898 w 2181820"/>
              <a:gd name="connsiteY5" fmla="*/ 748802 h 3579089"/>
              <a:gd name="connsiteX6" fmla="*/ 593766 w 2181820"/>
              <a:gd name="connsiteY6" fmla="*/ 546922 h 3579089"/>
              <a:gd name="connsiteX7" fmla="*/ 237506 w 2181820"/>
              <a:gd name="connsiteY7" fmla="*/ 713176 h 3579089"/>
              <a:gd name="connsiteX8" fmla="*/ 0 w 2181820"/>
              <a:gd name="connsiteY8" fmla="*/ 511296 h 3579089"/>
              <a:gd name="connsiteX0" fmla="*/ 1775900 w 1775900"/>
              <a:gd name="connsiteY0" fmla="*/ 1983840 h 1983839"/>
              <a:gd name="connsiteX1" fmla="*/ 1369980 w 1775900"/>
              <a:gd name="connsiteY1" fmla="*/ 1124858 h 1983839"/>
              <a:gd name="connsiteX2" fmla="*/ 1471459 w 1775900"/>
              <a:gd name="connsiteY2" fmla="*/ 511298 h 1983839"/>
              <a:gd name="connsiteX3" fmla="*/ 1065539 w 1775900"/>
              <a:gd name="connsiteY3" fmla="*/ 20453 h 1983839"/>
              <a:gd name="connsiteX4" fmla="*/ 964059 w 1775900"/>
              <a:gd name="connsiteY4" fmla="*/ 388586 h 1983839"/>
              <a:gd name="connsiteX5" fmla="*/ 866898 w 1775900"/>
              <a:gd name="connsiteY5" fmla="*/ 748804 h 1983839"/>
              <a:gd name="connsiteX6" fmla="*/ 593766 w 1775900"/>
              <a:gd name="connsiteY6" fmla="*/ 546924 h 1983839"/>
              <a:gd name="connsiteX7" fmla="*/ 237506 w 1775900"/>
              <a:gd name="connsiteY7" fmla="*/ 713178 h 1983839"/>
              <a:gd name="connsiteX8" fmla="*/ 0 w 1775900"/>
              <a:gd name="connsiteY8" fmla="*/ 511298 h 1983839"/>
              <a:gd name="connsiteX0" fmla="*/ 1775900 w 1775900"/>
              <a:gd name="connsiteY0" fmla="*/ 1983838 h 1983839"/>
              <a:gd name="connsiteX1" fmla="*/ 1065540 w 1775900"/>
              <a:gd name="connsiteY1" fmla="*/ 1002144 h 1983839"/>
              <a:gd name="connsiteX2" fmla="*/ 1471459 w 1775900"/>
              <a:gd name="connsiteY2" fmla="*/ 511296 h 1983839"/>
              <a:gd name="connsiteX3" fmla="*/ 1065539 w 1775900"/>
              <a:gd name="connsiteY3" fmla="*/ 20451 h 1983839"/>
              <a:gd name="connsiteX4" fmla="*/ 964059 w 1775900"/>
              <a:gd name="connsiteY4" fmla="*/ 388584 h 1983839"/>
              <a:gd name="connsiteX5" fmla="*/ 866898 w 1775900"/>
              <a:gd name="connsiteY5" fmla="*/ 748802 h 1983839"/>
              <a:gd name="connsiteX6" fmla="*/ 593766 w 1775900"/>
              <a:gd name="connsiteY6" fmla="*/ 546922 h 1983839"/>
              <a:gd name="connsiteX7" fmla="*/ 237506 w 1775900"/>
              <a:gd name="connsiteY7" fmla="*/ 713176 h 1983839"/>
              <a:gd name="connsiteX8" fmla="*/ 0 w 1775900"/>
              <a:gd name="connsiteY8" fmla="*/ 511296 h 1983839"/>
              <a:gd name="connsiteX0" fmla="*/ 1978860 w 1978860"/>
              <a:gd name="connsiteY0" fmla="*/ 1983840 h 1983839"/>
              <a:gd name="connsiteX1" fmla="*/ 1268500 w 1978860"/>
              <a:gd name="connsiteY1" fmla="*/ 1002146 h 1983839"/>
              <a:gd name="connsiteX2" fmla="*/ 1674419 w 1978860"/>
              <a:gd name="connsiteY2" fmla="*/ 511298 h 1983839"/>
              <a:gd name="connsiteX3" fmla="*/ 1268499 w 1978860"/>
              <a:gd name="connsiteY3" fmla="*/ 20453 h 1983839"/>
              <a:gd name="connsiteX4" fmla="*/ 1167019 w 1978860"/>
              <a:gd name="connsiteY4" fmla="*/ 388586 h 1983839"/>
              <a:gd name="connsiteX5" fmla="*/ 1069858 w 1978860"/>
              <a:gd name="connsiteY5" fmla="*/ 748804 h 1983839"/>
              <a:gd name="connsiteX6" fmla="*/ 796726 w 1978860"/>
              <a:gd name="connsiteY6" fmla="*/ 546924 h 1983839"/>
              <a:gd name="connsiteX7" fmla="*/ 440466 w 1978860"/>
              <a:gd name="connsiteY7" fmla="*/ 713178 h 1983839"/>
              <a:gd name="connsiteX8" fmla="*/ 0 w 1978860"/>
              <a:gd name="connsiteY8" fmla="*/ 1861126 h 1983839"/>
              <a:gd name="connsiteX0" fmla="*/ 1978860 w 1978860"/>
              <a:gd name="connsiteY0" fmla="*/ 1983838 h 1983839"/>
              <a:gd name="connsiteX1" fmla="*/ 1268500 w 1978860"/>
              <a:gd name="connsiteY1" fmla="*/ 1002144 h 1983839"/>
              <a:gd name="connsiteX2" fmla="*/ 1674419 w 1978860"/>
              <a:gd name="connsiteY2" fmla="*/ 511296 h 1983839"/>
              <a:gd name="connsiteX3" fmla="*/ 1268499 w 1978860"/>
              <a:gd name="connsiteY3" fmla="*/ 20451 h 1983839"/>
              <a:gd name="connsiteX4" fmla="*/ 1167019 w 1978860"/>
              <a:gd name="connsiteY4" fmla="*/ 388584 h 1983839"/>
              <a:gd name="connsiteX5" fmla="*/ 1069858 w 1978860"/>
              <a:gd name="connsiteY5" fmla="*/ 748802 h 1983839"/>
              <a:gd name="connsiteX6" fmla="*/ 796726 w 1978860"/>
              <a:gd name="connsiteY6" fmla="*/ 546922 h 1983839"/>
              <a:gd name="connsiteX7" fmla="*/ 304440 w 1978860"/>
              <a:gd name="connsiteY7" fmla="*/ 1002144 h 1983839"/>
              <a:gd name="connsiteX8" fmla="*/ 0 w 1978860"/>
              <a:gd name="connsiteY8" fmla="*/ 1861124 h 1983839"/>
              <a:gd name="connsiteX0" fmla="*/ 1978860 w 1978860"/>
              <a:gd name="connsiteY0" fmla="*/ 1983840 h 2081808"/>
              <a:gd name="connsiteX1" fmla="*/ 1268500 w 1978860"/>
              <a:gd name="connsiteY1" fmla="*/ 1002146 h 2081808"/>
              <a:gd name="connsiteX2" fmla="*/ 1674419 w 1978860"/>
              <a:gd name="connsiteY2" fmla="*/ 511298 h 2081808"/>
              <a:gd name="connsiteX3" fmla="*/ 1268499 w 1978860"/>
              <a:gd name="connsiteY3" fmla="*/ 20453 h 2081808"/>
              <a:gd name="connsiteX4" fmla="*/ 1167019 w 1978860"/>
              <a:gd name="connsiteY4" fmla="*/ 388586 h 2081808"/>
              <a:gd name="connsiteX5" fmla="*/ 1069858 w 1978860"/>
              <a:gd name="connsiteY5" fmla="*/ 748804 h 2081808"/>
              <a:gd name="connsiteX6" fmla="*/ 796726 w 1978860"/>
              <a:gd name="connsiteY6" fmla="*/ 546924 h 2081808"/>
              <a:gd name="connsiteX7" fmla="*/ 304440 w 1978860"/>
              <a:gd name="connsiteY7" fmla="*/ 1002146 h 2081808"/>
              <a:gd name="connsiteX8" fmla="*/ 0 w 1978860"/>
              <a:gd name="connsiteY8" fmla="*/ 1983838 h 2081808"/>
              <a:gd name="connsiteX0" fmla="*/ 1928120 w 1928120"/>
              <a:gd name="connsiteY0" fmla="*/ 1983838 h 2204520"/>
              <a:gd name="connsiteX1" fmla="*/ 1217760 w 1928120"/>
              <a:gd name="connsiteY1" fmla="*/ 1002144 h 2204520"/>
              <a:gd name="connsiteX2" fmla="*/ 1623679 w 1928120"/>
              <a:gd name="connsiteY2" fmla="*/ 511296 h 2204520"/>
              <a:gd name="connsiteX3" fmla="*/ 1217759 w 1928120"/>
              <a:gd name="connsiteY3" fmla="*/ 20451 h 2204520"/>
              <a:gd name="connsiteX4" fmla="*/ 1116279 w 1928120"/>
              <a:gd name="connsiteY4" fmla="*/ 388584 h 2204520"/>
              <a:gd name="connsiteX5" fmla="*/ 1019118 w 1928120"/>
              <a:gd name="connsiteY5" fmla="*/ 748802 h 2204520"/>
              <a:gd name="connsiteX6" fmla="*/ 745986 w 1928120"/>
              <a:gd name="connsiteY6" fmla="*/ 546922 h 2204520"/>
              <a:gd name="connsiteX7" fmla="*/ 253700 w 1928120"/>
              <a:gd name="connsiteY7" fmla="*/ 1002144 h 2204520"/>
              <a:gd name="connsiteX8" fmla="*/ 0 w 1928120"/>
              <a:gd name="connsiteY8" fmla="*/ 2106548 h 2204520"/>
              <a:gd name="connsiteX0" fmla="*/ 1928120 w 1928120"/>
              <a:gd name="connsiteY0" fmla="*/ 1983840 h 2106549"/>
              <a:gd name="connsiteX1" fmla="*/ 1217760 w 1928120"/>
              <a:gd name="connsiteY1" fmla="*/ 1002146 h 2106549"/>
              <a:gd name="connsiteX2" fmla="*/ 1623679 w 1928120"/>
              <a:gd name="connsiteY2" fmla="*/ 511298 h 2106549"/>
              <a:gd name="connsiteX3" fmla="*/ 1217759 w 1928120"/>
              <a:gd name="connsiteY3" fmla="*/ 20453 h 2106549"/>
              <a:gd name="connsiteX4" fmla="*/ 1116279 w 1928120"/>
              <a:gd name="connsiteY4" fmla="*/ 388586 h 2106549"/>
              <a:gd name="connsiteX5" fmla="*/ 1019118 w 1928120"/>
              <a:gd name="connsiteY5" fmla="*/ 748804 h 2106549"/>
              <a:gd name="connsiteX6" fmla="*/ 745986 w 1928120"/>
              <a:gd name="connsiteY6" fmla="*/ 546924 h 2106549"/>
              <a:gd name="connsiteX7" fmla="*/ 253700 w 1928120"/>
              <a:gd name="connsiteY7" fmla="*/ 1002146 h 2106549"/>
              <a:gd name="connsiteX8" fmla="*/ 0 w 1928120"/>
              <a:gd name="connsiteY8" fmla="*/ 2106550 h 210654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745986 w 1928120"/>
              <a:gd name="connsiteY6" fmla="*/ 546922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858983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405920 w 1928120"/>
              <a:gd name="connsiteY6" fmla="*/ 858981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736272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761100 w 1928120"/>
              <a:gd name="connsiteY5" fmla="*/ 613560 h 1983839"/>
              <a:gd name="connsiteX6" fmla="*/ 405920 w 1928120"/>
              <a:gd name="connsiteY6" fmla="*/ 736270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7246 h 1987246"/>
              <a:gd name="connsiteX1" fmla="*/ 1217760 w 1928120"/>
              <a:gd name="connsiteY1" fmla="*/ 1005552 h 1987246"/>
              <a:gd name="connsiteX2" fmla="*/ 1623679 w 1928120"/>
              <a:gd name="connsiteY2" fmla="*/ 514704 h 1987246"/>
              <a:gd name="connsiteX3" fmla="*/ 1217759 w 1928120"/>
              <a:gd name="connsiteY3" fmla="*/ 23859 h 1987246"/>
              <a:gd name="connsiteX4" fmla="*/ 964060 w 1928120"/>
              <a:gd name="connsiteY4" fmla="*/ 371543 h 1987246"/>
              <a:gd name="connsiteX5" fmla="*/ 761100 w 1928120"/>
              <a:gd name="connsiteY5" fmla="*/ 616968 h 1987246"/>
              <a:gd name="connsiteX6" fmla="*/ 405920 w 1928120"/>
              <a:gd name="connsiteY6" fmla="*/ 739678 h 1987246"/>
              <a:gd name="connsiteX7" fmla="*/ 253700 w 1928120"/>
              <a:gd name="connsiteY7" fmla="*/ 1005552 h 1987246"/>
              <a:gd name="connsiteX8" fmla="*/ 0 w 1928120"/>
              <a:gd name="connsiteY8" fmla="*/ 1987245 h 1987246"/>
              <a:gd name="connsiteX0" fmla="*/ 1928120 w 1928120"/>
              <a:gd name="connsiteY0" fmla="*/ 1762272 h 1762272"/>
              <a:gd name="connsiteX1" fmla="*/ 1217760 w 1928120"/>
              <a:gd name="connsiteY1" fmla="*/ 780578 h 1762272"/>
              <a:gd name="connsiteX2" fmla="*/ 1623679 w 1928120"/>
              <a:gd name="connsiteY2" fmla="*/ 289730 h 1762272"/>
              <a:gd name="connsiteX3" fmla="*/ 1116280 w 1928120"/>
              <a:gd name="connsiteY3" fmla="*/ 23859 h 1762272"/>
              <a:gd name="connsiteX4" fmla="*/ 964060 w 1928120"/>
              <a:gd name="connsiteY4" fmla="*/ 146569 h 1762272"/>
              <a:gd name="connsiteX5" fmla="*/ 761100 w 1928120"/>
              <a:gd name="connsiteY5" fmla="*/ 391994 h 1762272"/>
              <a:gd name="connsiteX6" fmla="*/ 405920 w 1928120"/>
              <a:gd name="connsiteY6" fmla="*/ 514704 h 1762272"/>
              <a:gd name="connsiteX7" fmla="*/ 253700 w 1928120"/>
              <a:gd name="connsiteY7" fmla="*/ 780578 h 1762272"/>
              <a:gd name="connsiteX8" fmla="*/ 0 w 1928120"/>
              <a:gd name="connsiteY8" fmla="*/ 1762271 h 1762272"/>
              <a:gd name="connsiteX0" fmla="*/ 1928120 w 1928120"/>
              <a:gd name="connsiteY0" fmla="*/ 1779317 h 1779317"/>
              <a:gd name="connsiteX1" fmla="*/ 1217760 w 1928120"/>
              <a:gd name="connsiteY1" fmla="*/ 797623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779317 h 1779317"/>
              <a:gd name="connsiteX1" fmla="*/ 1623680 w 1928120"/>
              <a:gd name="connsiteY1" fmla="*/ 777174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656607 h 1656607"/>
              <a:gd name="connsiteX1" fmla="*/ 1623680 w 1928120"/>
              <a:gd name="connsiteY1" fmla="*/ 654464 h 1656607"/>
              <a:gd name="connsiteX2" fmla="*/ 1217760 w 1928120"/>
              <a:gd name="connsiteY2" fmla="*/ 286330 h 1656607"/>
              <a:gd name="connsiteX3" fmla="*/ 1065540 w 1928120"/>
              <a:gd name="connsiteY3" fmla="*/ 40906 h 1656607"/>
              <a:gd name="connsiteX4" fmla="*/ 964060 w 1928120"/>
              <a:gd name="connsiteY4" fmla="*/ 40904 h 1656607"/>
              <a:gd name="connsiteX5" fmla="*/ 761100 w 1928120"/>
              <a:gd name="connsiteY5" fmla="*/ 286329 h 1656607"/>
              <a:gd name="connsiteX6" fmla="*/ 405920 w 1928120"/>
              <a:gd name="connsiteY6" fmla="*/ 409039 h 1656607"/>
              <a:gd name="connsiteX7" fmla="*/ 253700 w 1928120"/>
              <a:gd name="connsiteY7" fmla="*/ 674913 h 1656607"/>
              <a:gd name="connsiteX8" fmla="*/ 0 w 1928120"/>
              <a:gd name="connsiteY8" fmla="*/ 1656606 h 1656607"/>
              <a:gd name="connsiteX0" fmla="*/ 2029600 w 2029600"/>
              <a:gd name="connsiteY0" fmla="*/ 2503816 h 2503816"/>
              <a:gd name="connsiteX1" fmla="*/ 1725160 w 2029600"/>
              <a:gd name="connsiteY1" fmla="*/ 1501673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355180 w 2029600"/>
              <a:gd name="connsiteY7" fmla="*/ 1522122 h 2503816"/>
              <a:gd name="connsiteX8" fmla="*/ 0 w 2029600"/>
              <a:gd name="connsiteY8" fmla="*/ 18905 h 2503816"/>
              <a:gd name="connsiteX0" fmla="*/ 2029600 w 2029600"/>
              <a:gd name="connsiteY0" fmla="*/ 2503816 h 2503816"/>
              <a:gd name="connsiteX1" fmla="*/ 1725160 w 2029600"/>
              <a:gd name="connsiteY1" fmla="*/ 1501673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202960 w 2029600"/>
              <a:gd name="connsiteY7" fmla="*/ 847209 h 2503816"/>
              <a:gd name="connsiteX8" fmla="*/ 0 w 2029600"/>
              <a:gd name="connsiteY8" fmla="*/ 18905 h 2503816"/>
              <a:gd name="connsiteX0" fmla="*/ 2029600 w 2029600"/>
              <a:gd name="connsiteY0" fmla="*/ 2503816 h 2503816"/>
              <a:gd name="connsiteX1" fmla="*/ 1674420 w 2029600"/>
              <a:gd name="connsiteY1" fmla="*/ 847209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202960 w 2029600"/>
              <a:gd name="connsiteY7" fmla="*/ 847209 h 2503816"/>
              <a:gd name="connsiteX8" fmla="*/ 0 w 2029600"/>
              <a:gd name="connsiteY8" fmla="*/ 18905 h 2503816"/>
              <a:gd name="connsiteX0" fmla="*/ 1978860 w 1978860"/>
              <a:gd name="connsiteY0" fmla="*/ 2917968 h 2917968"/>
              <a:gd name="connsiteX1" fmla="*/ 1674420 w 1978860"/>
              <a:gd name="connsiteY1" fmla="*/ 847209 h 2917968"/>
              <a:gd name="connsiteX2" fmla="*/ 1319240 w 1978860"/>
              <a:gd name="connsiteY2" fmla="*/ 1133539 h 2917968"/>
              <a:gd name="connsiteX3" fmla="*/ 1167020 w 1978860"/>
              <a:gd name="connsiteY3" fmla="*/ 888115 h 2917968"/>
              <a:gd name="connsiteX4" fmla="*/ 1065540 w 1978860"/>
              <a:gd name="connsiteY4" fmla="*/ 888113 h 2917968"/>
              <a:gd name="connsiteX5" fmla="*/ 862580 w 1978860"/>
              <a:gd name="connsiteY5" fmla="*/ 1133538 h 2917968"/>
              <a:gd name="connsiteX6" fmla="*/ 507400 w 1978860"/>
              <a:gd name="connsiteY6" fmla="*/ 1256248 h 2917968"/>
              <a:gd name="connsiteX7" fmla="*/ 202960 w 1978860"/>
              <a:gd name="connsiteY7" fmla="*/ 847209 h 2917968"/>
              <a:gd name="connsiteX8" fmla="*/ 0 w 1978860"/>
              <a:gd name="connsiteY8" fmla="*/ 18905 h 2917968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133539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133539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964060 w 1978860"/>
              <a:gd name="connsiteY4" fmla="*/ 433057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964060 w 1978860"/>
              <a:gd name="connsiteY4" fmla="*/ 433057 h 2503816"/>
              <a:gd name="connsiteX5" fmla="*/ 862580 w 1978860"/>
              <a:gd name="connsiteY5" fmla="*/ 1133538 h 2503816"/>
              <a:gd name="connsiteX6" fmla="*/ 558140 w 1978860"/>
              <a:gd name="connsiteY6" fmla="*/ 2089664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818183 w 1818183"/>
              <a:gd name="connsiteY0" fmla="*/ 3172010 h 11850293"/>
              <a:gd name="connsiteX1" fmla="*/ 1513743 w 1818183"/>
              <a:gd name="connsiteY1" fmla="*/ 1515403 h 11850293"/>
              <a:gd name="connsiteX2" fmla="*/ 1158563 w 1818183"/>
              <a:gd name="connsiteY2" fmla="*/ 2343706 h 11850293"/>
              <a:gd name="connsiteX3" fmla="*/ 1006343 w 1818183"/>
              <a:gd name="connsiteY3" fmla="*/ 1556309 h 11850293"/>
              <a:gd name="connsiteX4" fmla="*/ 803383 w 1818183"/>
              <a:gd name="connsiteY4" fmla="*/ 1101251 h 11850293"/>
              <a:gd name="connsiteX5" fmla="*/ 701903 w 1818183"/>
              <a:gd name="connsiteY5" fmla="*/ 1801732 h 11850293"/>
              <a:gd name="connsiteX6" fmla="*/ 397463 w 1818183"/>
              <a:gd name="connsiteY6" fmla="*/ 2757858 h 11850293"/>
              <a:gd name="connsiteX7" fmla="*/ 42283 w 1818183"/>
              <a:gd name="connsiteY7" fmla="*/ 1515403 h 11850293"/>
              <a:gd name="connsiteX8" fmla="*/ 143763 w 1818183"/>
              <a:gd name="connsiteY8" fmla="*/ 11850293 h 11850293"/>
              <a:gd name="connsiteX0" fmla="*/ 1826640 w 1826640"/>
              <a:gd name="connsiteY0" fmla="*/ 3172010 h 11850287"/>
              <a:gd name="connsiteX1" fmla="*/ 1522200 w 1826640"/>
              <a:gd name="connsiteY1" fmla="*/ 1515403 h 11850287"/>
              <a:gd name="connsiteX2" fmla="*/ 1167020 w 1826640"/>
              <a:gd name="connsiteY2" fmla="*/ 2343706 h 11850287"/>
              <a:gd name="connsiteX3" fmla="*/ 1014800 w 1826640"/>
              <a:gd name="connsiteY3" fmla="*/ 1556309 h 11850287"/>
              <a:gd name="connsiteX4" fmla="*/ 811840 w 1826640"/>
              <a:gd name="connsiteY4" fmla="*/ 1101251 h 11850287"/>
              <a:gd name="connsiteX5" fmla="*/ 710360 w 1826640"/>
              <a:gd name="connsiteY5" fmla="*/ 1801732 h 11850287"/>
              <a:gd name="connsiteX6" fmla="*/ 405920 w 1826640"/>
              <a:gd name="connsiteY6" fmla="*/ 2757858 h 11850287"/>
              <a:gd name="connsiteX7" fmla="*/ 50740 w 1826640"/>
              <a:gd name="connsiteY7" fmla="*/ 1515403 h 11850287"/>
              <a:gd name="connsiteX8" fmla="*/ 101480 w 1826640"/>
              <a:gd name="connsiteY8" fmla="*/ 11850287 h 11850287"/>
              <a:gd name="connsiteX0" fmla="*/ 1826640 w 1826640"/>
              <a:gd name="connsiteY0" fmla="*/ 3241039 h 12333474"/>
              <a:gd name="connsiteX1" fmla="*/ 1522200 w 1826640"/>
              <a:gd name="connsiteY1" fmla="*/ 1584432 h 12333474"/>
              <a:gd name="connsiteX2" fmla="*/ 1167020 w 1826640"/>
              <a:gd name="connsiteY2" fmla="*/ 2412735 h 12333474"/>
              <a:gd name="connsiteX3" fmla="*/ 1014800 w 1826640"/>
              <a:gd name="connsiteY3" fmla="*/ 1625338 h 12333474"/>
              <a:gd name="connsiteX4" fmla="*/ 811840 w 1826640"/>
              <a:gd name="connsiteY4" fmla="*/ 1170280 h 12333474"/>
              <a:gd name="connsiteX5" fmla="*/ 710360 w 1826640"/>
              <a:gd name="connsiteY5" fmla="*/ 1870761 h 12333474"/>
              <a:gd name="connsiteX6" fmla="*/ 405920 w 1826640"/>
              <a:gd name="connsiteY6" fmla="*/ 2826887 h 12333474"/>
              <a:gd name="connsiteX7" fmla="*/ 50740 w 1826640"/>
              <a:gd name="connsiteY7" fmla="*/ 1584432 h 12333474"/>
              <a:gd name="connsiteX8" fmla="*/ 101480 w 1826640"/>
              <a:gd name="connsiteY8" fmla="*/ 12333474 h 12333474"/>
              <a:gd name="connsiteX0" fmla="*/ 1826157 w 1826157"/>
              <a:gd name="connsiteY0" fmla="*/ 3185323 h 11943467"/>
              <a:gd name="connsiteX1" fmla="*/ 1521717 w 1826157"/>
              <a:gd name="connsiteY1" fmla="*/ 1528716 h 11943467"/>
              <a:gd name="connsiteX2" fmla="*/ 1166537 w 1826157"/>
              <a:gd name="connsiteY2" fmla="*/ 2357019 h 11943467"/>
              <a:gd name="connsiteX3" fmla="*/ 1014317 w 1826157"/>
              <a:gd name="connsiteY3" fmla="*/ 1569622 h 11943467"/>
              <a:gd name="connsiteX4" fmla="*/ 811357 w 1826157"/>
              <a:gd name="connsiteY4" fmla="*/ 1114564 h 11943467"/>
              <a:gd name="connsiteX5" fmla="*/ 709877 w 1826157"/>
              <a:gd name="connsiteY5" fmla="*/ 1815045 h 11943467"/>
              <a:gd name="connsiteX6" fmla="*/ 405437 w 1826157"/>
              <a:gd name="connsiteY6" fmla="*/ 2771171 h 11943467"/>
              <a:gd name="connsiteX7" fmla="*/ 50257 w 1826157"/>
              <a:gd name="connsiteY7" fmla="*/ 1528716 h 11943467"/>
              <a:gd name="connsiteX8" fmla="*/ 103896 w 1826157"/>
              <a:gd name="connsiteY8" fmla="*/ 11943467 h 11943467"/>
              <a:gd name="connsiteX0" fmla="*/ 1824707 w 1824707"/>
              <a:gd name="connsiteY0" fmla="*/ 2111664 h 10869808"/>
              <a:gd name="connsiteX1" fmla="*/ 1520267 w 1824707"/>
              <a:gd name="connsiteY1" fmla="*/ 455057 h 10869808"/>
              <a:gd name="connsiteX2" fmla="*/ 1165087 w 1824707"/>
              <a:gd name="connsiteY2" fmla="*/ 1283360 h 10869808"/>
              <a:gd name="connsiteX3" fmla="*/ 1012867 w 1824707"/>
              <a:gd name="connsiteY3" fmla="*/ 495963 h 10869808"/>
              <a:gd name="connsiteX4" fmla="*/ 809907 w 1824707"/>
              <a:gd name="connsiteY4" fmla="*/ 40905 h 10869808"/>
              <a:gd name="connsiteX5" fmla="*/ 708427 w 1824707"/>
              <a:gd name="connsiteY5" fmla="*/ 741386 h 10869808"/>
              <a:gd name="connsiteX6" fmla="*/ 403987 w 1824707"/>
              <a:gd name="connsiteY6" fmla="*/ 1697512 h 10869808"/>
              <a:gd name="connsiteX7" fmla="*/ 50257 w 1824707"/>
              <a:gd name="connsiteY7" fmla="*/ 7870012 h 10869808"/>
              <a:gd name="connsiteX8" fmla="*/ 102446 w 1824707"/>
              <a:gd name="connsiteY8" fmla="*/ 10869808 h 10869808"/>
              <a:gd name="connsiteX0" fmla="*/ 1817941 w 1817941"/>
              <a:gd name="connsiteY0" fmla="*/ 2318014 h 11076158"/>
              <a:gd name="connsiteX1" fmla="*/ 1513501 w 1817941"/>
              <a:gd name="connsiteY1" fmla="*/ 661407 h 11076158"/>
              <a:gd name="connsiteX2" fmla="*/ 1158321 w 1817941"/>
              <a:gd name="connsiteY2" fmla="*/ 1489710 h 11076158"/>
              <a:gd name="connsiteX3" fmla="*/ 1006101 w 1817941"/>
              <a:gd name="connsiteY3" fmla="*/ 702313 h 11076158"/>
              <a:gd name="connsiteX4" fmla="*/ 803141 w 1817941"/>
              <a:gd name="connsiteY4" fmla="*/ 247255 h 11076158"/>
              <a:gd name="connsiteX5" fmla="*/ 701661 w 1817941"/>
              <a:gd name="connsiteY5" fmla="*/ 947736 h 11076158"/>
              <a:gd name="connsiteX6" fmla="*/ 356628 w 1817941"/>
              <a:gd name="connsiteY6" fmla="*/ 5933651 h 11076158"/>
              <a:gd name="connsiteX7" fmla="*/ 43491 w 1817941"/>
              <a:gd name="connsiteY7" fmla="*/ 8076362 h 11076158"/>
              <a:gd name="connsiteX8" fmla="*/ 95680 w 1817941"/>
              <a:gd name="connsiteY8" fmla="*/ 11076158 h 11076158"/>
              <a:gd name="connsiteX0" fmla="*/ 1817941 w 1817941"/>
              <a:gd name="connsiteY0" fmla="*/ 2585532 h 11343676"/>
              <a:gd name="connsiteX1" fmla="*/ 1513501 w 1817941"/>
              <a:gd name="connsiteY1" fmla="*/ 928925 h 11343676"/>
              <a:gd name="connsiteX2" fmla="*/ 1158321 w 1817941"/>
              <a:gd name="connsiteY2" fmla="*/ 1757228 h 11343676"/>
              <a:gd name="connsiteX3" fmla="*/ 1006101 w 1817941"/>
              <a:gd name="connsiteY3" fmla="*/ 969831 h 11343676"/>
              <a:gd name="connsiteX4" fmla="*/ 803141 w 1817941"/>
              <a:gd name="connsiteY4" fmla="*/ 514773 h 11343676"/>
              <a:gd name="connsiteX5" fmla="*/ 669767 w 1817941"/>
              <a:gd name="connsiteY5" fmla="*/ 4058458 h 11343676"/>
              <a:gd name="connsiteX6" fmla="*/ 356628 w 1817941"/>
              <a:gd name="connsiteY6" fmla="*/ 6201169 h 11343676"/>
              <a:gd name="connsiteX7" fmla="*/ 43491 w 1817941"/>
              <a:gd name="connsiteY7" fmla="*/ 8343880 h 11343676"/>
              <a:gd name="connsiteX8" fmla="*/ 95680 w 1817941"/>
              <a:gd name="connsiteY8" fmla="*/ 11343676 h 11343676"/>
              <a:gd name="connsiteX0" fmla="*/ 1817941 w 1817941"/>
              <a:gd name="connsiteY0" fmla="*/ 1794656 h 10552800"/>
              <a:gd name="connsiteX1" fmla="*/ 1513501 w 1817941"/>
              <a:gd name="connsiteY1" fmla="*/ 138049 h 10552800"/>
              <a:gd name="connsiteX2" fmla="*/ 1158321 w 1817941"/>
              <a:gd name="connsiteY2" fmla="*/ 966352 h 10552800"/>
              <a:gd name="connsiteX3" fmla="*/ 1006101 w 1817941"/>
              <a:gd name="connsiteY3" fmla="*/ 178955 h 10552800"/>
              <a:gd name="connsiteX4" fmla="*/ 826336 w 1817941"/>
              <a:gd name="connsiteY4" fmla="*/ 1124876 h 10552800"/>
              <a:gd name="connsiteX5" fmla="*/ 669767 w 1817941"/>
              <a:gd name="connsiteY5" fmla="*/ 3267582 h 10552800"/>
              <a:gd name="connsiteX6" fmla="*/ 356628 w 1817941"/>
              <a:gd name="connsiteY6" fmla="*/ 5410293 h 10552800"/>
              <a:gd name="connsiteX7" fmla="*/ 43491 w 1817941"/>
              <a:gd name="connsiteY7" fmla="*/ 7553004 h 10552800"/>
              <a:gd name="connsiteX8" fmla="*/ 95680 w 1817941"/>
              <a:gd name="connsiteY8" fmla="*/ 10552800 h 10552800"/>
              <a:gd name="connsiteX0" fmla="*/ 1817940 w 1817940"/>
              <a:gd name="connsiteY0" fmla="*/ 1013241 h 10441171"/>
              <a:gd name="connsiteX1" fmla="*/ 1513501 w 1817940"/>
              <a:gd name="connsiteY1" fmla="*/ 26420 h 10441171"/>
              <a:gd name="connsiteX2" fmla="*/ 1158321 w 1817940"/>
              <a:gd name="connsiteY2" fmla="*/ 854723 h 10441171"/>
              <a:gd name="connsiteX3" fmla="*/ 1006101 w 1817940"/>
              <a:gd name="connsiteY3" fmla="*/ 67326 h 10441171"/>
              <a:gd name="connsiteX4" fmla="*/ 826336 w 1817940"/>
              <a:gd name="connsiteY4" fmla="*/ 1013247 h 10441171"/>
              <a:gd name="connsiteX5" fmla="*/ 669767 w 1817940"/>
              <a:gd name="connsiteY5" fmla="*/ 3155953 h 10441171"/>
              <a:gd name="connsiteX6" fmla="*/ 356628 w 1817940"/>
              <a:gd name="connsiteY6" fmla="*/ 5298664 h 10441171"/>
              <a:gd name="connsiteX7" fmla="*/ 43491 w 1817940"/>
              <a:gd name="connsiteY7" fmla="*/ 7441375 h 10441171"/>
              <a:gd name="connsiteX8" fmla="*/ 95680 w 1817940"/>
              <a:gd name="connsiteY8" fmla="*/ 10441171 h 10441171"/>
              <a:gd name="connsiteX0" fmla="*/ 565387 w 1612323"/>
              <a:gd name="connsiteY0" fmla="*/ 891447 h 19046379"/>
              <a:gd name="connsiteX1" fmla="*/ 1513501 w 1612323"/>
              <a:gd name="connsiteY1" fmla="*/ 8631628 h 19046379"/>
              <a:gd name="connsiteX2" fmla="*/ 1158321 w 1612323"/>
              <a:gd name="connsiteY2" fmla="*/ 9459931 h 19046379"/>
              <a:gd name="connsiteX3" fmla="*/ 1006101 w 1612323"/>
              <a:gd name="connsiteY3" fmla="*/ 8672534 h 19046379"/>
              <a:gd name="connsiteX4" fmla="*/ 826336 w 1612323"/>
              <a:gd name="connsiteY4" fmla="*/ 9618455 h 19046379"/>
              <a:gd name="connsiteX5" fmla="*/ 669767 w 1612323"/>
              <a:gd name="connsiteY5" fmla="*/ 11761161 h 19046379"/>
              <a:gd name="connsiteX6" fmla="*/ 356628 w 1612323"/>
              <a:gd name="connsiteY6" fmla="*/ 13903872 h 19046379"/>
              <a:gd name="connsiteX7" fmla="*/ 43491 w 1612323"/>
              <a:gd name="connsiteY7" fmla="*/ 16046583 h 19046379"/>
              <a:gd name="connsiteX8" fmla="*/ 95680 w 1612323"/>
              <a:gd name="connsiteY8" fmla="*/ 19046379 h 19046379"/>
              <a:gd name="connsiteX0" fmla="*/ 565387 w 1170885"/>
              <a:gd name="connsiteY0" fmla="*/ 891447 h 19046379"/>
              <a:gd name="connsiteX1" fmla="*/ 930716 w 1170885"/>
              <a:gd name="connsiteY1" fmla="*/ 3034159 h 19046379"/>
              <a:gd name="connsiteX2" fmla="*/ 1158321 w 1170885"/>
              <a:gd name="connsiteY2" fmla="*/ 9459931 h 19046379"/>
              <a:gd name="connsiteX3" fmla="*/ 1006101 w 1170885"/>
              <a:gd name="connsiteY3" fmla="*/ 8672534 h 19046379"/>
              <a:gd name="connsiteX4" fmla="*/ 826336 w 1170885"/>
              <a:gd name="connsiteY4" fmla="*/ 9618455 h 19046379"/>
              <a:gd name="connsiteX5" fmla="*/ 669767 w 1170885"/>
              <a:gd name="connsiteY5" fmla="*/ 11761161 h 19046379"/>
              <a:gd name="connsiteX6" fmla="*/ 356628 w 1170885"/>
              <a:gd name="connsiteY6" fmla="*/ 13903872 h 19046379"/>
              <a:gd name="connsiteX7" fmla="*/ 43491 w 1170885"/>
              <a:gd name="connsiteY7" fmla="*/ 16046583 h 19046379"/>
              <a:gd name="connsiteX8" fmla="*/ 95680 w 1170885"/>
              <a:gd name="connsiteY8" fmla="*/ 19046379 h 19046379"/>
              <a:gd name="connsiteX0" fmla="*/ 565387 w 1032196"/>
              <a:gd name="connsiteY0" fmla="*/ 891447 h 19046379"/>
              <a:gd name="connsiteX1" fmla="*/ 930716 w 1032196"/>
              <a:gd name="connsiteY1" fmla="*/ 3034159 h 19046379"/>
              <a:gd name="connsiteX2" fmla="*/ 669767 w 1032196"/>
              <a:gd name="connsiteY2" fmla="*/ 4748328 h 19046379"/>
              <a:gd name="connsiteX3" fmla="*/ 1006101 w 1032196"/>
              <a:gd name="connsiteY3" fmla="*/ 8672534 h 19046379"/>
              <a:gd name="connsiteX4" fmla="*/ 826336 w 1032196"/>
              <a:gd name="connsiteY4" fmla="*/ 9618455 h 19046379"/>
              <a:gd name="connsiteX5" fmla="*/ 669767 w 1032196"/>
              <a:gd name="connsiteY5" fmla="*/ 11761161 h 19046379"/>
              <a:gd name="connsiteX6" fmla="*/ 356628 w 1032196"/>
              <a:gd name="connsiteY6" fmla="*/ 13903872 h 19046379"/>
              <a:gd name="connsiteX7" fmla="*/ 43491 w 1032196"/>
              <a:gd name="connsiteY7" fmla="*/ 16046583 h 19046379"/>
              <a:gd name="connsiteX8" fmla="*/ 95680 w 1032196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21957 w 948113"/>
              <a:gd name="connsiteY3" fmla="*/ 8605208 h 19046379"/>
              <a:gd name="connsiteX4" fmla="*/ 826336 w 948113"/>
              <a:gd name="connsiteY4" fmla="*/ 9618455 h 19046379"/>
              <a:gd name="connsiteX5" fmla="*/ 669767 w 948113"/>
              <a:gd name="connsiteY5" fmla="*/ 11761161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21957 w 948113"/>
              <a:gd name="connsiteY3" fmla="*/ 8605208 h 19046379"/>
              <a:gd name="connsiteX4" fmla="*/ 721957 w 948113"/>
              <a:gd name="connsiteY4" fmla="*/ 11605004 h 19046379"/>
              <a:gd name="connsiteX5" fmla="*/ 669767 w 948113"/>
              <a:gd name="connsiteY5" fmla="*/ 11761161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21957 w 948113"/>
              <a:gd name="connsiteY3" fmla="*/ 8605208 h 19046379"/>
              <a:gd name="connsiteX4" fmla="*/ 721957 w 948113"/>
              <a:gd name="connsiteY4" fmla="*/ 11605004 h 19046379"/>
              <a:gd name="connsiteX5" fmla="*/ 617577 w 948113"/>
              <a:gd name="connsiteY5" fmla="*/ 11605004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74146 w 948113"/>
              <a:gd name="connsiteY3" fmla="*/ 6891039 h 19046379"/>
              <a:gd name="connsiteX4" fmla="*/ 721957 w 948113"/>
              <a:gd name="connsiteY4" fmla="*/ 11605004 h 19046379"/>
              <a:gd name="connsiteX5" fmla="*/ 617577 w 948113"/>
              <a:gd name="connsiteY5" fmla="*/ 11605004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74146 w 948113"/>
              <a:gd name="connsiteY3" fmla="*/ 6891039 h 19046379"/>
              <a:gd name="connsiteX4" fmla="*/ 617577 w 948113"/>
              <a:gd name="connsiteY4" fmla="*/ 8605208 h 19046379"/>
              <a:gd name="connsiteX5" fmla="*/ 617577 w 948113"/>
              <a:gd name="connsiteY5" fmla="*/ 11605004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469707 w 852433"/>
              <a:gd name="connsiteY0" fmla="*/ 891447 h 19046379"/>
              <a:gd name="connsiteX1" fmla="*/ 835036 w 852433"/>
              <a:gd name="connsiteY1" fmla="*/ 3034159 h 19046379"/>
              <a:gd name="connsiteX2" fmla="*/ 574087 w 852433"/>
              <a:gd name="connsiteY2" fmla="*/ 4748328 h 19046379"/>
              <a:gd name="connsiteX3" fmla="*/ 678466 w 852433"/>
              <a:gd name="connsiteY3" fmla="*/ 6891039 h 19046379"/>
              <a:gd name="connsiteX4" fmla="*/ 521897 w 852433"/>
              <a:gd name="connsiteY4" fmla="*/ 8605208 h 19046379"/>
              <a:gd name="connsiteX5" fmla="*/ 521897 w 852433"/>
              <a:gd name="connsiteY5" fmla="*/ 11605004 h 19046379"/>
              <a:gd name="connsiteX6" fmla="*/ 260948 w 852433"/>
              <a:gd name="connsiteY6" fmla="*/ 13903872 h 19046379"/>
              <a:gd name="connsiteX7" fmla="*/ 52190 w 852433"/>
              <a:gd name="connsiteY7" fmla="*/ 16318969 h 19046379"/>
              <a:gd name="connsiteX8" fmla="*/ 0 w 852433"/>
              <a:gd name="connsiteY8" fmla="*/ 19046379 h 19046379"/>
              <a:gd name="connsiteX0" fmla="*/ 487103 w 869829"/>
              <a:gd name="connsiteY0" fmla="*/ 891447 h 19046379"/>
              <a:gd name="connsiteX1" fmla="*/ 852432 w 869829"/>
              <a:gd name="connsiteY1" fmla="*/ 3034159 h 19046379"/>
              <a:gd name="connsiteX2" fmla="*/ 591483 w 869829"/>
              <a:gd name="connsiteY2" fmla="*/ 4748328 h 19046379"/>
              <a:gd name="connsiteX3" fmla="*/ 695862 w 869829"/>
              <a:gd name="connsiteY3" fmla="*/ 6891039 h 19046379"/>
              <a:gd name="connsiteX4" fmla="*/ 539293 w 869829"/>
              <a:gd name="connsiteY4" fmla="*/ 8605208 h 19046379"/>
              <a:gd name="connsiteX5" fmla="*/ 539293 w 869829"/>
              <a:gd name="connsiteY5" fmla="*/ 11605004 h 19046379"/>
              <a:gd name="connsiteX6" fmla="*/ 434913 w 869829"/>
              <a:gd name="connsiteY6" fmla="*/ 14176258 h 19046379"/>
              <a:gd name="connsiteX7" fmla="*/ 69586 w 869829"/>
              <a:gd name="connsiteY7" fmla="*/ 16318969 h 19046379"/>
              <a:gd name="connsiteX8" fmla="*/ 17396 w 869829"/>
              <a:gd name="connsiteY8" fmla="*/ 19046379 h 19046379"/>
              <a:gd name="connsiteX0" fmla="*/ 487103 w 869829"/>
              <a:gd name="connsiteY0" fmla="*/ 891447 h 19046379"/>
              <a:gd name="connsiteX1" fmla="*/ 852432 w 869829"/>
              <a:gd name="connsiteY1" fmla="*/ 3034159 h 19046379"/>
              <a:gd name="connsiteX2" fmla="*/ 591483 w 869829"/>
              <a:gd name="connsiteY2" fmla="*/ 4748328 h 19046379"/>
              <a:gd name="connsiteX3" fmla="*/ 695862 w 869829"/>
              <a:gd name="connsiteY3" fmla="*/ 6891039 h 19046379"/>
              <a:gd name="connsiteX4" fmla="*/ 539293 w 869829"/>
              <a:gd name="connsiteY4" fmla="*/ 8605208 h 19046379"/>
              <a:gd name="connsiteX5" fmla="*/ 539293 w 869829"/>
              <a:gd name="connsiteY5" fmla="*/ 11605004 h 19046379"/>
              <a:gd name="connsiteX6" fmla="*/ 434913 w 869829"/>
              <a:gd name="connsiteY6" fmla="*/ 14176258 h 19046379"/>
              <a:gd name="connsiteX7" fmla="*/ 69586 w 869829"/>
              <a:gd name="connsiteY7" fmla="*/ 16318969 h 19046379"/>
              <a:gd name="connsiteX8" fmla="*/ 17396 w 869829"/>
              <a:gd name="connsiteY8" fmla="*/ 19046379 h 19046379"/>
              <a:gd name="connsiteX0" fmla="*/ 487103 w 855332"/>
              <a:gd name="connsiteY0" fmla="*/ 1202 h 18156134"/>
              <a:gd name="connsiteX1" fmla="*/ 608881 w 855332"/>
              <a:gd name="connsiteY1" fmla="*/ 1252466 h 18156134"/>
              <a:gd name="connsiteX2" fmla="*/ 852432 w 855332"/>
              <a:gd name="connsiteY2" fmla="*/ 2143914 h 18156134"/>
              <a:gd name="connsiteX3" fmla="*/ 591483 w 855332"/>
              <a:gd name="connsiteY3" fmla="*/ 3858083 h 18156134"/>
              <a:gd name="connsiteX4" fmla="*/ 695862 w 855332"/>
              <a:gd name="connsiteY4" fmla="*/ 6000794 h 18156134"/>
              <a:gd name="connsiteX5" fmla="*/ 539293 w 855332"/>
              <a:gd name="connsiteY5" fmla="*/ 7714963 h 18156134"/>
              <a:gd name="connsiteX6" fmla="*/ 539293 w 855332"/>
              <a:gd name="connsiteY6" fmla="*/ 10714759 h 18156134"/>
              <a:gd name="connsiteX7" fmla="*/ 434913 w 855332"/>
              <a:gd name="connsiteY7" fmla="*/ 13286013 h 18156134"/>
              <a:gd name="connsiteX8" fmla="*/ 69586 w 855332"/>
              <a:gd name="connsiteY8" fmla="*/ 15428724 h 18156134"/>
              <a:gd name="connsiteX9" fmla="*/ 17396 w 855332"/>
              <a:gd name="connsiteY9" fmla="*/ 18156134 h 18156134"/>
              <a:gd name="connsiteX0" fmla="*/ 452312 w 855332"/>
              <a:gd name="connsiteY0" fmla="*/ 1203 h 17761955"/>
              <a:gd name="connsiteX1" fmla="*/ 608881 w 855332"/>
              <a:gd name="connsiteY1" fmla="*/ 858287 h 17761955"/>
              <a:gd name="connsiteX2" fmla="*/ 852432 w 855332"/>
              <a:gd name="connsiteY2" fmla="*/ 1749735 h 17761955"/>
              <a:gd name="connsiteX3" fmla="*/ 591483 w 855332"/>
              <a:gd name="connsiteY3" fmla="*/ 3463904 h 17761955"/>
              <a:gd name="connsiteX4" fmla="*/ 695862 w 855332"/>
              <a:gd name="connsiteY4" fmla="*/ 5606615 h 17761955"/>
              <a:gd name="connsiteX5" fmla="*/ 539293 w 855332"/>
              <a:gd name="connsiteY5" fmla="*/ 7320784 h 17761955"/>
              <a:gd name="connsiteX6" fmla="*/ 539293 w 855332"/>
              <a:gd name="connsiteY6" fmla="*/ 10320580 h 17761955"/>
              <a:gd name="connsiteX7" fmla="*/ 434913 w 855332"/>
              <a:gd name="connsiteY7" fmla="*/ 12891834 h 17761955"/>
              <a:gd name="connsiteX8" fmla="*/ 69586 w 855332"/>
              <a:gd name="connsiteY8" fmla="*/ 15034545 h 17761955"/>
              <a:gd name="connsiteX9" fmla="*/ 17396 w 855332"/>
              <a:gd name="connsiteY9" fmla="*/ 17761955 h 17761955"/>
              <a:gd name="connsiteX0" fmla="*/ 452312 w 704560"/>
              <a:gd name="connsiteY0" fmla="*/ 1197 h 17761949"/>
              <a:gd name="connsiteX1" fmla="*/ 608881 w 704560"/>
              <a:gd name="connsiteY1" fmla="*/ 858281 h 17761949"/>
              <a:gd name="connsiteX2" fmla="*/ 661070 w 704560"/>
              <a:gd name="connsiteY2" fmla="*/ 2143908 h 17761949"/>
              <a:gd name="connsiteX3" fmla="*/ 591483 w 704560"/>
              <a:gd name="connsiteY3" fmla="*/ 3463898 h 17761949"/>
              <a:gd name="connsiteX4" fmla="*/ 695862 w 704560"/>
              <a:gd name="connsiteY4" fmla="*/ 5606609 h 17761949"/>
              <a:gd name="connsiteX5" fmla="*/ 539293 w 704560"/>
              <a:gd name="connsiteY5" fmla="*/ 7320778 h 17761949"/>
              <a:gd name="connsiteX6" fmla="*/ 539293 w 704560"/>
              <a:gd name="connsiteY6" fmla="*/ 10320574 h 17761949"/>
              <a:gd name="connsiteX7" fmla="*/ 434913 w 704560"/>
              <a:gd name="connsiteY7" fmla="*/ 12891828 h 17761949"/>
              <a:gd name="connsiteX8" fmla="*/ 69586 w 704560"/>
              <a:gd name="connsiteY8" fmla="*/ 15034539 h 17761949"/>
              <a:gd name="connsiteX9" fmla="*/ 17396 w 704560"/>
              <a:gd name="connsiteY9" fmla="*/ 17761949 h 17761949"/>
              <a:gd name="connsiteX0" fmla="*/ 713260 w 713260"/>
              <a:gd name="connsiteY0" fmla="*/ 1202 h 17761961"/>
              <a:gd name="connsiteX1" fmla="*/ 608881 w 713260"/>
              <a:gd name="connsiteY1" fmla="*/ 858293 h 17761961"/>
              <a:gd name="connsiteX2" fmla="*/ 661070 w 713260"/>
              <a:gd name="connsiteY2" fmla="*/ 2143920 h 17761961"/>
              <a:gd name="connsiteX3" fmla="*/ 591483 w 713260"/>
              <a:gd name="connsiteY3" fmla="*/ 3463910 h 17761961"/>
              <a:gd name="connsiteX4" fmla="*/ 695862 w 713260"/>
              <a:gd name="connsiteY4" fmla="*/ 5606621 h 17761961"/>
              <a:gd name="connsiteX5" fmla="*/ 539293 w 713260"/>
              <a:gd name="connsiteY5" fmla="*/ 7320790 h 17761961"/>
              <a:gd name="connsiteX6" fmla="*/ 539293 w 713260"/>
              <a:gd name="connsiteY6" fmla="*/ 10320586 h 17761961"/>
              <a:gd name="connsiteX7" fmla="*/ 434913 w 713260"/>
              <a:gd name="connsiteY7" fmla="*/ 12891840 h 17761961"/>
              <a:gd name="connsiteX8" fmla="*/ 69586 w 713260"/>
              <a:gd name="connsiteY8" fmla="*/ 15034551 h 17761961"/>
              <a:gd name="connsiteX9" fmla="*/ 17396 w 713260"/>
              <a:gd name="connsiteY9" fmla="*/ 17761961 h 1776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260" h="17761961">
                <a:moveTo>
                  <a:pt x="713260" y="1202"/>
                </a:moveTo>
                <a:cubicBezTo>
                  <a:pt x="711929" y="2"/>
                  <a:pt x="617579" y="501173"/>
                  <a:pt x="608881" y="858293"/>
                </a:cubicBezTo>
                <a:cubicBezTo>
                  <a:pt x="600183" y="1215413"/>
                  <a:pt x="663970" y="1709651"/>
                  <a:pt x="661070" y="2143920"/>
                </a:cubicBezTo>
                <a:cubicBezTo>
                  <a:pt x="658170" y="2578189"/>
                  <a:pt x="585684" y="2886793"/>
                  <a:pt x="591483" y="3463910"/>
                </a:cubicBezTo>
                <a:cubicBezTo>
                  <a:pt x="597282" y="4041027"/>
                  <a:pt x="704560" y="4963808"/>
                  <a:pt x="695862" y="5606621"/>
                </a:cubicBezTo>
                <a:cubicBezTo>
                  <a:pt x="687164" y="6249434"/>
                  <a:pt x="565388" y="6535129"/>
                  <a:pt x="539293" y="7320790"/>
                </a:cubicBezTo>
                <a:cubicBezTo>
                  <a:pt x="513198" y="8106451"/>
                  <a:pt x="556690" y="9392078"/>
                  <a:pt x="539293" y="10320586"/>
                </a:cubicBezTo>
                <a:cubicBezTo>
                  <a:pt x="521896" y="11249094"/>
                  <a:pt x="406051" y="12782279"/>
                  <a:pt x="434913" y="12891840"/>
                </a:cubicBezTo>
                <a:cubicBezTo>
                  <a:pt x="410360" y="14394445"/>
                  <a:pt x="139172" y="14222864"/>
                  <a:pt x="69586" y="15034551"/>
                </a:cubicBezTo>
                <a:cubicBezTo>
                  <a:pt x="0" y="15846238"/>
                  <a:pt x="33411" y="17743055"/>
                  <a:pt x="17396" y="17761961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1468631" y="2636912"/>
            <a:ext cx="295838" cy="1944216"/>
          </a:xfrm>
          <a:custGeom>
            <a:avLst/>
            <a:gdLst>
              <a:gd name="connsiteX0" fmla="*/ 2232561 w 2232561"/>
              <a:gd name="connsiteY0" fmla="*/ 2945080 h 2945080"/>
              <a:gd name="connsiteX1" fmla="*/ 1888176 w 2232561"/>
              <a:gd name="connsiteY1" fmla="*/ 2220686 h 2945080"/>
              <a:gd name="connsiteX2" fmla="*/ 2113807 w 2232561"/>
              <a:gd name="connsiteY2" fmla="*/ 1484415 h 2945080"/>
              <a:gd name="connsiteX3" fmla="*/ 1555667 w 2232561"/>
              <a:gd name="connsiteY3" fmla="*/ 973776 h 2945080"/>
              <a:gd name="connsiteX4" fmla="*/ 1508166 w 2232561"/>
              <a:gd name="connsiteY4" fmla="*/ 296883 h 2945080"/>
              <a:gd name="connsiteX5" fmla="*/ 866898 w 2232561"/>
              <a:gd name="connsiteY5" fmla="*/ 237506 h 2945080"/>
              <a:gd name="connsiteX6" fmla="*/ 593766 w 2232561"/>
              <a:gd name="connsiteY6" fmla="*/ 35626 h 2945080"/>
              <a:gd name="connsiteX7" fmla="*/ 237506 w 2232561"/>
              <a:gd name="connsiteY7" fmla="*/ 201880 h 2945080"/>
              <a:gd name="connsiteX8" fmla="*/ 0 w 2232561"/>
              <a:gd name="connsiteY8" fmla="*/ 0 h 2945080"/>
              <a:gd name="connsiteX0" fmla="*/ 2232561 w 2232561"/>
              <a:gd name="connsiteY0" fmla="*/ 3190503 h 3190503"/>
              <a:gd name="connsiteX1" fmla="*/ 1888176 w 2232561"/>
              <a:gd name="connsiteY1" fmla="*/ 2466109 h 3190503"/>
              <a:gd name="connsiteX2" fmla="*/ 2113807 w 2232561"/>
              <a:gd name="connsiteY2" fmla="*/ 1729838 h 3190503"/>
              <a:gd name="connsiteX3" fmla="*/ 1555667 w 2232561"/>
              <a:gd name="connsiteY3" fmla="*/ 1219199 h 3190503"/>
              <a:gd name="connsiteX4" fmla="*/ 964059 w 2232561"/>
              <a:gd name="connsiteY4" fmla="*/ 122711 h 3190503"/>
              <a:gd name="connsiteX5" fmla="*/ 866898 w 2232561"/>
              <a:gd name="connsiteY5" fmla="*/ 482929 h 3190503"/>
              <a:gd name="connsiteX6" fmla="*/ 593766 w 2232561"/>
              <a:gd name="connsiteY6" fmla="*/ 281049 h 3190503"/>
              <a:gd name="connsiteX7" fmla="*/ 237506 w 2232561"/>
              <a:gd name="connsiteY7" fmla="*/ 447303 h 3190503"/>
              <a:gd name="connsiteX8" fmla="*/ 0 w 2232561"/>
              <a:gd name="connsiteY8" fmla="*/ 245423 h 3190503"/>
              <a:gd name="connsiteX0" fmla="*/ 2232561 w 2232561"/>
              <a:gd name="connsiteY0" fmla="*/ 3190505 h 3190505"/>
              <a:gd name="connsiteX1" fmla="*/ 1888176 w 2232561"/>
              <a:gd name="connsiteY1" fmla="*/ 2466111 h 3190505"/>
              <a:gd name="connsiteX2" fmla="*/ 1471459 w 2232561"/>
              <a:gd name="connsiteY2" fmla="*/ 245425 h 3190505"/>
              <a:gd name="connsiteX3" fmla="*/ 1555667 w 2232561"/>
              <a:gd name="connsiteY3" fmla="*/ 1219201 h 3190505"/>
              <a:gd name="connsiteX4" fmla="*/ 964059 w 2232561"/>
              <a:gd name="connsiteY4" fmla="*/ 122713 h 3190505"/>
              <a:gd name="connsiteX5" fmla="*/ 866898 w 2232561"/>
              <a:gd name="connsiteY5" fmla="*/ 482931 h 3190505"/>
              <a:gd name="connsiteX6" fmla="*/ 593766 w 2232561"/>
              <a:gd name="connsiteY6" fmla="*/ 281051 h 3190505"/>
              <a:gd name="connsiteX7" fmla="*/ 237506 w 2232561"/>
              <a:gd name="connsiteY7" fmla="*/ 447305 h 3190505"/>
              <a:gd name="connsiteX8" fmla="*/ 0 w 2232561"/>
              <a:gd name="connsiteY8" fmla="*/ 245425 h 3190505"/>
              <a:gd name="connsiteX0" fmla="*/ 2232561 w 2232561"/>
              <a:gd name="connsiteY0" fmla="*/ 3456376 h 3456376"/>
              <a:gd name="connsiteX1" fmla="*/ 1888176 w 2232561"/>
              <a:gd name="connsiteY1" fmla="*/ 2731982 h 3456376"/>
              <a:gd name="connsiteX2" fmla="*/ 1471459 w 2232561"/>
              <a:gd name="connsiteY2" fmla="*/ 511296 h 3456376"/>
              <a:gd name="connsiteX3" fmla="*/ 1065539 w 2232561"/>
              <a:gd name="connsiteY3" fmla="*/ 20451 h 3456376"/>
              <a:gd name="connsiteX4" fmla="*/ 964059 w 2232561"/>
              <a:gd name="connsiteY4" fmla="*/ 388584 h 3456376"/>
              <a:gd name="connsiteX5" fmla="*/ 866898 w 2232561"/>
              <a:gd name="connsiteY5" fmla="*/ 748802 h 3456376"/>
              <a:gd name="connsiteX6" fmla="*/ 593766 w 2232561"/>
              <a:gd name="connsiteY6" fmla="*/ 546922 h 3456376"/>
              <a:gd name="connsiteX7" fmla="*/ 237506 w 2232561"/>
              <a:gd name="connsiteY7" fmla="*/ 713176 h 3456376"/>
              <a:gd name="connsiteX8" fmla="*/ 0 w 2232561"/>
              <a:gd name="connsiteY8" fmla="*/ 511296 h 3456376"/>
              <a:gd name="connsiteX0" fmla="*/ 2181820 w 2181820"/>
              <a:gd name="connsiteY0" fmla="*/ 3579091 h 3579091"/>
              <a:gd name="connsiteX1" fmla="*/ 1888176 w 2181820"/>
              <a:gd name="connsiteY1" fmla="*/ 2731984 h 3579091"/>
              <a:gd name="connsiteX2" fmla="*/ 1471459 w 2181820"/>
              <a:gd name="connsiteY2" fmla="*/ 511298 h 3579091"/>
              <a:gd name="connsiteX3" fmla="*/ 1065539 w 2181820"/>
              <a:gd name="connsiteY3" fmla="*/ 20453 h 3579091"/>
              <a:gd name="connsiteX4" fmla="*/ 964059 w 2181820"/>
              <a:gd name="connsiteY4" fmla="*/ 388586 h 3579091"/>
              <a:gd name="connsiteX5" fmla="*/ 866898 w 2181820"/>
              <a:gd name="connsiteY5" fmla="*/ 748804 h 3579091"/>
              <a:gd name="connsiteX6" fmla="*/ 593766 w 2181820"/>
              <a:gd name="connsiteY6" fmla="*/ 546924 h 3579091"/>
              <a:gd name="connsiteX7" fmla="*/ 237506 w 2181820"/>
              <a:gd name="connsiteY7" fmla="*/ 713178 h 3579091"/>
              <a:gd name="connsiteX8" fmla="*/ 0 w 2181820"/>
              <a:gd name="connsiteY8" fmla="*/ 511298 h 3579091"/>
              <a:gd name="connsiteX0" fmla="*/ 2181820 w 2181820"/>
              <a:gd name="connsiteY0" fmla="*/ 3579089 h 3579089"/>
              <a:gd name="connsiteX1" fmla="*/ 1369980 w 2181820"/>
              <a:gd name="connsiteY1" fmla="*/ 1124856 h 3579089"/>
              <a:gd name="connsiteX2" fmla="*/ 1471459 w 2181820"/>
              <a:gd name="connsiteY2" fmla="*/ 511296 h 3579089"/>
              <a:gd name="connsiteX3" fmla="*/ 1065539 w 2181820"/>
              <a:gd name="connsiteY3" fmla="*/ 20451 h 3579089"/>
              <a:gd name="connsiteX4" fmla="*/ 964059 w 2181820"/>
              <a:gd name="connsiteY4" fmla="*/ 388584 h 3579089"/>
              <a:gd name="connsiteX5" fmla="*/ 866898 w 2181820"/>
              <a:gd name="connsiteY5" fmla="*/ 748802 h 3579089"/>
              <a:gd name="connsiteX6" fmla="*/ 593766 w 2181820"/>
              <a:gd name="connsiteY6" fmla="*/ 546922 h 3579089"/>
              <a:gd name="connsiteX7" fmla="*/ 237506 w 2181820"/>
              <a:gd name="connsiteY7" fmla="*/ 713176 h 3579089"/>
              <a:gd name="connsiteX8" fmla="*/ 0 w 2181820"/>
              <a:gd name="connsiteY8" fmla="*/ 511296 h 3579089"/>
              <a:gd name="connsiteX0" fmla="*/ 1775900 w 1775900"/>
              <a:gd name="connsiteY0" fmla="*/ 1983840 h 1983839"/>
              <a:gd name="connsiteX1" fmla="*/ 1369980 w 1775900"/>
              <a:gd name="connsiteY1" fmla="*/ 1124858 h 1983839"/>
              <a:gd name="connsiteX2" fmla="*/ 1471459 w 1775900"/>
              <a:gd name="connsiteY2" fmla="*/ 511298 h 1983839"/>
              <a:gd name="connsiteX3" fmla="*/ 1065539 w 1775900"/>
              <a:gd name="connsiteY3" fmla="*/ 20453 h 1983839"/>
              <a:gd name="connsiteX4" fmla="*/ 964059 w 1775900"/>
              <a:gd name="connsiteY4" fmla="*/ 388586 h 1983839"/>
              <a:gd name="connsiteX5" fmla="*/ 866898 w 1775900"/>
              <a:gd name="connsiteY5" fmla="*/ 748804 h 1983839"/>
              <a:gd name="connsiteX6" fmla="*/ 593766 w 1775900"/>
              <a:gd name="connsiteY6" fmla="*/ 546924 h 1983839"/>
              <a:gd name="connsiteX7" fmla="*/ 237506 w 1775900"/>
              <a:gd name="connsiteY7" fmla="*/ 713178 h 1983839"/>
              <a:gd name="connsiteX8" fmla="*/ 0 w 1775900"/>
              <a:gd name="connsiteY8" fmla="*/ 511298 h 1983839"/>
              <a:gd name="connsiteX0" fmla="*/ 1775900 w 1775900"/>
              <a:gd name="connsiteY0" fmla="*/ 1983838 h 1983839"/>
              <a:gd name="connsiteX1" fmla="*/ 1065540 w 1775900"/>
              <a:gd name="connsiteY1" fmla="*/ 1002144 h 1983839"/>
              <a:gd name="connsiteX2" fmla="*/ 1471459 w 1775900"/>
              <a:gd name="connsiteY2" fmla="*/ 511296 h 1983839"/>
              <a:gd name="connsiteX3" fmla="*/ 1065539 w 1775900"/>
              <a:gd name="connsiteY3" fmla="*/ 20451 h 1983839"/>
              <a:gd name="connsiteX4" fmla="*/ 964059 w 1775900"/>
              <a:gd name="connsiteY4" fmla="*/ 388584 h 1983839"/>
              <a:gd name="connsiteX5" fmla="*/ 866898 w 1775900"/>
              <a:gd name="connsiteY5" fmla="*/ 748802 h 1983839"/>
              <a:gd name="connsiteX6" fmla="*/ 593766 w 1775900"/>
              <a:gd name="connsiteY6" fmla="*/ 546922 h 1983839"/>
              <a:gd name="connsiteX7" fmla="*/ 237506 w 1775900"/>
              <a:gd name="connsiteY7" fmla="*/ 713176 h 1983839"/>
              <a:gd name="connsiteX8" fmla="*/ 0 w 1775900"/>
              <a:gd name="connsiteY8" fmla="*/ 511296 h 1983839"/>
              <a:gd name="connsiteX0" fmla="*/ 1978860 w 1978860"/>
              <a:gd name="connsiteY0" fmla="*/ 1983840 h 1983839"/>
              <a:gd name="connsiteX1" fmla="*/ 1268500 w 1978860"/>
              <a:gd name="connsiteY1" fmla="*/ 1002146 h 1983839"/>
              <a:gd name="connsiteX2" fmla="*/ 1674419 w 1978860"/>
              <a:gd name="connsiteY2" fmla="*/ 511298 h 1983839"/>
              <a:gd name="connsiteX3" fmla="*/ 1268499 w 1978860"/>
              <a:gd name="connsiteY3" fmla="*/ 20453 h 1983839"/>
              <a:gd name="connsiteX4" fmla="*/ 1167019 w 1978860"/>
              <a:gd name="connsiteY4" fmla="*/ 388586 h 1983839"/>
              <a:gd name="connsiteX5" fmla="*/ 1069858 w 1978860"/>
              <a:gd name="connsiteY5" fmla="*/ 748804 h 1983839"/>
              <a:gd name="connsiteX6" fmla="*/ 796726 w 1978860"/>
              <a:gd name="connsiteY6" fmla="*/ 546924 h 1983839"/>
              <a:gd name="connsiteX7" fmla="*/ 440466 w 1978860"/>
              <a:gd name="connsiteY7" fmla="*/ 713178 h 1983839"/>
              <a:gd name="connsiteX8" fmla="*/ 0 w 1978860"/>
              <a:gd name="connsiteY8" fmla="*/ 1861126 h 1983839"/>
              <a:gd name="connsiteX0" fmla="*/ 1978860 w 1978860"/>
              <a:gd name="connsiteY0" fmla="*/ 1983838 h 1983839"/>
              <a:gd name="connsiteX1" fmla="*/ 1268500 w 1978860"/>
              <a:gd name="connsiteY1" fmla="*/ 1002144 h 1983839"/>
              <a:gd name="connsiteX2" fmla="*/ 1674419 w 1978860"/>
              <a:gd name="connsiteY2" fmla="*/ 511296 h 1983839"/>
              <a:gd name="connsiteX3" fmla="*/ 1268499 w 1978860"/>
              <a:gd name="connsiteY3" fmla="*/ 20451 h 1983839"/>
              <a:gd name="connsiteX4" fmla="*/ 1167019 w 1978860"/>
              <a:gd name="connsiteY4" fmla="*/ 388584 h 1983839"/>
              <a:gd name="connsiteX5" fmla="*/ 1069858 w 1978860"/>
              <a:gd name="connsiteY5" fmla="*/ 748802 h 1983839"/>
              <a:gd name="connsiteX6" fmla="*/ 796726 w 1978860"/>
              <a:gd name="connsiteY6" fmla="*/ 546922 h 1983839"/>
              <a:gd name="connsiteX7" fmla="*/ 304440 w 1978860"/>
              <a:gd name="connsiteY7" fmla="*/ 1002144 h 1983839"/>
              <a:gd name="connsiteX8" fmla="*/ 0 w 1978860"/>
              <a:gd name="connsiteY8" fmla="*/ 1861124 h 1983839"/>
              <a:gd name="connsiteX0" fmla="*/ 1978860 w 1978860"/>
              <a:gd name="connsiteY0" fmla="*/ 1983840 h 2081808"/>
              <a:gd name="connsiteX1" fmla="*/ 1268500 w 1978860"/>
              <a:gd name="connsiteY1" fmla="*/ 1002146 h 2081808"/>
              <a:gd name="connsiteX2" fmla="*/ 1674419 w 1978860"/>
              <a:gd name="connsiteY2" fmla="*/ 511298 h 2081808"/>
              <a:gd name="connsiteX3" fmla="*/ 1268499 w 1978860"/>
              <a:gd name="connsiteY3" fmla="*/ 20453 h 2081808"/>
              <a:gd name="connsiteX4" fmla="*/ 1167019 w 1978860"/>
              <a:gd name="connsiteY4" fmla="*/ 388586 h 2081808"/>
              <a:gd name="connsiteX5" fmla="*/ 1069858 w 1978860"/>
              <a:gd name="connsiteY5" fmla="*/ 748804 h 2081808"/>
              <a:gd name="connsiteX6" fmla="*/ 796726 w 1978860"/>
              <a:gd name="connsiteY6" fmla="*/ 546924 h 2081808"/>
              <a:gd name="connsiteX7" fmla="*/ 304440 w 1978860"/>
              <a:gd name="connsiteY7" fmla="*/ 1002146 h 2081808"/>
              <a:gd name="connsiteX8" fmla="*/ 0 w 1978860"/>
              <a:gd name="connsiteY8" fmla="*/ 1983838 h 2081808"/>
              <a:gd name="connsiteX0" fmla="*/ 1928120 w 1928120"/>
              <a:gd name="connsiteY0" fmla="*/ 1983838 h 2204520"/>
              <a:gd name="connsiteX1" fmla="*/ 1217760 w 1928120"/>
              <a:gd name="connsiteY1" fmla="*/ 1002144 h 2204520"/>
              <a:gd name="connsiteX2" fmla="*/ 1623679 w 1928120"/>
              <a:gd name="connsiteY2" fmla="*/ 511296 h 2204520"/>
              <a:gd name="connsiteX3" fmla="*/ 1217759 w 1928120"/>
              <a:gd name="connsiteY3" fmla="*/ 20451 h 2204520"/>
              <a:gd name="connsiteX4" fmla="*/ 1116279 w 1928120"/>
              <a:gd name="connsiteY4" fmla="*/ 388584 h 2204520"/>
              <a:gd name="connsiteX5" fmla="*/ 1019118 w 1928120"/>
              <a:gd name="connsiteY5" fmla="*/ 748802 h 2204520"/>
              <a:gd name="connsiteX6" fmla="*/ 745986 w 1928120"/>
              <a:gd name="connsiteY6" fmla="*/ 546922 h 2204520"/>
              <a:gd name="connsiteX7" fmla="*/ 253700 w 1928120"/>
              <a:gd name="connsiteY7" fmla="*/ 1002144 h 2204520"/>
              <a:gd name="connsiteX8" fmla="*/ 0 w 1928120"/>
              <a:gd name="connsiteY8" fmla="*/ 2106548 h 2204520"/>
              <a:gd name="connsiteX0" fmla="*/ 1928120 w 1928120"/>
              <a:gd name="connsiteY0" fmla="*/ 1983840 h 2106549"/>
              <a:gd name="connsiteX1" fmla="*/ 1217760 w 1928120"/>
              <a:gd name="connsiteY1" fmla="*/ 1002146 h 2106549"/>
              <a:gd name="connsiteX2" fmla="*/ 1623679 w 1928120"/>
              <a:gd name="connsiteY2" fmla="*/ 511298 h 2106549"/>
              <a:gd name="connsiteX3" fmla="*/ 1217759 w 1928120"/>
              <a:gd name="connsiteY3" fmla="*/ 20453 h 2106549"/>
              <a:gd name="connsiteX4" fmla="*/ 1116279 w 1928120"/>
              <a:gd name="connsiteY4" fmla="*/ 388586 h 2106549"/>
              <a:gd name="connsiteX5" fmla="*/ 1019118 w 1928120"/>
              <a:gd name="connsiteY5" fmla="*/ 748804 h 2106549"/>
              <a:gd name="connsiteX6" fmla="*/ 745986 w 1928120"/>
              <a:gd name="connsiteY6" fmla="*/ 546924 h 2106549"/>
              <a:gd name="connsiteX7" fmla="*/ 253700 w 1928120"/>
              <a:gd name="connsiteY7" fmla="*/ 1002146 h 2106549"/>
              <a:gd name="connsiteX8" fmla="*/ 0 w 1928120"/>
              <a:gd name="connsiteY8" fmla="*/ 2106550 h 210654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745986 w 1928120"/>
              <a:gd name="connsiteY6" fmla="*/ 546922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858983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405920 w 1928120"/>
              <a:gd name="connsiteY6" fmla="*/ 858981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736272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761100 w 1928120"/>
              <a:gd name="connsiteY5" fmla="*/ 613560 h 1983839"/>
              <a:gd name="connsiteX6" fmla="*/ 405920 w 1928120"/>
              <a:gd name="connsiteY6" fmla="*/ 736270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7246 h 1987246"/>
              <a:gd name="connsiteX1" fmla="*/ 1217760 w 1928120"/>
              <a:gd name="connsiteY1" fmla="*/ 1005552 h 1987246"/>
              <a:gd name="connsiteX2" fmla="*/ 1623679 w 1928120"/>
              <a:gd name="connsiteY2" fmla="*/ 514704 h 1987246"/>
              <a:gd name="connsiteX3" fmla="*/ 1217759 w 1928120"/>
              <a:gd name="connsiteY3" fmla="*/ 23859 h 1987246"/>
              <a:gd name="connsiteX4" fmla="*/ 964060 w 1928120"/>
              <a:gd name="connsiteY4" fmla="*/ 371543 h 1987246"/>
              <a:gd name="connsiteX5" fmla="*/ 761100 w 1928120"/>
              <a:gd name="connsiteY5" fmla="*/ 616968 h 1987246"/>
              <a:gd name="connsiteX6" fmla="*/ 405920 w 1928120"/>
              <a:gd name="connsiteY6" fmla="*/ 739678 h 1987246"/>
              <a:gd name="connsiteX7" fmla="*/ 253700 w 1928120"/>
              <a:gd name="connsiteY7" fmla="*/ 1005552 h 1987246"/>
              <a:gd name="connsiteX8" fmla="*/ 0 w 1928120"/>
              <a:gd name="connsiteY8" fmla="*/ 1987245 h 1987246"/>
              <a:gd name="connsiteX0" fmla="*/ 1928120 w 1928120"/>
              <a:gd name="connsiteY0" fmla="*/ 1762272 h 1762272"/>
              <a:gd name="connsiteX1" fmla="*/ 1217760 w 1928120"/>
              <a:gd name="connsiteY1" fmla="*/ 780578 h 1762272"/>
              <a:gd name="connsiteX2" fmla="*/ 1623679 w 1928120"/>
              <a:gd name="connsiteY2" fmla="*/ 289730 h 1762272"/>
              <a:gd name="connsiteX3" fmla="*/ 1116280 w 1928120"/>
              <a:gd name="connsiteY3" fmla="*/ 23859 h 1762272"/>
              <a:gd name="connsiteX4" fmla="*/ 964060 w 1928120"/>
              <a:gd name="connsiteY4" fmla="*/ 146569 h 1762272"/>
              <a:gd name="connsiteX5" fmla="*/ 761100 w 1928120"/>
              <a:gd name="connsiteY5" fmla="*/ 391994 h 1762272"/>
              <a:gd name="connsiteX6" fmla="*/ 405920 w 1928120"/>
              <a:gd name="connsiteY6" fmla="*/ 514704 h 1762272"/>
              <a:gd name="connsiteX7" fmla="*/ 253700 w 1928120"/>
              <a:gd name="connsiteY7" fmla="*/ 780578 h 1762272"/>
              <a:gd name="connsiteX8" fmla="*/ 0 w 1928120"/>
              <a:gd name="connsiteY8" fmla="*/ 1762271 h 1762272"/>
              <a:gd name="connsiteX0" fmla="*/ 1928120 w 1928120"/>
              <a:gd name="connsiteY0" fmla="*/ 1779317 h 1779317"/>
              <a:gd name="connsiteX1" fmla="*/ 1217760 w 1928120"/>
              <a:gd name="connsiteY1" fmla="*/ 797623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779317 h 1779317"/>
              <a:gd name="connsiteX1" fmla="*/ 1623680 w 1928120"/>
              <a:gd name="connsiteY1" fmla="*/ 777174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656607 h 1656607"/>
              <a:gd name="connsiteX1" fmla="*/ 1623680 w 1928120"/>
              <a:gd name="connsiteY1" fmla="*/ 654464 h 1656607"/>
              <a:gd name="connsiteX2" fmla="*/ 1217760 w 1928120"/>
              <a:gd name="connsiteY2" fmla="*/ 286330 h 1656607"/>
              <a:gd name="connsiteX3" fmla="*/ 1065540 w 1928120"/>
              <a:gd name="connsiteY3" fmla="*/ 40906 h 1656607"/>
              <a:gd name="connsiteX4" fmla="*/ 964060 w 1928120"/>
              <a:gd name="connsiteY4" fmla="*/ 40904 h 1656607"/>
              <a:gd name="connsiteX5" fmla="*/ 761100 w 1928120"/>
              <a:gd name="connsiteY5" fmla="*/ 286329 h 1656607"/>
              <a:gd name="connsiteX6" fmla="*/ 405920 w 1928120"/>
              <a:gd name="connsiteY6" fmla="*/ 409039 h 1656607"/>
              <a:gd name="connsiteX7" fmla="*/ 253700 w 1928120"/>
              <a:gd name="connsiteY7" fmla="*/ 674913 h 1656607"/>
              <a:gd name="connsiteX8" fmla="*/ 0 w 1928120"/>
              <a:gd name="connsiteY8" fmla="*/ 1656606 h 1656607"/>
              <a:gd name="connsiteX0" fmla="*/ 2029600 w 2029600"/>
              <a:gd name="connsiteY0" fmla="*/ 2503816 h 2503816"/>
              <a:gd name="connsiteX1" fmla="*/ 1725160 w 2029600"/>
              <a:gd name="connsiteY1" fmla="*/ 1501673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355180 w 2029600"/>
              <a:gd name="connsiteY7" fmla="*/ 1522122 h 2503816"/>
              <a:gd name="connsiteX8" fmla="*/ 0 w 2029600"/>
              <a:gd name="connsiteY8" fmla="*/ 18905 h 2503816"/>
              <a:gd name="connsiteX0" fmla="*/ 2029600 w 2029600"/>
              <a:gd name="connsiteY0" fmla="*/ 2503816 h 2503816"/>
              <a:gd name="connsiteX1" fmla="*/ 1725160 w 2029600"/>
              <a:gd name="connsiteY1" fmla="*/ 1501673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202960 w 2029600"/>
              <a:gd name="connsiteY7" fmla="*/ 847209 h 2503816"/>
              <a:gd name="connsiteX8" fmla="*/ 0 w 2029600"/>
              <a:gd name="connsiteY8" fmla="*/ 18905 h 2503816"/>
              <a:gd name="connsiteX0" fmla="*/ 2029600 w 2029600"/>
              <a:gd name="connsiteY0" fmla="*/ 2503816 h 2503816"/>
              <a:gd name="connsiteX1" fmla="*/ 1674420 w 2029600"/>
              <a:gd name="connsiteY1" fmla="*/ 847209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202960 w 2029600"/>
              <a:gd name="connsiteY7" fmla="*/ 847209 h 2503816"/>
              <a:gd name="connsiteX8" fmla="*/ 0 w 2029600"/>
              <a:gd name="connsiteY8" fmla="*/ 18905 h 2503816"/>
              <a:gd name="connsiteX0" fmla="*/ 1978860 w 1978860"/>
              <a:gd name="connsiteY0" fmla="*/ 2917968 h 2917968"/>
              <a:gd name="connsiteX1" fmla="*/ 1674420 w 1978860"/>
              <a:gd name="connsiteY1" fmla="*/ 847209 h 2917968"/>
              <a:gd name="connsiteX2" fmla="*/ 1319240 w 1978860"/>
              <a:gd name="connsiteY2" fmla="*/ 1133539 h 2917968"/>
              <a:gd name="connsiteX3" fmla="*/ 1167020 w 1978860"/>
              <a:gd name="connsiteY3" fmla="*/ 888115 h 2917968"/>
              <a:gd name="connsiteX4" fmla="*/ 1065540 w 1978860"/>
              <a:gd name="connsiteY4" fmla="*/ 888113 h 2917968"/>
              <a:gd name="connsiteX5" fmla="*/ 862580 w 1978860"/>
              <a:gd name="connsiteY5" fmla="*/ 1133538 h 2917968"/>
              <a:gd name="connsiteX6" fmla="*/ 507400 w 1978860"/>
              <a:gd name="connsiteY6" fmla="*/ 1256248 h 2917968"/>
              <a:gd name="connsiteX7" fmla="*/ 202960 w 1978860"/>
              <a:gd name="connsiteY7" fmla="*/ 847209 h 2917968"/>
              <a:gd name="connsiteX8" fmla="*/ 0 w 1978860"/>
              <a:gd name="connsiteY8" fmla="*/ 18905 h 2917968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133539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133539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964060 w 1978860"/>
              <a:gd name="connsiteY4" fmla="*/ 433057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964060 w 1978860"/>
              <a:gd name="connsiteY4" fmla="*/ 433057 h 2503816"/>
              <a:gd name="connsiteX5" fmla="*/ 862580 w 1978860"/>
              <a:gd name="connsiteY5" fmla="*/ 1133538 h 2503816"/>
              <a:gd name="connsiteX6" fmla="*/ 558140 w 1978860"/>
              <a:gd name="connsiteY6" fmla="*/ 2089664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818183 w 1818183"/>
              <a:gd name="connsiteY0" fmla="*/ 3172010 h 11850293"/>
              <a:gd name="connsiteX1" fmla="*/ 1513743 w 1818183"/>
              <a:gd name="connsiteY1" fmla="*/ 1515403 h 11850293"/>
              <a:gd name="connsiteX2" fmla="*/ 1158563 w 1818183"/>
              <a:gd name="connsiteY2" fmla="*/ 2343706 h 11850293"/>
              <a:gd name="connsiteX3" fmla="*/ 1006343 w 1818183"/>
              <a:gd name="connsiteY3" fmla="*/ 1556309 h 11850293"/>
              <a:gd name="connsiteX4" fmla="*/ 803383 w 1818183"/>
              <a:gd name="connsiteY4" fmla="*/ 1101251 h 11850293"/>
              <a:gd name="connsiteX5" fmla="*/ 701903 w 1818183"/>
              <a:gd name="connsiteY5" fmla="*/ 1801732 h 11850293"/>
              <a:gd name="connsiteX6" fmla="*/ 397463 w 1818183"/>
              <a:gd name="connsiteY6" fmla="*/ 2757858 h 11850293"/>
              <a:gd name="connsiteX7" fmla="*/ 42283 w 1818183"/>
              <a:gd name="connsiteY7" fmla="*/ 1515403 h 11850293"/>
              <a:gd name="connsiteX8" fmla="*/ 143763 w 1818183"/>
              <a:gd name="connsiteY8" fmla="*/ 11850293 h 11850293"/>
              <a:gd name="connsiteX0" fmla="*/ 1826640 w 1826640"/>
              <a:gd name="connsiteY0" fmla="*/ 3172010 h 11850287"/>
              <a:gd name="connsiteX1" fmla="*/ 1522200 w 1826640"/>
              <a:gd name="connsiteY1" fmla="*/ 1515403 h 11850287"/>
              <a:gd name="connsiteX2" fmla="*/ 1167020 w 1826640"/>
              <a:gd name="connsiteY2" fmla="*/ 2343706 h 11850287"/>
              <a:gd name="connsiteX3" fmla="*/ 1014800 w 1826640"/>
              <a:gd name="connsiteY3" fmla="*/ 1556309 h 11850287"/>
              <a:gd name="connsiteX4" fmla="*/ 811840 w 1826640"/>
              <a:gd name="connsiteY4" fmla="*/ 1101251 h 11850287"/>
              <a:gd name="connsiteX5" fmla="*/ 710360 w 1826640"/>
              <a:gd name="connsiteY5" fmla="*/ 1801732 h 11850287"/>
              <a:gd name="connsiteX6" fmla="*/ 405920 w 1826640"/>
              <a:gd name="connsiteY6" fmla="*/ 2757858 h 11850287"/>
              <a:gd name="connsiteX7" fmla="*/ 50740 w 1826640"/>
              <a:gd name="connsiteY7" fmla="*/ 1515403 h 11850287"/>
              <a:gd name="connsiteX8" fmla="*/ 101480 w 1826640"/>
              <a:gd name="connsiteY8" fmla="*/ 11850287 h 11850287"/>
              <a:gd name="connsiteX0" fmla="*/ 1826640 w 1826640"/>
              <a:gd name="connsiteY0" fmla="*/ 3241039 h 12333474"/>
              <a:gd name="connsiteX1" fmla="*/ 1522200 w 1826640"/>
              <a:gd name="connsiteY1" fmla="*/ 1584432 h 12333474"/>
              <a:gd name="connsiteX2" fmla="*/ 1167020 w 1826640"/>
              <a:gd name="connsiteY2" fmla="*/ 2412735 h 12333474"/>
              <a:gd name="connsiteX3" fmla="*/ 1014800 w 1826640"/>
              <a:gd name="connsiteY3" fmla="*/ 1625338 h 12333474"/>
              <a:gd name="connsiteX4" fmla="*/ 811840 w 1826640"/>
              <a:gd name="connsiteY4" fmla="*/ 1170280 h 12333474"/>
              <a:gd name="connsiteX5" fmla="*/ 710360 w 1826640"/>
              <a:gd name="connsiteY5" fmla="*/ 1870761 h 12333474"/>
              <a:gd name="connsiteX6" fmla="*/ 405920 w 1826640"/>
              <a:gd name="connsiteY6" fmla="*/ 2826887 h 12333474"/>
              <a:gd name="connsiteX7" fmla="*/ 50740 w 1826640"/>
              <a:gd name="connsiteY7" fmla="*/ 1584432 h 12333474"/>
              <a:gd name="connsiteX8" fmla="*/ 101480 w 1826640"/>
              <a:gd name="connsiteY8" fmla="*/ 12333474 h 12333474"/>
              <a:gd name="connsiteX0" fmla="*/ 1826157 w 1826157"/>
              <a:gd name="connsiteY0" fmla="*/ 3185323 h 11943467"/>
              <a:gd name="connsiteX1" fmla="*/ 1521717 w 1826157"/>
              <a:gd name="connsiteY1" fmla="*/ 1528716 h 11943467"/>
              <a:gd name="connsiteX2" fmla="*/ 1166537 w 1826157"/>
              <a:gd name="connsiteY2" fmla="*/ 2357019 h 11943467"/>
              <a:gd name="connsiteX3" fmla="*/ 1014317 w 1826157"/>
              <a:gd name="connsiteY3" fmla="*/ 1569622 h 11943467"/>
              <a:gd name="connsiteX4" fmla="*/ 811357 w 1826157"/>
              <a:gd name="connsiteY4" fmla="*/ 1114564 h 11943467"/>
              <a:gd name="connsiteX5" fmla="*/ 709877 w 1826157"/>
              <a:gd name="connsiteY5" fmla="*/ 1815045 h 11943467"/>
              <a:gd name="connsiteX6" fmla="*/ 405437 w 1826157"/>
              <a:gd name="connsiteY6" fmla="*/ 2771171 h 11943467"/>
              <a:gd name="connsiteX7" fmla="*/ 50257 w 1826157"/>
              <a:gd name="connsiteY7" fmla="*/ 1528716 h 11943467"/>
              <a:gd name="connsiteX8" fmla="*/ 103896 w 1826157"/>
              <a:gd name="connsiteY8" fmla="*/ 11943467 h 11943467"/>
              <a:gd name="connsiteX0" fmla="*/ 1824707 w 1824707"/>
              <a:gd name="connsiteY0" fmla="*/ 2111664 h 10869808"/>
              <a:gd name="connsiteX1" fmla="*/ 1520267 w 1824707"/>
              <a:gd name="connsiteY1" fmla="*/ 455057 h 10869808"/>
              <a:gd name="connsiteX2" fmla="*/ 1165087 w 1824707"/>
              <a:gd name="connsiteY2" fmla="*/ 1283360 h 10869808"/>
              <a:gd name="connsiteX3" fmla="*/ 1012867 w 1824707"/>
              <a:gd name="connsiteY3" fmla="*/ 495963 h 10869808"/>
              <a:gd name="connsiteX4" fmla="*/ 809907 w 1824707"/>
              <a:gd name="connsiteY4" fmla="*/ 40905 h 10869808"/>
              <a:gd name="connsiteX5" fmla="*/ 708427 w 1824707"/>
              <a:gd name="connsiteY5" fmla="*/ 741386 h 10869808"/>
              <a:gd name="connsiteX6" fmla="*/ 403987 w 1824707"/>
              <a:gd name="connsiteY6" fmla="*/ 1697512 h 10869808"/>
              <a:gd name="connsiteX7" fmla="*/ 50257 w 1824707"/>
              <a:gd name="connsiteY7" fmla="*/ 7870012 h 10869808"/>
              <a:gd name="connsiteX8" fmla="*/ 102446 w 1824707"/>
              <a:gd name="connsiteY8" fmla="*/ 10869808 h 10869808"/>
              <a:gd name="connsiteX0" fmla="*/ 1817941 w 1817941"/>
              <a:gd name="connsiteY0" fmla="*/ 2318014 h 11076158"/>
              <a:gd name="connsiteX1" fmla="*/ 1513501 w 1817941"/>
              <a:gd name="connsiteY1" fmla="*/ 661407 h 11076158"/>
              <a:gd name="connsiteX2" fmla="*/ 1158321 w 1817941"/>
              <a:gd name="connsiteY2" fmla="*/ 1489710 h 11076158"/>
              <a:gd name="connsiteX3" fmla="*/ 1006101 w 1817941"/>
              <a:gd name="connsiteY3" fmla="*/ 702313 h 11076158"/>
              <a:gd name="connsiteX4" fmla="*/ 803141 w 1817941"/>
              <a:gd name="connsiteY4" fmla="*/ 247255 h 11076158"/>
              <a:gd name="connsiteX5" fmla="*/ 701661 w 1817941"/>
              <a:gd name="connsiteY5" fmla="*/ 947736 h 11076158"/>
              <a:gd name="connsiteX6" fmla="*/ 356628 w 1817941"/>
              <a:gd name="connsiteY6" fmla="*/ 5933651 h 11076158"/>
              <a:gd name="connsiteX7" fmla="*/ 43491 w 1817941"/>
              <a:gd name="connsiteY7" fmla="*/ 8076362 h 11076158"/>
              <a:gd name="connsiteX8" fmla="*/ 95680 w 1817941"/>
              <a:gd name="connsiteY8" fmla="*/ 11076158 h 11076158"/>
              <a:gd name="connsiteX0" fmla="*/ 1817941 w 1817941"/>
              <a:gd name="connsiteY0" fmla="*/ 2585532 h 11343676"/>
              <a:gd name="connsiteX1" fmla="*/ 1513501 w 1817941"/>
              <a:gd name="connsiteY1" fmla="*/ 928925 h 11343676"/>
              <a:gd name="connsiteX2" fmla="*/ 1158321 w 1817941"/>
              <a:gd name="connsiteY2" fmla="*/ 1757228 h 11343676"/>
              <a:gd name="connsiteX3" fmla="*/ 1006101 w 1817941"/>
              <a:gd name="connsiteY3" fmla="*/ 969831 h 11343676"/>
              <a:gd name="connsiteX4" fmla="*/ 803141 w 1817941"/>
              <a:gd name="connsiteY4" fmla="*/ 514773 h 11343676"/>
              <a:gd name="connsiteX5" fmla="*/ 669767 w 1817941"/>
              <a:gd name="connsiteY5" fmla="*/ 4058458 h 11343676"/>
              <a:gd name="connsiteX6" fmla="*/ 356628 w 1817941"/>
              <a:gd name="connsiteY6" fmla="*/ 6201169 h 11343676"/>
              <a:gd name="connsiteX7" fmla="*/ 43491 w 1817941"/>
              <a:gd name="connsiteY7" fmla="*/ 8343880 h 11343676"/>
              <a:gd name="connsiteX8" fmla="*/ 95680 w 1817941"/>
              <a:gd name="connsiteY8" fmla="*/ 11343676 h 11343676"/>
              <a:gd name="connsiteX0" fmla="*/ 1817941 w 1817941"/>
              <a:gd name="connsiteY0" fmla="*/ 1794656 h 10552800"/>
              <a:gd name="connsiteX1" fmla="*/ 1513501 w 1817941"/>
              <a:gd name="connsiteY1" fmla="*/ 138049 h 10552800"/>
              <a:gd name="connsiteX2" fmla="*/ 1158321 w 1817941"/>
              <a:gd name="connsiteY2" fmla="*/ 966352 h 10552800"/>
              <a:gd name="connsiteX3" fmla="*/ 1006101 w 1817941"/>
              <a:gd name="connsiteY3" fmla="*/ 178955 h 10552800"/>
              <a:gd name="connsiteX4" fmla="*/ 826336 w 1817941"/>
              <a:gd name="connsiteY4" fmla="*/ 1124876 h 10552800"/>
              <a:gd name="connsiteX5" fmla="*/ 669767 w 1817941"/>
              <a:gd name="connsiteY5" fmla="*/ 3267582 h 10552800"/>
              <a:gd name="connsiteX6" fmla="*/ 356628 w 1817941"/>
              <a:gd name="connsiteY6" fmla="*/ 5410293 h 10552800"/>
              <a:gd name="connsiteX7" fmla="*/ 43491 w 1817941"/>
              <a:gd name="connsiteY7" fmla="*/ 7553004 h 10552800"/>
              <a:gd name="connsiteX8" fmla="*/ 95680 w 1817941"/>
              <a:gd name="connsiteY8" fmla="*/ 10552800 h 10552800"/>
              <a:gd name="connsiteX0" fmla="*/ 1817940 w 1817940"/>
              <a:gd name="connsiteY0" fmla="*/ 1013241 h 10441171"/>
              <a:gd name="connsiteX1" fmla="*/ 1513501 w 1817940"/>
              <a:gd name="connsiteY1" fmla="*/ 26420 h 10441171"/>
              <a:gd name="connsiteX2" fmla="*/ 1158321 w 1817940"/>
              <a:gd name="connsiteY2" fmla="*/ 854723 h 10441171"/>
              <a:gd name="connsiteX3" fmla="*/ 1006101 w 1817940"/>
              <a:gd name="connsiteY3" fmla="*/ 67326 h 10441171"/>
              <a:gd name="connsiteX4" fmla="*/ 826336 w 1817940"/>
              <a:gd name="connsiteY4" fmla="*/ 1013247 h 10441171"/>
              <a:gd name="connsiteX5" fmla="*/ 669767 w 1817940"/>
              <a:gd name="connsiteY5" fmla="*/ 3155953 h 10441171"/>
              <a:gd name="connsiteX6" fmla="*/ 356628 w 1817940"/>
              <a:gd name="connsiteY6" fmla="*/ 5298664 h 10441171"/>
              <a:gd name="connsiteX7" fmla="*/ 43491 w 1817940"/>
              <a:gd name="connsiteY7" fmla="*/ 7441375 h 10441171"/>
              <a:gd name="connsiteX8" fmla="*/ 95680 w 1817940"/>
              <a:gd name="connsiteY8" fmla="*/ 10441171 h 10441171"/>
              <a:gd name="connsiteX0" fmla="*/ 565387 w 1612323"/>
              <a:gd name="connsiteY0" fmla="*/ 891447 h 19046379"/>
              <a:gd name="connsiteX1" fmla="*/ 1513501 w 1612323"/>
              <a:gd name="connsiteY1" fmla="*/ 8631628 h 19046379"/>
              <a:gd name="connsiteX2" fmla="*/ 1158321 w 1612323"/>
              <a:gd name="connsiteY2" fmla="*/ 9459931 h 19046379"/>
              <a:gd name="connsiteX3" fmla="*/ 1006101 w 1612323"/>
              <a:gd name="connsiteY3" fmla="*/ 8672534 h 19046379"/>
              <a:gd name="connsiteX4" fmla="*/ 826336 w 1612323"/>
              <a:gd name="connsiteY4" fmla="*/ 9618455 h 19046379"/>
              <a:gd name="connsiteX5" fmla="*/ 669767 w 1612323"/>
              <a:gd name="connsiteY5" fmla="*/ 11761161 h 19046379"/>
              <a:gd name="connsiteX6" fmla="*/ 356628 w 1612323"/>
              <a:gd name="connsiteY6" fmla="*/ 13903872 h 19046379"/>
              <a:gd name="connsiteX7" fmla="*/ 43491 w 1612323"/>
              <a:gd name="connsiteY7" fmla="*/ 16046583 h 19046379"/>
              <a:gd name="connsiteX8" fmla="*/ 95680 w 1612323"/>
              <a:gd name="connsiteY8" fmla="*/ 19046379 h 19046379"/>
              <a:gd name="connsiteX0" fmla="*/ 565387 w 1170885"/>
              <a:gd name="connsiteY0" fmla="*/ 891447 h 19046379"/>
              <a:gd name="connsiteX1" fmla="*/ 930716 w 1170885"/>
              <a:gd name="connsiteY1" fmla="*/ 3034159 h 19046379"/>
              <a:gd name="connsiteX2" fmla="*/ 1158321 w 1170885"/>
              <a:gd name="connsiteY2" fmla="*/ 9459931 h 19046379"/>
              <a:gd name="connsiteX3" fmla="*/ 1006101 w 1170885"/>
              <a:gd name="connsiteY3" fmla="*/ 8672534 h 19046379"/>
              <a:gd name="connsiteX4" fmla="*/ 826336 w 1170885"/>
              <a:gd name="connsiteY4" fmla="*/ 9618455 h 19046379"/>
              <a:gd name="connsiteX5" fmla="*/ 669767 w 1170885"/>
              <a:gd name="connsiteY5" fmla="*/ 11761161 h 19046379"/>
              <a:gd name="connsiteX6" fmla="*/ 356628 w 1170885"/>
              <a:gd name="connsiteY6" fmla="*/ 13903872 h 19046379"/>
              <a:gd name="connsiteX7" fmla="*/ 43491 w 1170885"/>
              <a:gd name="connsiteY7" fmla="*/ 16046583 h 19046379"/>
              <a:gd name="connsiteX8" fmla="*/ 95680 w 1170885"/>
              <a:gd name="connsiteY8" fmla="*/ 19046379 h 19046379"/>
              <a:gd name="connsiteX0" fmla="*/ 565387 w 1032196"/>
              <a:gd name="connsiteY0" fmla="*/ 891447 h 19046379"/>
              <a:gd name="connsiteX1" fmla="*/ 930716 w 1032196"/>
              <a:gd name="connsiteY1" fmla="*/ 3034159 h 19046379"/>
              <a:gd name="connsiteX2" fmla="*/ 669767 w 1032196"/>
              <a:gd name="connsiteY2" fmla="*/ 4748328 h 19046379"/>
              <a:gd name="connsiteX3" fmla="*/ 1006101 w 1032196"/>
              <a:gd name="connsiteY3" fmla="*/ 8672534 h 19046379"/>
              <a:gd name="connsiteX4" fmla="*/ 826336 w 1032196"/>
              <a:gd name="connsiteY4" fmla="*/ 9618455 h 19046379"/>
              <a:gd name="connsiteX5" fmla="*/ 669767 w 1032196"/>
              <a:gd name="connsiteY5" fmla="*/ 11761161 h 19046379"/>
              <a:gd name="connsiteX6" fmla="*/ 356628 w 1032196"/>
              <a:gd name="connsiteY6" fmla="*/ 13903872 h 19046379"/>
              <a:gd name="connsiteX7" fmla="*/ 43491 w 1032196"/>
              <a:gd name="connsiteY7" fmla="*/ 16046583 h 19046379"/>
              <a:gd name="connsiteX8" fmla="*/ 95680 w 1032196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21957 w 948113"/>
              <a:gd name="connsiteY3" fmla="*/ 8605208 h 19046379"/>
              <a:gd name="connsiteX4" fmla="*/ 826336 w 948113"/>
              <a:gd name="connsiteY4" fmla="*/ 9618455 h 19046379"/>
              <a:gd name="connsiteX5" fmla="*/ 669767 w 948113"/>
              <a:gd name="connsiteY5" fmla="*/ 11761161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21957 w 948113"/>
              <a:gd name="connsiteY3" fmla="*/ 8605208 h 19046379"/>
              <a:gd name="connsiteX4" fmla="*/ 721957 w 948113"/>
              <a:gd name="connsiteY4" fmla="*/ 11605004 h 19046379"/>
              <a:gd name="connsiteX5" fmla="*/ 669767 w 948113"/>
              <a:gd name="connsiteY5" fmla="*/ 11761161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21957 w 948113"/>
              <a:gd name="connsiteY3" fmla="*/ 8605208 h 19046379"/>
              <a:gd name="connsiteX4" fmla="*/ 721957 w 948113"/>
              <a:gd name="connsiteY4" fmla="*/ 11605004 h 19046379"/>
              <a:gd name="connsiteX5" fmla="*/ 617577 w 948113"/>
              <a:gd name="connsiteY5" fmla="*/ 11605004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74146 w 948113"/>
              <a:gd name="connsiteY3" fmla="*/ 6891039 h 19046379"/>
              <a:gd name="connsiteX4" fmla="*/ 721957 w 948113"/>
              <a:gd name="connsiteY4" fmla="*/ 11605004 h 19046379"/>
              <a:gd name="connsiteX5" fmla="*/ 617577 w 948113"/>
              <a:gd name="connsiteY5" fmla="*/ 11605004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74146 w 948113"/>
              <a:gd name="connsiteY3" fmla="*/ 6891039 h 19046379"/>
              <a:gd name="connsiteX4" fmla="*/ 617577 w 948113"/>
              <a:gd name="connsiteY4" fmla="*/ 8605208 h 19046379"/>
              <a:gd name="connsiteX5" fmla="*/ 617577 w 948113"/>
              <a:gd name="connsiteY5" fmla="*/ 11605004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469707 w 852433"/>
              <a:gd name="connsiteY0" fmla="*/ 891447 h 19046379"/>
              <a:gd name="connsiteX1" fmla="*/ 835036 w 852433"/>
              <a:gd name="connsiteY1" fmla="*/ 3034159 h 19046379"/>
              <a:gd name="connsiteX2" fmla="*/ 574087 w 852433"/>
              <a:gd name="connsiteY2" fmla="*/ 4748328 h 19046379"/>
              <a:gd name="connsiteX3" fmla="*/ 678466 w 852433"/>
              <a:gd name="connsiteY3" fmla="*/ 6891039 h 19046379"/>
              <a:gd name="connsiteX4" fmla="*/ 521897 w 852433"/>
              <a:gd name="connsiteY4" fmla="*/ 8605208 h 19046379"/>
              <a:gd name="connsiteX5" fmla="*/ 521897 w 852433"/>
              <a:gd name="connsiteY5" fmla="*/ 11605004 h 19046379"/>
              <a:gd name="connsiteX6" fmla="*/ 260948 w 852433"/>
              <a:gd name="connsiteY6" fmla="*/ 13903872 h 19046379"/>
              <a:gd name="connsiteX7" fmla="*/ 52190 w 852433"/>
              <a:gd name="connsiteY7" fmla="*/ 16318969 h 19046379"/>
              <a:gd name="connsiteX8" fmla="*/ 0 w 852433"/>
              <a:gd name="connsiteY8" fmla="*/ 19046379 h 19046379"/>
              <a:gd name="connsiteX0" fmla="*/ 487103 w 869829"/>
              <a:gd name="connsiteY0" fmla="*/ 891447 h 19046379"/>
              <a:gd name="connsiteX1" fmla="*/ 852432 w 869829"/>
              <a:gd name="connsiteY1" fmla="*/ 3034159 h 19046379"/>
              <a:gd name="connsiteX2" fmla="*/ 591483 w 869829"/>
              <a:gd name="connsiteY2" fmla="*/ 4748328 h 19046379"/>
              <a:gd name="connsiteX3" fmla="*/ 695862 w 869829"/>
              <a:gd name="connsiteY3" fmla="*/ 6891039 h 19046379"/>
              <a:gd name="connsiteX4" fmla="*/ 539293 w 869829"/>
              <a:gd name="connsiteY4" fmla="*/ 8605208 h 19046379"/>
              <a:gd name="connsiteX5" fmla="*/ 539293 w 869829"/>
              <a:gd name="connsiteY5" fmla="*/ 11605004 h 19046379"/>
              <a:gd name="connsiteX6" fmla="*/ 434913 w 869829"/>
              <a:gd name="connsiteY6" fmla="*/ 14176258 h 19046379"/>
              <a:gd name="connsiteX7" fmla="*/ 69586 w 869829"/>
              <a:gd name="connsiteY7" fmla="*/ 16318969 h 19046379"/>
              <a:gd name="connsiteX8" fmla="*/ 17396 w 869829"/>
              <a:gd name="connsiteY8" fmla="*/ 19046379 h 19046379"/>
              <a:gd name="connsiteX0" fmla="*/ 487103 w 869829"/>
              <a:gd name="connsiteY0" fmla="*/ 891447 h 19046379"/>
              <a:gd name="connsiteX1" fmla="*/ 852432 w 869829"/>
              <a:gd name="connsiteY1" fmla="*/ 3034159 h 19046379"/>
              <a:gd name="connsiteX2" fmla="*/ 591483 w 869829"/>
              <a:gd name="connsiteY2" fmla="*/ 4748328 h 19046379"/>
              <a:gd name="connsiteX3" fmla="*/ 695862 w 869829"/>
              <a:gd name="connsiteY3" fmla="*/ 6891039 h 19046379"/>
              <a:gd name="connsiteX4" fmla="*/ 539293 w 869829"/>
              <a:gd name="connsiteY4" fmla="*/ 8605208 h 19046379"/>
              <a:gd name="connsiteX5" fmla="*/ 539293 w 869829"/>
              <a:gd name="connsiteY5" fmla="*/ 11605004 h 19046379"/>
              <a:gd name="connsiteX6" fmla="*/ 434913 w 869829"/>
              <a:gd name="connsiteY6" fmla="*/ 14176258 h 19046379"/>
              <a:gd name="connsiteX7" fmla="*/ 69586 w 869829"/>
              <a:gd name="connsiteY7" fmla="*/ 16318969 h 19046379"/>
              <a:gd name="connsiteX8" fmla="*/ 17396 w 869829"/>
              <a:gd name="connsiteY8" fmla="*/ 19046379 h 19046379"/>
              <a:gd name="connsiteX0" fmla="*/ 487103 w 855332"/>
              <a:gd name="connsiteY0" fmla="*/ 1202 h 18156134"/>
              <a:gd name="connsiteX1" fmla="*/ 608881 w 855332"/>
              <a:gd name="connsiteY1" fmla="*/ 1252466 h 18156134"/>
              <a:gd name="connsiteX2" fmla="*/ 852432 w 855332"/>
              <a:gd name="connsiteY2" fmla="*/ 2143914 h 18156134"/>
              <a:gd name="connsiteX3" fmla="*/ 591483 w 855332"/>
              <a:gd name="connsiteY3" fmla="*/ 3858083 h 18156134"/>
              <a:gd name="connsiteX4" fmla="*/ 695862 w 855332"/>
              <a:gd name="connsiteY4" fmla="*/ 6000794 h 18156134"/>
              <a:gd name="connsiteX5" fmla="*/ 539293 w 855332"/>
              <a:gd name="connsiteY5" fmla="*/ 7714963 h 18156134"/>
              <a:gd name="connsiteX6" fmla="*/ 539293 w 855332"/>
              <a:gd name="connsiteY6" fmla="*/ 10714759 h 18156134"/>
              <a:gd name="connsiteX7" fmla="*/ 434913 w 855332"/>
              <a:gd name="connsiteY7" fmla="*/ 13286013 h 18156134"/>
              <a:gd name="connsiteX8" fmla="*/ 69586 w 855332"/>
              <a:gd name="connsiteY8" fmla="*/ 15428724 h 18156134"/>
              <a:gd name="connsiteX9" fmla="*/ 17396 w 855332"/>
              <a:gd name="connsiteY9" fmla="*/ 18156134 h 18156134"/>
              <a:gd name="connsiteX0" fmla="*/ 452312 w 855332"/>
              <a:gd name="connsiteY0" fmla="*/ 1203 h 17761955"/>
              <a:gd name="connsiteX1" fmla="*/ 608881 w 855332"/>
              <a:gd name="connsiteY1" fmla="*/ 858287 h 17761955"/>
              <a:gd name="connsiteX2" fmla="*/ 852432 w 855332"/>
              <a:gd name="connsiteY2" fmla="*/ 1749735 h 17761955"/>
              <a:gd name="connsiteX3" fmla="*/ 591483 w 855332"/>
              <a:gd name="connsiteY3" fmla="*/ 3463904 h 17761955"/>
              <a:gd name="connsiteX4" fmla="*/ 695862 w 855332"/>
              <a:gd name="connsiteY4" fmla="*/ 5606615 h 17761955"/>
              <a:gd name="connsiteX5" fmla="*/ 539293 w 855332"/>
              <a:gd name="connsiteY5" fmla="*/ 7320784 h 17761955"/>
              <a:gd name="connsiteX6" fmla="*/ 539293 w 855332"/>
              <a:gd name="connsiteY6" fmla="*/ 10320580 h 17761955"/>
              <a:gd name="connsiteX7" fmla="*/ 434913 w 855332"/>
              <a:gd name="connsiteY7" fmla="*/ 12891834 h 17761955"/>
              <a:gd name="connsiteX8" fmla="*/ 69586 w 855332"/>
              <a:gd name="connsiteY8" fmla="*/ 15034545 h 17761955"/>
              <a:gd name="connsiteX9" fmla="*/ 17396 w 855332"/>
              <a:gd name="connsiteY9" fmla="*/ 17761955 h 17761955"/>
              <a:gd name="connsiteX0" fmla="*/ 452312 w 704560"/>
              <a:gd name="connsiteY0" fmla="*/ 1197 h 17761949"/>
              <a:gd name="connsiteX1" fmla="*/ 608881 w 704560"/>
              <a:gd name="connsiteY1" fmla="*/ 858281 h 17761949"/>
              <a:gd name="connsiteX2" fmla="*/ 661070 w 704560"/>
              <a:gd name="connsiteY2" fmla="*/ 2143908 h 17761949"/>
              <a:gd name="connsiteX3" fmla="*/ 591483 w 704560"/>
              <a:gd name="connsiteY3" fmla="*/ 3463898 h 17761949"/>
              <a:gd name="connsiteX4" fmla="*/ 695862 w 704560"/>
              <a:gd name="connsiteY4" fmla="*/ 5606609 h 17761949"/>
              <a:gd name="connsiteX5" fmla="*/ 539293 w 704560"/>
              <a:gd name="connsiteY5" fmla="*/ 7320778 h 17761949"/>
              <a:gd name="connsiteX6" fmla="*/ 539293 w 704560"/>
              <a:gd name="connsiteY6" fmla="*/ 10320574 h 17761949"/>
              <a:gd name="connsiteX7" fmla="*/ 434913 w 704560"/>
              <a:gd name="connsiteY7" fmla="*/ 12891828 h 17761949"/>
              <a:gd name="connsiteX8" fmla="*/ 69586 w 704560"/>
              <a:gd name="connsiteY8" fmla="*/ 15034539 h 17761949"/>
              <a:gd name="connsiteX9" fmla="*/ 17396 w 704560"/>
              <a:gd name="connsiteY9" fmla="*/ 17761949 h 17761949"/>
              <a:gd name="connsiteX0" fmla="*/ 713260 w 713260"/>
              <a:gd name="connsiteY0" fmla="*/ 1202 h 17761961"/>
              <a:gd name="connsiteX1" fmla="*/ 608881 w 713260"/>
              <a:gd name="connsiteY1" fmla="*/ 858293 h 17761961"/>
              <a:gd name="connsiteX2" fmla="*/ 661070 w 713260"/>
              <a:gd name="connsiteY2" fmla="*/ 2143920 h 17761961"/>
              <a:gd name="connsiteX3" fmla="*/ 591483 w 713260"/>
              <a:gd name="connsiteY3" fmla="*/ 3463910 h 17761961"/>
              <a:gd name="connsiteX4" fmla="*/ 695862 w 713260"/>
              <a:gd name="connsiteY4" fmla="*/ 5606621 h 17761961"/>
              <a:gd name="connsiteX5" fmla="*/ 539293 w 713260"/>
              <a:gd name="connsiteY5" fmla="*/ 7320790 h 17761961"/>
              <a:gd name="connsiteX6" fmla="*/ 539293 w 713260"/>
              <a:gd name="connsiteY6" fmla="*/ 10320586 h 17761961"/>
              <a:gd name="connsiteX7" fmla="*/ 434913 w 713260"/>
              <a:gd name="connsiteY7" fmla="*/ 12891840 h 17761961"/>
              <a:gd name="connsiteX8" fmla="*/ 69586 w 713260"/>
              <a:gd name="connsiteY8" fmla="*/ 15034551 h 17761961"/>
              <a:gd name="connsiteX9" fmla="*/ 17396 w 713260"/>
              <a:gd name="connsiteY9" fmla="*/ 17761961 h 17761961"/>
              <a:gd name="connsiteX0" fmla="*/ 713260 w 1072782"/>
              <a:gd name="connsiteY0" fmla="*/ 1202 h 17761961"/>
              <a:gd name="connsiteX1" fmla="*/ 608881 w 1072782"/>
              <a:gd name="connsiteY1" fmla="*/ 858293 h 17761961"/>
              <a:gd name="connsiteX2" fmla="*/ 1069881 w 1072782"/>
              <a:gd name="connsiteY2" fmla="*/ 2316778 h 17761961"/>
              <a:gd name="connsiteX3" fmla="*/ 591483 w 1072782"/>
              <a:gd name="connsiteY3" fmla="*/ 3463910 h 17761961"/>
              <a:gd name="connsiteX4" fmla="*/ 695862 w 1072782"/>
              <a:gd name="connsiteY4" fmla="*/ 5606621 h 17761961"/>
              <a:gd name="connsiteX5" fmla="*/ 539293 w 1072782"/>
              <a:gd name="connsiteY5" fmla="*/ 7320790 h 17761961"/>
              <a:gd name="connsiteX6" fmla="*/ 539293 w 1072782"/>
              <a:gd name="connsiteY6" fmla="*/ 10320586 h 17761961"/>
              <a:gd name="connsiteX7" fmla="*/ 434913 w 1072782"/>
              <a:gd name="connsiteY7" fmla="*/ 12891840 h 17761961"/>
              <a:gd name="connsiteX8" fmla="*/ 69586 w 1072782"/>
              <a:gd name="connsiteY8" fmla="*/ 15034551 h 17761961"/>
              <a:gd name="connsiteX9" fmla="*/ 17396 w 1072782"/>
              <a:gd name="connsiteY9" fmla="*/ 17761961 h 17761961"/>
              <a:gd name="connsiteX0" fmla="*/ 739354 w 1098876"/>
              <a:gd name="connsiteY0" fmla="*/ 1202 h 17761961"/>
              <a:gd name="connsiteX1" fmla="*/ 634975 w 1098876"/>
              <a:gd name="connsiteY1" fmla="*/ 858293 h 17761961"/>
              <a:gd name="connsiteX2" fmla="*/ 1095975 w 1098876"/>
              <a:gd name="connsiteY2" fmla="*/ 2316778 h 17761961"/>
              <a:gd name="connsiteX3" fmla="*/ 617577 w 1098876"/>
              <a:gd name="connsiteY3" fmla="*/ 3463910 h 17761961"/>
              <a:gd name="connsiteX4" fmla="*/ 721956 w 1098876"/>
              <a:gd name="connsiteY4" fmla="*/ 5606621 h 17761961"/>
              <a:gd name="connsiteX5" fmla="*/ 26094 w 1098876"/>
              <a:gd name="connsiteY5" fmla="*/ 7722592 h 17761961"/>
              <a:gd name="connsiteX6" fmla="*/ 565387 w 1098876"/>
              <a:gd name="connsiteY6" fmla="*/ 10320586 h 17761961"/>
              <a:gd name="connsiteX7" fmla="*/ 461007 w 1098876"/>
              <a:gd name="connsiteY7" fmla="*/ 12891840 h 17761961"/>
              <a:gd name="connsiteX8" fmla="*/ 95680 w 1098876"/>
              <a:gd name="connsiteY8" fmla="*/ 15034551 h 17761961"/>
              <a:gd name="connsiteX9" fmla="*/ 43490 w 1098876"/>
              <a:gd name="connsiteY9" fmla="*/ 17761961 h 17761961"/>
              <a:gd name="connsiteX0" fmla="*/ 774511 w 1134033"/>
              <a:gd name="connsiteY0" fmla="*/ 1202 h 17761961"/>
              <a:gd name="connsiteX1" fmla="*/ 670132 w 1134033"/>
              <a:gd name="connsiteY1" fmla="*/ 858293 h 17761961"/>
              <a:gd name="connsiteX2" fmla="*/ 1131132 w 1134033"/>
              <a:gd name="connsiteY2" fmla="*/ 2316778 h 17761961"/>
              <a:gd name="connsiteX3" fmla="*/ 652734 w 1134033"/>
              <a:gd name="connsiteY3" fmla="*/ 3463910 h 17761961"/>
              <a:gd name="connsiteX4" fmla="*/ 757113 w 1134033"/>
              <a:gd name="connsiteY4" fmla="*/ 5606621 h 17761961"/>
              <a:gd name="connsiteX5" fmla="*/ 61251 w 1134033"/>
              <a:gd name="connsiteY5" fmla="*/ 7722592 h 17761961"/>
              <a:gd name="connsiteX6" fmla="*/ 600544 w 1134033"/>
              <a:gd name="connsiteY6" fmla="*/ 10320586 h 17761961"/>
              <a:gd name="connsiteX7" fmla="*/ 863662 w 1134033"/>
              <a:gd name="connsiteY7" fmla="*/ 13128406 h 17761961"/>
              <a:gd name="connsiteX8" fmla="*/ 130837 w 1134033"/>
              <a:gd name="connsiteY8" fmla="*/ 15034551 h 17761961"/>
              <a:gd name="connsiteX9" fmla="*/ 78647 w 1134033"/>
              <a:gd name="connsiteY9" fmla="*/ 17761961 h 17761961"/>
              <a:gd name="connsiteX0" fmla="*/ 739354 w 1098876"/>
              <a:gd name="connsiteY0" fmla="*/ 1202 h 17761961"/>
              <a:gd name="connsiteX1" fmla="*/ 634975 w 1098876"/>
              <a:gd name="connsiteY1" fmla="*/ 858293 h 17761961"/>
              <a:gd name="connsiteX2" fmla="*/ 1095975 w 1098876"/>
              <a:gd name="connsiteY2" fmla="*/ 2316778 h 17761961"/>
              <a:gd name="connsiteX3" fmla="*/ 617577 w 1098876"/>
              <a:gd name="connsiteY3" fmla="*/ 3463910 h 17761961"/>
              <a:gd name="connsiteX4" fmla="*/ 721956 w 1098876"/>
              <a:gd name="connsiteY4" fmla="*/ 5606621 h 17761961"/>
              <a:gd name="connsiteX5" fmla="*/ 26094 w 1098876"/>
              <a:gd name="connsiteY5" fmla="*/ 7722592 h 17761961"/>
              <a:gd name="connsiteX6" fmla="*/ 565387 w 1098876"/>
              <a:gd name="connsiteY6" fmla="*/ 10320586 h 17761961"/>
              <a:gd name="connsiteX7" fmla="*/ 828505 w 1098876"/>
              <a:gd name="connsiteY7" fmla="*/ 13128406 h 17761961"/>
              <a:gd name="connsiteX8" fmla="*/ 561038 w 1098876"/>
              <a:gd name="connsiteY8" fmla="*/ 16217443 h 17761961"/>
              <a:gd name="connsiteX9" fmla="*/ 43490 w 1098876"/>
              <a:gd name="connsiteY9" fmla="*/ 17761961 h 1776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8876" h="17761961">
                <a:moveTo>
                  <a:pt x="739354" y="1202"/>
                </a:moveTo>
                <a:cubicBezTo>
                  <a:pt x="738023" y="2"/>
                  <a:pt x="575538" y="472364"/>
                  <a:pt x="634975" y="858293"/>
                </a:cubicBezTo>
                <a:cubicBezTo>
                  <a:pt x="694412" y="1244222"/>
                  <a:pt x="1098875" y="1882509"/>
                  <a:pt x="1095975" y="2316778"/>
                </a:cubicBezTo>
                <a:cubicBezTo>
                  <a:pt x="1093075" y="2751047"/>
                  <a:pt x="679913" y="2915603"/>
                  <a:pt x="617577" y="3463910"/>
                </a:cubicBezTo>
                <a:cubicBezTo>
                  <a:pt x="555241" y="4012217"/>
                  <a:pt x="820536" y="4896841"/>
                  <a:pt x="721956" y="5606621"/>
                </a:cubicBezTo>
                <a:cubicBezTo>
                  <a:pt x="623376" y="6316401"/>
                  <a:pt x="52189" y="6936931"/>
                  <a:pt x="26094" y="7722592"/>
                </a:cubicBezTo>
                <a:cubicBezTo>
                  <a:pt x="-1" y="8508253"/>
                  <a:pt x="431652" y="9419617"/>
                  <a:pt x="565387" y="10320586"/>
                </a:cubicBezTo>
                <a:cubicBezTo>
                  <a:pt x="699122" y="11221555"/>
                  <a:pt x="799643" y="13018845"/>
                  <a:pt x="828505" y="13128406"/>
                </a:cubicBezTo>
                <a:cubicBezTo>
                  <a:pt x="803952" y="14631011"/>
                  <a:pt x="691874" y="15445184"/>
                  <a:pt x="561038" y="16217443"/>
                </a:cubicBezTo>
                <a:cubicBezTo>
                  <a:pt x="430202" y="16989702"/>
                  <a:pt x="59505" y="17743055"/>
                  <a:pt x="43490" y="17761961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ka 16"/>
          <p:cNvSpPr/>
          <p:nvPr/>
        </p:nvSpPr>
        <p:spPr>
          <a:xfrm>
            <a:off x="1475656" y="4509120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spojka 17"/>
          <p:cNvSpPr/>
          <p:nvPr/>
        </p:nvSpPr>
        <p:spPr>
          <a:xfrm>
            <a:off x="3059832" y="4797152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 flipH="1">
            <a:off x="3023827" y="1916832"/>
            <a:ext cx="3912433" cy="2880320"/>
          </a:xfrm>
          <a:custGeom>
            <a:avLst/>
            <a:gdLst>
              <a:gd name="connsiteX0" fmla="*/ 2232561 w 2232561"/>
              <a:gd name="connsiteY0" fmla="*/ 2945080 h 2945080"/>
              <a:gd name="connsiteX1" fmla="*/ 1888176 w 2232561"/>
              <a:gd name="connsiteY1" fmla="*/ 2220686 h 2945080"/>
              <a:gd name="connsiteX2" fmla="*/ 2113807 w 2232561"/>
              <a:gd name="connsiteY2" fmla="*/ 1484415 h 2945080"/>
              <a:gd name="connsiteX3" fmla="*/ 1555667 w 2232561"/>
              <a:gd name="connsiteY3" fmla="*/ 973776 h 2945080"/>
              <a:gd name="connsiteX4" fmla="*/ 1508166 w 2232561"/>
              <a:gd name="connsiteY4" fmla="*/ 296883 h 2945080"/>
              <a:gd name="connsiteX5" fmla="*/ 866898 w 2232561"/>
              <a:gd name="connsiteY5" fmla="*/ 237506 h 2945080"/>
              <a:gd name="connsiteX6" fmla="*/ 593766 w 2232561"/>
              <a:gd name="connsiteY6" fmla="*/ 35626 h 2945080"/>
              <a:gd name="connsiteX7" fmla="*/ 237506 w 2232561"/>
              <a:gd name="connsiteY7" fmla="*/ 201880 h 2945080"/>
              <a:gd name="connsiteX8" fmla="*/ 0 w 2232561"/>
              <a:gd name="connsiteY8" fmla="*/ 0 h 2945080"/>
              <a:gd name="connsiteX0" fmla="*/ 2232561 w 2232561"/>
              <a:gd name="connsiteY0" fmla="*/ 3190503 h 3190503"/>
              <a:gd name="connsiteX1" fmla="*/ 1888176 w 2232561"/>
              <a:gd name="connsiteY1" fmla="*/ 2466109 h 3190503"/>
              <a:gd name="connsiteX2" fmla="*/ 2113807 w 2232561"/>
              <a:gd name="connsiteY2" fmla="*/ 1729838 h 3190503"/>
              <a:gd name="connsiteX3" fmla="*/ 1555667 w 2232561"/>
              <a:gd name="connsiteY3" fmla="*/ 1219199 h 3190503"/>
              <a:gd name="connsiteX4" fmla="*/ 964059 w 2232561"/>
              <a:gd name="connsiteY4" fmla="*/ 122711 h 3190503"/>
              <a:gd name="connsiteX5" fmla="*/ 866898 w 2232561"/>
              <a:gd name="connsiteY5" fmla="*/ 482929 h 3190503"/>
              <a:gd name="connsiteX6" fmla="*/ 593766 w 2232561"/>
              <a:gd name="connsiteY6" fmla="*/ 281049 h 3190503"/>
              <a:gd name="connsiteX7" fmla="*/ 237506 w 2232561"/>
              <a:gd name="connsiteY7" fmla="*/ 447303 h 3190503"/>
              <a:gd name="connsiteX8" fmla="*/ 0 w 2232561"/>
              <a:gd name="connsiteY8" fmla="*/ 245423 h 3190503"/>
              <a:gd name="connsiteX0" fmla="*/ 2232561 w 2232561"/>
              <a:gd name="connsiteY0" fmla="*/ 3190505 h 3190505"/>
              <a:gd name="connsiteX1" fmla="*/ 1888176 w 2232561"/>
              <a:gd name="connsiteY1" fmla="*/ 2466111 h 3190505"/>
              <a:gd name="connsiteX2" fmla="*/ 1471459 w 2232561"/>
              <a:gd name="connsiteY2" fmla="*/ 245425 h 3190505"/>
              <a:gd name="connsiteX3" fmla="*/ 1555667 w 2232561"/>
              <a:gd name="connsiteY3" fmla="*/ 1219201 h 3190505"/>
              <a:gd name="connsiteX4" fmla="*/ 964059 w 2232561"/>
              <a:gd name="connsiteY4" fmla="*/ 122713 h 3190505"/>
              <a:gd name="connsiteX5" fmla="*/ 866898 w 2232561"/>
              <a:gd name="connsiteY5" fmla="*/ 482931 h 3190505"/>
              <a:gd name="connsiteX6" fmla="*/ 593766 w 2232561"/>
              <a:gd name="connsiteY6" fmla="*/ 281051 h 3190505"/>
              <a:gd name="connsiteX7" fmla="*/ 237506 w 2232561"/>
              <a:gd name="connsiteY7" fmla="*/ 447305 h 3190505"/>
              <a:gd name="connsiteX8" fmla="*/ 0 w 2232561"/>
              <a:gd name="connsiteY8" fmla="*/ 245425 h 3190505"/>
              <a:gd name="connsiteX0" fmla="*/ 2232561 w 2232561"/>
              <a:gd name="connsiteY0" fmla="*/ 3456376 h 3456376"/>
              <a:gd name="connsiteX1" fmla="*/ 1888176 w 2232561"/>
              <a:gd name="connsiteY1" fmla="*/ 2731982 h 3456376"/>
              <a:gd name="connsiteX2" fmla="*/ 1471459 w 2232561"/>
              <a:gd name="connsiteY2" fmla="*/ 511296 h 3456376"/>
              <a:gd name="connsiteX3" fmla="*/ 1065539 w 2232561"/>
              <a:gd name="connsiteY3" fmla="*/ 20451 h 3456376"/>
              <a:gd name="connsiteX4" fmla="*/ 964059 w 2232561"/>
              <a:gd name="connsiteY4" fmla="*/ 388584 h 3456376"/>
              <a:gd name="connsiteX5" fmla="*/ 866898 w 2232561"/>
              <a:gd name="connsiteY5" fmla="*/ 748802 h 3456376"/>
              <a:gd name="connsiteX6" fmla="*/ 593766 w 2232561"/>
              <a:gd name="connsiteY6" fmla="*/ 546922 h 3456376"/>
              <a:gd name="connsiteX7" fmla="*/ 237506 w 2232561"/>
              <a:gd name="connsiteY7" fmla="*/ 713176 h 3456376"/>
              <a:gd name="connsiteX8" fmla="*/ 0 w 2232561"/>
              <a:gd name="connsiteY8" fmla="*/ 511296 h 3456376"/>
              <a:gd name="connsiteX0" fmla="*/ 2181820 w 2181820"/>
              <a:gd name="connsiteY0" fmla="*/ 3579091 h 3579091"/>
              <a:gd name="connsiteX1" fmla="*/ 1888176 w 2181820"/>
              <a:gd name="connsiteY1" fmla="*/ 2731984 h 3579091"/>
              <a:gd name="connsiteX2" fmla="*/ 1471459 w 2181820"/>
              <a:gd name="connsiteY2" fmla="*/ 511298 h 3579091"/>
              <a:gd name="connsiteX3" fmla="*/ 1065539 w 2181820"/>
              <a:gd name="connsiteY3" fmla="*/ 20453 h 3579091"/>
              <a:gd name="connsiteX4" fmla="*/ 964059 w 2181820"/>
              <a:gd name="connsiteY4" fmla="*/ 388586 h 3579091"/>
              <a:gd name="connsiteX5" fmla="*/ 866898 w 2181820"/>
              <a:gd name="connsiteY5" fmla="*/ 748804 h 3579091"/>
              <a:gd name="connsiteX6" fmla="*/ 593766 w 2181820"/>
              <a:gd name="connsiteY6" fmla="*/ 546924 h 3579091"/>
              <a:gd name="connsiteX7" fmla="*/ 237506 w 2181820"/>
              <a:gd name="connsiteY7" fmla="*/ 713178 h 3579091"/>
              <a:gd name="connsiteX8" fmla="*/ 0 w 2181820"/>
              <a:gd name="connsiteY8" fmla="*/ 511298 h 3579091"/>
              <a:gd name="connsiteX0" fmla="*/ 2181820 w 2181820"/>
              <a:gd name="connsiteY0" fmla="*/ 3579089 h 3579089"/>
              <a:gd name="connsiteX1" fmla="*/ 1369980 w 2181820"/>
              <a:gd name="connsiteY1" fmla="*/ 1124856 h 3579089"/>
              <a:gd name="connsiteX2" fmla="*/ 1471459 w 2181820"/>
              <a:gd name="connsiteY2" fmla="*/ 511296 h 3579089"/>
              <a:gd name="connsiteX3" fmla="*/ 1065539 w 2181820"/>
              <a:gd name="connsiteY3" fmla="*/ 20451 h 3579089"/>
              <a:gd name="connsiteX4" fmla="*/ 964059 w 2181820"/>
              <a:gd name="connsiteY4" fmla="*/ 388584 h 3579089"/>
              <a:gd name="connsiteX5" fmla="*/ 866898 w 2181820"/>
              <a:gd name="connsiteY5" fmla="*/ 748802 h 3579089"/>
              <a:gd name="connsiteX6" fmla="*/ 593766 w 2181820"/>
              <a:gd name="connsiteY6" fmla="*/ 546922 h 3579089"/>
              <a:gd name="connsiteX7" fmla="*/ 237506 w 2181820"/>
              <a:gd name="connsiteY7" fmla="*/ 713176 h 3579089"/>
              <a:gd name="connsiteX8" fmla="*/ 0 w 2181820"/>
              <a:gd name="connsiteY8" fmla="*/ 511296 h 3579089"/>
              <a:gd name="connsiteX0" fmla="*/ 1775900 w 1775900"/>
              <a:gd name="connsiteY0" fmla="*/ 1983840 h 1983839"/>
              <a:gd name="connsiteX1" fmla="*/ 1369980 w 1775900"/>
              <a:gd name="connsiteY1" fmla="*/ 1124858 h 1983839"/>
              <a:gd name="connsiteX2" fmla="*/ 1471459 w 1775900"/>
              <a:gd name="connsiteY2" fmla="*/ 511298 h 1983839"/>
              <a:gd name="connsiteX3" fmla="*/ 1065539 w 1775900"/>
              <a:gd name="connsiteY3" fmla="*/ 20453 h 1983839"/>
              <a:gd name="connsiteX4" fmla="*/ 964059 w 1775900"/>
              <a:gd name="connsiteY4" fmla="*/ 388586 h 1983839"/>
              <a:gd name="connsiteX5" fmla="*/ 866898 w 1775900"/>
              <a:gd name="connsiteY5" fmla="*/ 748804 h 1983839"/>
              <a:gd name="connsiteX6" fmla="*/ 593766 w 1775900"/>
              <a:gd name="connsiteY6" fmla="*/ 546924 h 1983839"/>
              <a:gd name="connsiteX7" fmla="*/ 237506 w 1775900"/>
              <a:gd name="connsiteY7" fmla="*/ 713178 h 1983839"/>
              <a:gd name="connsiteX8" fmla="*/ 0 w 1775900"/>
              <a:gd name="connsiteY8" fmla="*/ 511298 h 1983839"/>
              <a:gd name="connsiteX0" fmla="*/ 1775900 w 1775900"/>
              <a:gd name="connsiteY0" fmla="*/ 1983838 h 1983839"/>
              <a:gd name="connsiteX1" fmla="*/ 1065540 w 1775900"/>
              <a:gd name="connsiteY1" fmla="*/ 1002144 h 1983839"/>
              <a:gd name="connsiteX2" fmla="*/ 1471459 w 1775900"/>
              <a:gd name="connsiteY2" fmla="*/ 511296 h 1983839"/>
              <a:gd name="connsiteX3" fmla="*/ 1065539 w 1775900"/>
              <a:gd name="connsiteY3" fmla="*/ 20451 h 1983839"/>
              <a:gd name="connsiteX4" fmla="*/ 964059 w 1775900"/>
              <a:gd name="connsiteY4" fmla="*/ 388584 h 1983839"/>
              <a:gd name="connsiteX5" fmla="*/ 866898 w 1775900"/>
              <a:gd name="connsiteY5" fmla="*/ 748802 h 1983839"/>
              <a:gd name="connsiteX6" fmla="*/ 593766 w 1775900"/>
              <a:gd name="connsiteY6" fmla="*/ 546922 h 1983839"/>
              <a:gd name="connsiteX7" fmla="*/ 237506 w 1775900"/>
              <a:gd name="connsiteY7" fmla="*/ 713176 h 1983839"/>
              <a:gd name="connsiteX8" fmla="*/ 0 w 1775900"/>
              <a:gd name="connsiteY8" fmla="*/ 511296 h 1983839"/>
              <a:gd name="connsiteX0" fmla="*/ 1978860 w 1978860"/>
              <a:gd name="connsiteY0" fmla="*/ 1983840 h 1983839"/>
              <a:gd name="connsiteX1" fmla="*/ 1268500 w 1978860"/>
              <a:gd name="connsiteY1" fmla="*/ 1002146 h 1983839"/>
              <a:gd name="connsiteX2" fmla="*/ 1674419 w 1978860"/>
              <a:gd name="connsiteY2" fmla="*/ 511298 h 1983839"/>
              <a:gd name="connsiteX3" fmla="*/ 1268499 w 1978860"/>
              <a:gd name="connsiteY3" fmla="*/ 20453 h 1983839"/>
              <a:gd name="connsiteX4" fmla="*/ 1167019 w 1978860"/>
              <a:gd name="connsiteY4" fmla="*/ 388586 h 1983839"/>
              <a:gd name="connsiteX5" fmla="*/ 1069858 w 1978860"/>
              <a:gd name="connsiteY5" fmla="*/ 748804 h 1983839"/>
              <a:gd name="connsiteX6" fmla="*/ 796726 w 1978860"/>
              <a:gd name="connsiteY6" fmla="*/ 546924 h 1983839"/>
              <a:gd name="connsiteX7" fmla="*/ 440466 w 1978860"/>
              <a:gd name="connsiteY7" fmla="*/ 713178 h 1983839"/>
              <a:gd name="connsiteX8" fmla="*/ 0 w 1978860"/>
              <a:gd name="connsiteY8" fmla="*/ 1861126 h 1983839"/>
              <a:gd name="connsiteX0" fmla="*/ 1978860 w 1978860"/>
              <a:gd name="connsiteY0" fmla="*/ 1983838 h 1983839"/>
              <a:gd name="connsiteX1" fmla="*/ 1268500 w 1978860"/>
              <a:gd name="connsiteY1" fmla="*/ 1002144 h 1983839"/>
              <a:gd name="connsiteX2" fmla="*/ 1674419 w 1978860"/>
              <a:gd name="connsiteY2" fmla="*/ 511296 h 1983839"/>
              <a:gd name="connsiteX3" fmla="*/ 1268499 w 1978860"/>
              <a:gd name="connsiteY3" fmla="*/ 20451 h 1983839"/>
              <a:gd name="connsiteX4" fmla="*/ 1167019 w 1978860"/>
              <a:gd name="connsiteY4" fmla="*/ 388584 h 1983839"/>
              <a:gd name="connsiteX5" fmla="*/ 1069858 w 1978860"/>
              <a:gd name="connsiteY5" fmla="*/ 748802 h 1983839"/>
              <a:gd name="connsiteX6" fmla="*/ 796726 w 1978860"/>
              <a:gd name="connsiteY6" fmla="*/ 546922 h 1983839"/>
              <a:gd name="connsiteX7" fmla="*/ 304440 w 1978860"/>
              <a:gd name="connsiteY7" fmla="*/ 1002144 h 1983839"/>
              <a:gd name="connsiteX8" fmla="*/ 0 w 1978860"/>
              <a:gd name="connsiteY8" fmla="*/ 1861124 h 1983839"/>
              <a:gd name="connsiteX0" fmla="*/ 1978860 w 1978860"/>
              <a:gd name="connsiteY0" fmla="*/ 1983840 h 2081808"/>
              <a:gd name="connsiteX1" fmla="*/ 1268500 w 1978860"/>
              <a:gd name="connsiteY1" fmla="*/ 1002146 h 2081808"/>
              <a:gd name="connsiteX2" fmla="*/ 1674419 w 1978860"/>
              <a:gd name="connsiteY2" fmla="*/ 511298 h 2081808"/>
              <a:gd name="connsiteX3" fmla="*/ 1268499 w 1978860"/>
              <a:gd name="connsiteY3" fmla="*/ 20453 h 2081808"/>
              <a:gd name="connsiteX4" fmla="*/ 1167019 w 1978860"/>
              <a:gd name="connsiteY4" fmla="*/ 388586 h 2081808"/>
              <a:gd name="connsiteX5" fmla="*/ 1069858 w 1978860"/>
              <a:gd name="connsiteY5" fmla="*/ 748804 h 2081808"/>
              <a:gd name="connsiteX6" fmla="*/ 796726 w 1978860"/>
              <a:gd name="connsiteY6" fmla="*/ 546924 h 2081808"/>
              <a:gd name="connsiteX7" fmla="*/ 304440 w 1978860"/>
              <a:gd name="connsiteY7" fmla="*/ 1002146 h 2081808"/>
              <a:gd name="connsiteX8" fmla="*/ 0 w 1978860"/>
              <a:gd name="connsiteY8" fmla="*/ 1983838 h 2081808"/>
              <a:gd name="connsiteX0" fmla="*/ 1928120 w 1928120"/>
              <a:gd name="connsiteY0" fmla="*/ 1983838 h 2204520"/>
              <a:gd name="connsiteX1" fmla="*/ 1217760 w 1928120"/>
              <a:gd name="connsiteY1" fmla="*/ 1002144 h 2204520"/>
              <a:gd name="connsiteX2" fmla="*/ 1623679 w 1928120"/>
              <a:gd name="connsiteY2" fmla="*/ 511296 h 2204520"/>
              <a:gd name="connsiteX3" fmla="*/ 1217759 w 1928120"/>
              <a:gd name="connsiteY3" fmla="*/ 20451 h 2204520"/>
              <a:gd name="connsiteX4" fmla="*/ 1116279 w 1928120"/>
              <a:gd name="connsiteY4" fmla="*/ 388584 h 2204520"/>
              <a:gd name="connsiteX5" fmla="*/ 1019118 w 1928120"/>
              <a:gd name="connsiteY5" fmla="*/ 748802 h 2204520"/>
              <a:gd name="connsiteX6" fmla="*/ 745986 w 1928120"/>
              <a:gd name="connsiteY6" fmla="*/ 546922 h 2204520"/>
              <a:gd name="connsiteX7" fmla="*/ 253700 w 1928120"/>
              <a:gd name="connsiteY7" fmla="*/ 1002144 h 2204520"/>
              <a:gd name="connsiteX8" fmla="*/ 0 w 1928120"/>
              <a:gd name="connsiteY8" fmla="*/ 2106548 h 2204520"/>
              <a:gd name="connsiteX0" fmla="*/ 1928120 w 1928120"/>
              <a:gd name="connsiteY0" fmla="*/ 1983840 h 2106549"/>
              <a:gd name="connsiteX1" fmla="*/ 1217760 w 1928120"/>
              <a:gd name="connsiteY1" fmla="*/ 1002146 h 2106549"/>
              <a:gd name="connsiteX2" fmla="*/ 1623679 w 1928120"/>
              <a:gd name="connsiteY2" fmla="*/ 511298 h 2106549"/>
              <a:gd name="connsiteX3" fmla="*/ 1217759 w 1928120"/>
              <a:gd name="connsiteY3" fmla="*/ 20453 h 2106549"/>
              <a:gd name="connsiteX4" fmla="*/ 1116279 w 1928120"/>
              <a:gd name="connsiteY4" fmla="*/ 388586 h 2106549"/>
              <a:gd name="connsiteX5" fmla="*/ 1019118 w 1928120"/>
              <a:gd name="connsiteY5" fmla="*/ 748804 h 2106549"/>
              <a:gd name="connsiteX6" fmla="*/ 745986 w 1928120"/>
              <a:gd name="connsiteY6" fmla="*/ 546924 h 2106549"/>
              <a:gd name="connsiteX7" fmla="*/ 253700 w 1928120"/>
              <a:gd name="connsiteY7" fmla="*/ 1002146 h 2106549"/>
              <a:gd name="connsiteX8" fmla="*/ 0 w 1928120"/>
              <a:gd name="connsiteY8" fmla="*/ 2106550 h 210654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745986 w 1928120"/>
              <a:gd name="connsiteY6" fmla="*/ 546922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858983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405920 w 1928120"/>
              <a:gd name="connsiteY6" fmla="*/ 858981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736272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761100 w 1928120"/>
              <a:gd name="connsiteY5" fmla="*/ 613560 h 1983839"/>
              <a:gd name="connsiteX6" fmla="*/ 405920 w 1928120"/>
              <a:gd name="connsiteY6" fmla="*/ 736270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7246 h 1987246"/>
              <a:gd name="connsiteX1" fmla="*/ 1217760 w 1928120"/>
              <a:gd name="connsiteY1" fmla="*/ 1005552 h 1987246"/>
              <a:gd name="connsiteX2" fmla="*/ 1623679 w 1928120"/>
              <a:gd name="connsiteY2" fmla="*/ 514704 h 1987246"/>
              <a:gd name="connsiteX3" fmla="*/ 1217759 w 1928120"/>
              <a:gd name="connsiteY3" fmla="*/ 23859 h 1987246"/>
              <a:gd name="connsiteX4" fmla="*/ 964060 w 1928120"/>
              <a:gd name="connsiteY4" fmla="*/ 371543 h 1987246"/>
              <a:gd name="connsiteX5" fmla="*/ 761100 w 1928120"/>
              <a:gd name="connsiteY5" fmla="*/ 616968 h 1987246"/>
              <a:gd name="connsiteX6" fmla="*/ 405920 w 1928120"/>
              <a:gd name="connsiteY6" fmla="*/ 739678 h 1987246"/>
              <a:gd name="connsiteX7" fmla="*/ 253700 w 1928120"/>
              <a:gd name="connsiteY7" fmla="*/ 1005552 h 1987246"/>
              <a:gd name="connsiteX8" fmla="*/ 0 w 1928120"/>
              <a:gd name="connsiteY8" fmla="*/ 1987245 h 1987246"/>
              <a:gd name="connsiteX0" fmla="*/ 1928120 w 1928120"/>
              <a:gd name="connsiteY0" fmla="*/ 1762272 h 1762272"/>
              <a:gd name="connsiteX1" fmla="*/ 1217760 w 1928120"/>
              <a:gd name="connsiteY1" fmla="*/ 780578 h 1762272"/>
              <a:gd name="connsiteX2" fmla="*/ 1623679 w 1928120"/>
              <a:gd name="connsiteY2" fmla="*/ 289730 h 1762272"/>
              <a:gd name="connsiteX3" fmla="*/ 1116280 w 1928120"/>
              <a:gd name="connsiteY3" fmla="*/ 23859 h 1762272"/>
              <a:gd name="connsiteX4" fmla="*/ 964060 w 1928120"/>
              <a:gd name="connsiteY4" fmla="*/ 146569 h 1762272"/>
              <a:gd name="connsiteX5" fmla="*/ 761100 w 1928120"/>
              <a:gd name="connsiteY5" fmla="*/ 391994 h 1762272"/>
              <a:gd name="connsiteX6" fmla="*/ 405920 w 1928120"/>
              <a:gd name="connsiteY6" fmla="*/ 514704 h 1762272"/>
              <a:gd name="connsiteX7" fmla="*/ 253700 w 1928120"/>
              <a:gd name="connsiteY7" fmla="*/ 780578 h 1762272"/>
              <a:gd name="connsiteX8" fmla="*/ 0 w 1928120"/>
              <a:gd name="connsiteY8" fmla="*/ 1762271 h 1762272"/>
              <a:gd name="connsiteX0" fmla="*/ 1928120 w 1928120"/>
              <a:gd name="connsiteY0" fmla="*/ 1779317 h 1779317"/>
              <a:gd name="connsiteX1" fmla="*/ 1217760 w 1928120"/>
              <a:gd name="connsiteY1" fmla="*/ 797623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779317 h 1779317"/>
              <a:gd name="connsiteX1" fmla="*/ 1623680 w 1928120"/>
              <a:gd name="connsiteY1" fmla="*/ 777174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656607 h 1656607"/>
              <a:gd name="connsiteX1" fmla="*/ 1623680 w 1928120"/>
              <a:gd name="connsiteY1" fmla="*/ 654464 h 1656607"/>
              <a:gd name="connsiteX2" fmla="*/ 1217760 w 1928120"/>
              <a:gd name="connsiteY2" fmla="*/ 286330 h 1656607"/>
              <a:gd name="connsiteX3" fmla="*/ 1065540 w 1928120"/>
              <a:gd name="connsiteY3" fmla="*/ 40906 h 1656607"/>
              <a:gd name="connsiteX4" fmla="*/ 964060 w 1928120"/>
              <a:gd name="connsiteY4" fmla="*/ 40904 h 1656607"/>
              <a:gd name="connsiteX5" fmla="*/ 761100 w 1928120"/>
              <a:gd name="connsiteY5" fmla="*/ 286329 h 1656607"/>
              <a:gd name="connsiteX6" fmla="*/ 405920 w 1928120"/>
              <a:gd name="connsiteY6" fmla="*/ 409039 h 1656607"/>
              <a:gd name="connsiteX7" fmla="*/ 253700 w 1928120"/>
              <a:gd name="connsiteY7" fmla="*/ 674913 h 1656607"/>
              <a:gd name="connsiteX8" fmla="*/ 0 w 1928120"/>
              <a:gd name="connsiteY8" fmla="*/ 1656606 h 1656607"/>
              <a:gd name="connsiteX0" fmla="*/ 2029600 w 2029600"/>
              <a:gd name="connsiteY0" fmla="*/ 2503816 h 2503816"/>
              <a:gd name="connsiteX1" fmla="*/ 1725160 w 2029600"/>
              <a:gd name="connsiteY1" fmla="*/ 1501673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355180 w 2029600"/>
              <a:gd name="connsiteY7" fmla="*/ 1522122 h 2503816"/>
              <a:gd name="connsiteX8" fmla="*/ 0 w 2029600"/>
              <a:gd name="connsiteY8" fmla="*/ 18905 h 2503816"/>
              <a:gd name="connsiteX0" fmla="*/ 2029600 w 2029600"/>
              <a:gd name="connsiteY0" fmla="*/ 2503816 h 2503816"/>
              <a:gd name="connsiteX1" fmla="*/ 1725160 w 2029600"/>
              <a:gd name="connsiteY1" fmla="*/ 1501673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202960 w 2029600"/>
              <a:gd name="connsiteY7" fmla="*/ 847209 h 2503816"/>
              <a:gd name="connsiteX8" fmla="*/ 0 w 2029600"/>
              <a:gd name="connsiteY8" fmla="*/ 18905 h 2503816"/>
              <a:gd name="connsiteX0" fmla="*/ 2029600 w 2029600"/>
              <a:gd name="connsiteY0" fmla="*/ 2503816 h 2503816"/>
              <a:gd name="connsiteX1" fmla="*/ 1674420 w 2029600"/>
              <a:gd name="connsiteY1" fmla="*/ 847209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202960 w 2029600"/>
              <a:gd name="connsiteY7" fmla="*/ 847209 h 2503816"/>
              <a:gd name="connsiteX8" fmla="*/ 0 w 2029600"/>
              <a:gd name="connsiteY8" fmla="*/ 18905 h 2503816"/>
              <a:gd name="connsiteX0" fmla="*/ 1978860 w 1978860"/>
              <a:gd name="connsiteY0" fmla="*/ 2917968 h 2917968"/>
              <a:gd name="connsiteX1" fmla="*/ 1674420 w 1978860"/>
              <a:gd name="connsiteY1" fmla="*/ 847209 h 2917968"/>
              <a:gd name="connsiteX2" fmla="*/ 1319240 w 1978860"/>
              <a:gd name="connsiteY2" fmla="*/ 1133539 h 2917968"/>
              <a:gd name="connsiteX3" fmla="*/ 1167020 w 1978860"/>
              <a:gd name="connsiteY3" fmla="*/ 888115 h 2917968"/>
              <a:gd name="connsiteX4" fmla="*/ 1065540 w 1978860"/>
              <a:gd name="connsiteY4" fmla="*/ 888113 h 2917968"/>
              <a:gd name="connsiteX5" fmla="*/ 862580 w 1978860"/>
              <a:gd name="connsiteY5" fmla="*/ 1133538 h 2917968"/>
              <a:gd name="connsiteX6" fmla="*/ 507400 w 1978860"/>
              <a:gd name="connsiteY6" fmla="*/ 1256248 h 2917968"/>
              <a:gd name="connsiteX7" fmla="*/ 202960 w 1978860"/>
              <a:gd name="connsiteY7" fmla="*/ 847209 h 2917968"/>
              <a:gd name="connsiteX8" fmla="*/ 0 w 1978860"/>
              <a:gd name="connsiteY8" fmla="*/ 18905 h 2917968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133539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133539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964060 w 1978860"/>
              <a:gd name="connsiteY4" fmla="*/ 433057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964060 w 1978860"/>
              <a:gd name="connsiteY4" fmla="*/ 433057 h 2503816"/>
              <a:gd name="connsiteX5" fmla="*/ 862580 w 1978860"/>
              <a:gd name="connsiteY5" fmla="*/ 1133538 h 2503816"/>
              <a:gd name="connsiteX6" fmla="*/ 558140 w 1978860"/>
              <a:gd name="connsiteY6" fmla="*/ 2089664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818183 w 1818183"/>
              <a:gd name="connsiteY0" fmla="*/ 3172010 h 11850293"/>
              <a:gd name="connsiteX1" fmla="*/ 1513743 w 1818183"/>
              <a:gd name="connsiteY1" fmla="*/ 1515403 h 11850293"/>
              <a:gd name="connsiteX2" fmla="*/ 1158563 w 1818183"/>
              <a:gd name="connsiteY2" fmla="*/ 2343706 h 11850293"/>
              <a:gd name="connsiteX3" fmla="*/ 1006343 w 1818183"/>
              <a:gd name="connsiteY3" fmla="*/ 1556309 h 11850293"/>
              <a:gd name="connsiteX4" fmla="*/ 803383 w 1818183"/>
              <a:gd name="connsiteY4" fmla="*/ 1101251 h 11850293"/>
              <a:gd name="connsiteX5" fmla="*/ 701903 w 1818183"/>
              <a:gd name="connsiteY5" fmla="*/ 1801732 h 11850293"/>
              <a:gd name="connsiteX6" fmla="*/ 397463 w 1818183"/>
              <a:gd name="connsiteY6" fmla="*/ 2757858 h 11850293"/>
              <a:gd name="connsiteX7" fmla="*/ 42283 w 1818183"/>
              <a:gd name="connsiteY7" fmla="*/ 1515403 h 11850293"/>
              <a:gd name="connsiteX8" fmla="*/ 143763 w 1818183"/>
              <a:gd name="connsiteY8" fmla="*/ 11850293 h 11850293"/>
              <a:gd name="connsiteX0" fmla="*/ 1826640 w 1826640"/>
              <a:gd name="connsiteY0" fmla="*/ 3172010 h 11850287"/>
              <a:gd name="connsiteX1" fmla="*/ 1522200 w 1826640"/>
              <a:gd name="connsiteY1" fmla="*/ 1515403 h 11850287"/>
              <a:gd name="connsiteX2" fmla="*/ 1167020 w 1826640"/>
              <a:gd name="connsiteY2" fmla="*/ 2343706 h 11850287"/>
              <a:gd name="connsiteX3" fmla="*/ 1014800 w 1826640"/>
              <a:gd name="connsiteY3" fmla="*/ 1556309 h 11850287"/>
              <a:gd name="connsiteX4" fmla="*/ 811840 w 1826640"/>
              <a:gd name="connsiteY4" fmla="*/ 1101251 h 11850287"/>
              <a:gd name="connsiteX5" fmla="*/ 710360 w 1826640"/>
              <a:gd name="connsiteY5" fmla="*/ 1801732 h 11850287"/>
              <a:gd name="connsiteX6" fmla="*/ 405920 w 1826640"/>
              <a:gd name="connsiteY6" fmla="*/ 2757858 h 11850287"/>
              <a:gd name="connsiteX7" fmla="*/ 50740 w 1826640"/>
              <a:gd name="connsiteY7" fmla="*/ 1515403 h 11850287"/>
              <a:gd name="connsiteX8" fmla="*/ 101480 w 1826640"/>
              <a:gd name="connsiteY8" fmla="*/ 11850287 h 11850287"/>
              <a:gd name="connsiteX0" fmla="*/ 1826640 w 1826640"/>
              <a:gd name="connsiteY0" fmla="*/ 3241039 h 12333474"/>
              <a:gd name="connsiteX1" fmla="*/ 1522200 w 1826640"/>
              <a:gd name="connsiteY1" fmla="*/ 1584432 h 12333474"/>
              <a:gd name="connsiteX2" fmla="*/ 1167020 w 1826640"/>
              <a:gd name="connsiteY2" fmla="*/ 2412735 h 12333474"/>
              <a:gd name="connsiteX3" fmla="*/ 1014800 w 1826640"/>
              <a:gd name="connsiteY3" fmla="*/ 1625338 h 12333474"/>
              <a:gd name="connsiteX4" fmla="*/ 811840 w 1826640"/>
              <a:gd name="connsiteY4" fmla="*/ 1170280 h 12333474"/>
              <a:gd name="connsiteX5" fmla="*/ 710360 w 1826640"/>
              <a:gd name="connsiteY5" fmla="*/ 1870761 h 12333474"/>
              <a:gd name="connsiteX6" fmla="*/ 405920 w 1826640"/>
              <a:gd name="connsiteY6" fmla="*/ 2826887 h 12333474"/>
              <a:gd name="connsiteX7" fmla="*/ 50740 w 1826640"/>
              <a:gd name="connsiteY7" fmla="*/ 1584432 h 12333474"/>
              <a:gd name="connsiteX8" fmla="*/ 101480 w 1826640"/>
              <a:gd name="connsiteY8" fmla="*/ 12333474 h 12333474"/>
              <a:gd name="connsiteX0" fmla="*/ 1826157 w 1826157"/>
              <a:gd name="connsiteY0" fmla="*/ 3185323 h 11943467"/>
              <a:gd name="connsiteX1" fmla="*/ 1521717 w 1826157"/>
              <a:gd name="connsiteY1" fmla="*/ 1528716 h 11943467"/>
              <a:gd name="connsiteX2" fmla="*/ 1166537 w 1826157"/>
              <a:gd name="connsiteY2" fmla="*/ 2357019 h 11943467"/>
              <a:gd name="connsiteX3" fmla="*/ 1014317 w 1826157"/>
              <a:gd name="connsiteY3" fmla="*/ 1569622 h 11943467"/>
              <a:gd name="connsiteX4" fmla="*/ 811357 w 1826157"/>
              <a:gd name="connsiteY4" fmla="*/ 1114564 h 11943467"/>
              <a:gd name="connsiteX5" fmla="*/ 709877 w 1826157"/>
              <a:gd name="connsiteY5" fmla="*/ 1815045 h 11943467"/>
              <a:gd name="connsiteX6" fmla="*/ 405437 w 1826157"/>
              <a:gd name="connsiteY6" fmla="*/ 2771171 h 11943467"/>
              <a:gd name="connsiteX7" fmla="*/ 50257 w 1826157"/>
              <a:gd name="connsiteY7" fmla="*/ 1528716 h 11943467"/>
              <a:gd name="connsiteX8" fmla="*/ 103896 w 1826157"/>
              <a:gd name="connsiteY8" fmla="*/ 11943467 h 11943467"/>
              <a:gd name="connsiteX0" fmla="*/ 1824707 w 1824707"/>
              <a:gd name="connsiteY0" fmla="*/ 2111664 h 10869808"/>
              <a:gd name="connsiteX1" fmla="*/ 1520267 w 1824707"/>
              <a:gd name="connsiteY1" fmla="*/ 455057 h 10869808"/>
              <a:gd name="connsiteX2" fmla="*/ 1165087 w 1824707"/>
              <a:gd name="connsiteY2" fmla="*/ 1283360 h 10869808"/>
              <a:gd name="connsiteX3" fmla="*/ 1012867 w 1824707"/>
              <a:gd name="connsiteY3" fmla="*/ 495963 h 10869808"/>
              <a:gd name="connsiteX4" fmla="*/ 809907 w 1824707"/>
              <a:gd name="connsiteY4" fmla="*/ 40905 h 10869808"/>
              <a:gd name="connsiteX5" fmla="*/ 708427 w 1824707"/>
              <a:gd name="connsiteY5" fmla="*/ 741386 h 10869808"/>
              <a:gd name="connsiteX6" fmla="*/ 403987 w 1824707"/>
              <a:gd name="connsiteY6" fmla="*/ 1697512 h 10869808"/>
              <a:gd name="connsiteX7" fmla="*/ 50257 w 1824707"/>
              <a:gd name="connsiteY7" fmla="*/ 7870012 h 10869808"/>
              <a:gd name="connsiteX8" fmla="*/ 102446 w 1824707"/>
              <a:gd name="connsiteY8" fmla="*/ 10869808 h 10869808"/>
              <a:gd name="connsiteX0" fmla="*/ 1817941 w 1817941"/>
              <a:gd name="connsiteY0" fmla="*/ 2318014 h 11076158"/>
              <a:gd name="connsiteX1" fmla="*/ 1513501 w 1817941"/>
              <a:gd name="connsiteY1" fmla="*/ 661407 h 11076158"/>
              <a:gd name="connsiteX2" fmla="*/ 1158321 w 1817941"/>
              <a:gd name="connsiteY2" fmla="*/ 1489710 h 11076158"/>
              <a:gd name="connsiteX3" fmla="*/ 1006101 w 1817941"/>
              <a:gd name="connsiteY3" fmla="*/ 702313 h 11076158"/>
              <a:gd name="connsiteX4" fmla="*/ 803141 w 1817941"/>
              <a:gd name="connsiteY4" fmla="*/ 247255 h 11076158"/>
              <a:gd name="connsiteX5" fmla="*/ 701661 w 1817941"/>
              <a:gd name="connsiteY5" fmla="*/ 947736 h 11076158"/>
              <a:gd name="connsiteX6" fmla="*/ 356628 w 1817941"/>
              <a:gd name="connsiteY6" fmla="*/ 5933651 h 11076158"/>
              <a:gd name="connsiteX7" fmla="*/ 43491 w 1817941"/>
              <a:gd name="connsiteY7" fmla="*/ 8076362 h 11076158"/>
              <a:gd name="connsiteX8" fmla="*/ 95680 w 1817941"/>
              <a:gd name="connsiteY8" fmla="*/ 11076158 h 11076158"/>
              <a:gd name="connsiteX0" fmla="*/ 1817941 w 1817941"/>
              <a:gd name="connsiteY0" fmla="*/ 2585532 h 11343676"/>
              <a:gd name="connsiteX1" fmla="*/ 1513501 w 1817941"/>
              <a:gd name="connsiteY1" fmla="*/ 928925 h 11343676"/>
              <a:gd name="connsiteX2" fmla="*/ 1158321 w 1817941"/>
              <a:gd name="connsiteY2" fmla="*/ 1757228 h 11343676"/>
              <a:gd name="connsiteX3" fmla="*/ 1006101 w 1817941"/>
              <a:gd name="connsiteY3" fmla="*/ 969831 h 11343676"/>
              <a:gd name="connsiteX4" fmla="*/ 803141 w 1817941"/>
              <a:gd name="connsiteY4" fmla="*/ 514773 h 11343676"/>
              <a:gd name="connsiteX5" fmla="*/ 669767 w 1817941"/>
              <a:gd name="connsiteY5" fmla="*/ 4058458 h 11343676"/>
              <a:gd name="connsiteX6" fmla="*/ 356628 w 1817941"/>
              <a:gd name="connsiteY6" fmla="*/ 6201169 h 11343676"/>
              <a:gd name="connsiteX7" fmla="*/ 43491 w 1817941"/>
              <a:gd name="connsiteY7" fmla="*/ 8343880 h 11343676"/>
              <a:gd name="connsiteX8" fmla="*/ 95680 w 1817941"/>
              <a:gd name="connsiteY8" fmla="*/ 11343676 h 11343676"/>
              <a:gd name="connsiteX0" fmla="*/ 1817941 w 1817941"/>
              <a:gd name="connsiteY0" fmla="*/ 1794656 h 10552800"/>
              <a:gd name="connsiteX1" fmla="*/ 1513501 w 1817941"/>
              <a:gd name="connsiteY1" fmla="*/ 138049 h 10552800"/>
              <a:gd name="connsiteX2" fmla="*/ 1158321 w 1817941"/>
              <a:gd name="connsiteY2" fmla="*/ 966352 h 10552800"/>
              <a:gd name="connsiteX3" fmla="*/ 1006101 w 1817941"/>
              <a:gd name="connsiteY3" fmla="*/ 178955 h 10552800"/>
              <a:gd name="connsiteX4" fmla="*/ 826336 w 1817941"/>
              <a:gd name="connsiteY4" fmla="*/ 1124876 h 10552800"/>
              <a:gd name="connsiteX5" fmla="*/ 669767 w 1817941"/>
              <a:gd name="connsiteY5" fmla="*/ 3267582 h 10552800"/>
              <a:gd name="connsiteX6" fmla="*/ 356628 w 1817941"/>
              <a:gd name="connsiteY6" fmla="*/ 5410293 h 10552800"/>
              <a:gd name="connsiteX7" fmla="*/ 43491 w 1817941"/>
              <a:gd name="connsiteY7" fmla="*/ 7553004 h 10552800"/>
              <a:gd name="connsiteX8" fmla="*/ 95680 w 1817941"/>
              <a:gd name="connsiteY8" fmla="*/ 10552800 h 10552800"/>
              <a:gd name="connsiteX0" fmla="*/ 1817940 w 1817940"/>
              <a:gd name="connsiteY0" fmla="*/ 1013241 h 10441171"/>
              <a:gd name="connsiteX1" fmla="*/ 1513501 w 1817940"/>
              <a:gd name="connsiteY1" fmla="*/ 26420 h 10441171"/>
              <a:gd name="connsiteX2" fmla="*/ 1158321 w 1817940"/>
              <a:gd name="connsiteY2" fmla="*/ 854723 h 10441171"/>
              <a:gd name="connsiteX3" fmla="*/ 1006101 w 1817940"/>
              <a:gd name="connsiteY3" fmla="*/ 67326 h 10441171"/>
              <a:gd name="connsiteX4" fmla="*/ 826336 w 1817940"/>
              <a:gd name="connsiteY4" fmla="*/ 1013247 h 10441171"/>
              <a:gd name="connsiteX5" fmla="*/ 669767 w 1817940"/>
              <a:gd name="connsiteY5" fmla="*/ 3155953 h 10441171"/>
              <a:gd name="connsiteX6" fmla="*/ 356628 w 1817940"/>
              <a:gd name="connsiteY6" fmla="*/ 5298664 h 10441171"/>
              <a:gd name="connsiteX7" fmla="*/ 43491 w 1817940"/>
              <a:gd name="connsiteY7" fmla="*/ 7441375 h 10441171"/>
              <a:gd name="connsiteX8" fmla="*/ 95680 w 1817940"/>
              <a:gd name="connsiteY8" fmla="*/ 10441171 h 10441171"/>
              <a:gd name="connsiteX0" fmla="*/ 565387 w 1612323"/>
              <a:gd name="connsiteY0" fmla="*/ 891447 h 19046379"/>
              <a:gd name="connsiteX1" fmla="*/ 1513501 w 1612323"/>
              <a:gd name="connsiteY1" fmla="*/ 8631628 h 19046379"/>
              <a:gd name="connsiteX2" fmla="*/ 1158321 w 1612323"/>
              <a:gd name="connsiteY2" fmla="*/ 9459931 h 19046379"/>
              <a:gd name="connsiteX3" fmla="*/ 1006101 w 1612323"/>
              <a:gd name="connsiteY3" fmla="*/ 8672534 h 19046379"/>
              <a:gd name="connsiteX4" fmla="*/ 826336 w 1612323"/>
              <a:gd name="connsiteY4" fmla="*/ 9618455 h 19046379"/>
              <a:gd name="connsiteX5" fmla="*/ 669767 w 1612323"/>
              <a:gd name="connsiteY5" fmla="*/ 11761161 h 19046379"/>
              <a:gd name="connsiteX6" fmla="*/ 356628 w 1612323"/>
              <a:gd name="connsiteY6" fmla="*/ 13903872 h 19046379"/>
              <a:gd name="connsiteX7" fmla="*/ 43491 w 1612323"/>
              <a:gd name="connsiteY7" fmla="*/ 16046583 h 19046379"/>
              <a:gd name="connsiteX8" fmla="*/ 95680 w 1612323"/>
              <a:gd name="connsiteY8" fmla="*/ 19046379 h 19046379"/>
              <a:gd name="connsiteX0" fmla="*/ 565387 w 1170885"/>
              <a:gd name="connsiteY0" fmla="*/ 891447 h 19046379"/>
              <a:gd name="connsiteX1" fmla="*/ 930716 w 1170885"/>
              <a:gd name="connsiteY1" fmla="*/ 3034159 h 19046379"/>
              <a:gd name="connsiteX2" fmla="*/ 1158321 w 1170885"/>
              <a:gd name="connsiteY2" fmla="*/ 9459931 h 19046379"/>
              <a:gd name="connsiteX3" fmla="*/ 1006101 w 1170885"/>
              <a:gd name="connsiteY3" fmla="*/ 8672534 h 19046379"/>
              <a:gd name="connsiteX4" fmla="*/ 826336 w 1170885"/>
              <a:gd name="connsiteY4" fmla="*/ 9618455 h 19046379"/>
              <a:gd name="connsiteX5" fmla="*/ 669767 w 1170885"/>
              <a:gd name="connsiteY5" fmla="*/ 11761161 h 19046379"/>
              <a:gd name="connsiteX6" fmla="*/ 356628 w 1170885"/>
              <a:gd name="connsiteY6" fmla="*/ 13903872 h 19046379"/>
              <a:gd name="connsiteX7" fmla="*/ 43491 w 1170885"/>
              <a:gd name="connsiteY7" fmla="*/ 16046583 h 19046379"/>
              <a:gd name="connsiteX8" fmla="*/ 95680 w 1170885"/>
              <a:gd name="connsiteY8" fmla="*/ 19046379 h 19046379"/>
              <a:gd name="connsiteX0" fmla="*/ 565387 w 1032196"/>
              <a:gd name="connsiteY0" fmla="*/ 891447 h 19046379"/>
              <a:gd name="connsiteX1" fmla="*/ 930716 w 1032196"/>
              <a:gd name="connsiteY1" fmla="*/ 3034159 h 19046379"/>
              <a:gd name="connsiteX2" fmla="*/ 669767 w 1032196"/>
              <a:gd name="connsiteY2" fmla="*/ 4748328 h 19046379"/>
              <a:gd name="connsiteX3" fmla="*/ 1006101 w 1032196"/>
              <a:gd name="connsiteY3" fmla="*/ 8672534 h 19046379"/>
              <a:gd name="connsiteX4" fmla="*/ 826336 w 1032196"/>
              <a:gd name="connsiteY4" fmla="*/ 9618455 h 19046379"/>
              <a:gd name="connsiteX5" fmla="*/ 669767 w 1032196"/>
              <a:gd name="connsiteY5" fmla="*/ 11761161 h 19046379"/>
              <a:gd name="connsiteX6" fmla="*/ 356628 w 1032196"/>
              <a:gd name="connsiteY6" fmla="*/ 13903872 h 19046379"/>
              <a:gd name="connsiteX7" fmla="*/ 43491 w 1032196"/>
              <a:gd name="connsiteY7" fmla="*/ 16046583 h 19046379"/>
              <a:gd name="connsiteX8" fmla="*/ 95680 w 1032196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21957 w 948113"/>
              <a:gd name="connsiteY3" fmla="*/ 8605208 h 19046379"/>
              <a:gd name="connsiteX4" fmla="*/ 826336 w 948113"/>
              <a:gd name="connsiteY4" fmla="*/ 9618455 h 19046379"/>
              <a:gd name="connsiteX5" fmla="*/ 669767 w 948113"/>
              <a:gd name="connsiteY5" fmla="*/ 11761161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21957 w 948113"/>
              <a:gd name="connsiteY3" fmla="*/ 8605208 h 19046379"/>
              <a:gd name="connsiteX4" fmla="*/ 721957 w 948113"/>
              <a:gd name="connsiteY4" fmla="*/ 11605004 h 19046379"/>
              <a:gd name="connsiteX5" fmla="*/ 669767 w 948113"/>
              <a:gd name="connsiteY5" fmla="*/ 11761161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21957 w 948113"/>
              <a:gd name="connsiteY3" fmla="*/ 8605208 h 19046379"/>
              <a:gd name="connsiteX4" fmla="*/ 721957 w 948113"/>
              <a:gd name="connsiteY4" fmla="*/ 11605004 h 19046379"/>
              <a:gd name="connsiteX5" fmla="*/ 617577 w 948113"/>
              <a:gd name="connsiteY5" fmla="*/ 11605004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74146 w 948113"/>
              <a:gd name="connsiteY3" fmla="*/ 6891039 h 19046379"/>
              <a:gd name="connsiteX4" fmla="*/ 721957 w 948113"/>
              <a:gd name="connsiteY4" fmla="*/ 11605004 h 19046379"/>
              <a:gd name="connsiteX5" fmla="*/ 617577 w 948113"/>
              <a:gd name="connsiteY5" fmla="*/ 11605004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565387 w 948113"/>
              <a:gd name="connsiteY0" fmla="*/ 891447 h 19046379"/>
              <a:gd name="connsiteX1" fmla="*/ 930716 w 948113"/>
              <a:gd name="connsiteY1" fmla="*/ 3034159 h 19046379"/>
              <a:gd name="connsiteX2" fmla="*/ 669767 w 948113"/>
              <a:gd name="connsiteY2" fmla="*/ 4748328 h 19046379"/>
              <a:gd name="connsiteX3" fmla="*/ 774146 w 948113"/>
              <a:gd name="connsiteY3" fmla="*/ 6891039 h 19046379"/>
              <a:gd name="connsiteX4" fmla="*/ 617577 w 948113"/>
              <a:gd name="connsiteY4" fmla="*/ 8605208 h 19046379"/>
              <a:gd name="connsiteX5" fmla="*/ 617577 w 948113"/>
              <a:gd name="connsiteY5" fmla="*/ 11605004 h 19046379"/>
              <a:gd name="connsiteX6" fmla="*/ 356628 w 948113"/>
              <a:gd name="connsiteY6" fmla="*/ 13903872 h 19046379"/>
              <a:gd name="connsiteX7" fmla="*/ 43491 w 948113"/>
              <a:gd name="connsiteY7" fmla="*/ 16046583 h 19046379"/>
              <a:gd name="connsiteX8" fmla="*/ 95680 w 948113"/>
              <a:gd name="connsiteY8" fmla="*/ 19046379 h 19046379"/>
              <a:gd name="connsiteX0" fmla="*/ 469707 w 852433"/>
              <a:gd name="connsiteY0" fmla="*/ 891447 h 19046379"/>
              <a:gd name="connsiteX1" fmla="*/ 835036 w 852433"/>
              <a:gd name="connsiteY1" fmla="*/ 3034159 h 19046379"/>
              <a:gd name="connsiteX2" fmla="*/ 574087 w 852433"/>
              <a:gd name="connsiteY2" fmla="*/ 4748328 h 19046379"/>
              <a:gd name="connsiteX3" fmla="*/ 678466 w 852433"/>
              <a:gd name="connsiteY3" fmla="*/ 6891039 h 19046379"/>
              <a:gd name="connsiteX4" fmla="*/ 521897 w 852433"/>
              <a:gd name="connsiteY4" fmla="*/ 8605208 h 19046379"/>
              <a:gd name="connsiteX5" fmla="*/ 521897 w 852433"/>
              <a:gd name="connsiteY5" fmla="*/ 11605004 h 19046379"/>
              <a:gd name="connsiteX6" fmla="*/ 260948 w 852433"/>
              <a:gd name="connsiteY6" fmla="*/ 13903872 h 19046379"/>
              <a:gd name="connsiteX7" fmla="*/ 52190 w 852433"/>
              <a:gd name="connsiteY7" fmla="*/ 16318969 h 19046379"/>
              <a:gd name="connsiteX8" fmla="*/ 0 w 852433"/>
              <a:gd name="connsiteY8" fmla="*/ 19046379 h 19046379"/>
              <a:gd name="connsiteX0" fmla="*/ 487103 w 869829"/>
              <a:gd name="connsiteY0" fmla="*/ 891447 h 19046379"/>
              <a:gd name="connsiteX1" fmla="*/ 852432 w 869829"/>
              <a:gd name="connsiteY1" fmla="*/ 3034159 h 19046379"/>
              <a:gd name="connsiteX2" fmla="*/ 591483 w 869829"/>
              <a:gd name="connsiteY2" fmla="*/ 4748328 h 19046379"/>
              <a:gd name="connsiteX3" fmla="*/ 695862 w 869829"/>
              <a:gd name="connsiteY3" fmla="*/ 6891039 h 19046379"/>
              <a:gd name="connsiteX4" fmla="*/ 539293 w 869829"/>
              <a:gd name="connsiteY4" fmla="*/ 8605208 h 19046379"/>
              <a:gd name="connsiteX5" fmla="*/ 539293 w 869829"/>
              <a:gd name="connsiteY5" fmla="*/ 11605004 h 19046379"/>
              <a:gd name="connsiteX6" fmla="*/ 434913 w 869829"/>
              <a:gd name="connsiteY6" fmla="*/ 14176258 h 19046379"/>
              <a:gd name="connsiteX7" fmla="*/ 69586 w 869829"/>
              <a:gd name="connsiteY7" fmla="*/ 16318969 h 19046379"/>
              <a:gd name="connsiteX8" fmla="*/ 17396 w 869829"/>
              <a:gd name="connsiteY8" fmla="*/ 19046379 h 19046379"/>
              <a:gd name="connsiteX0" fmla="*/ 487103 w 869829"/>
              <a:gd name="connsiteY0" fmla="*/ 891447 h 19046379"/>
              <a:gd name="connsiteX1" fmla="*/ 852432 w 869829"/>
              <a:gd name="connsiteY1" fmla="*/ 3034159 h 19046379"/>
              <a:gd name="connsiteX2" fmla="*/ 591483 w 869829"/>
              <a:gd name="connsiteY2" fmla="*/ 4748328 h 19046379"/>
              <a:gd name="connsiteX3" fmla="*/ 695862 w 869829"/>
              <a:gd name="connsiteY3" fmla="*/ 6891039 h 19046379"/>
              <a:gd name="connsiteX4" fmla="*/ 539293 w 869829"/>
              <a:gd name="connsiteY4" fmla="*/ 8605208 h 19046379"/>
              <a:gd name="connsiteX5" fmla="*/ 539293 w 869829"/>
              <a:gd name="connsiteY5" fmla="*/ 11605004 h 19046379"/>
              <a:gd name="connsiteX6" fmla="*/ 434913 w 869829"/>
              <a:gd name="connsiteY6" fmla="*/ 14176258 h 19046379"/>
              <a:gd name="connsiteX7" fmla="*/ 69586 w 869829"/>
              <a:gd name="connsiteY7" fmla="*/ 16318969 h 19046379"/>
              <a:gd name="connsiteX8" fmla="*/ 17396 w 869829"/>
              <a:gd name="connsiteY8" fmla="*/ 19046379 h 19046379"/>
              <a:gd name="connsiteX0" fmla="*/ 487103 w 855332"/>
              <a:gd name="connsiteY0" fmla="*/ 1202 h 18156134"/>
              <a:gd name="connsiteX1" fmla="*/ 608881 w 855332"/>
              <a:gd name="connsiteY1" fmla="*/ 1252466 h 18156134"/>
              <a:gd name="connsiteX2" fmla="*/ 852432 w 855332"/>
              <a:gd name="connsiteY2" fmla="*/ 2143914 h 18156134"/>
              <a:gd name="connsiteX3" fmla="*/ 591483 w 855332"/>
              <a:gd name="connsiteY3" fmla="*/ 3858083 h 18156134"/>
              <a:gd name="connsiteX4" fmla="*/ 695862 w 855332"/>
              <a:gd name="connsiteY4" fmla="*/ 6000794 h 18156134"/>
              <a:gd name="connsiteX5" fmla="*/ 539293 w 855332"/>
              <a:gd name="connsiteY5" fmla="*/ 7714963 h 18156134"/>
              <a:gd name="connsiteX6" fmla="*/ 539293 w 855332"/>
              <a:gd name="connsiteY6" fmla="*/ 10714759 h 18156134"/>
              <a:gd name="connsiteX7" fmla="*/ 434913 w 855332"/>
              <a:gd name="connsiteY7" fmla="*/ 13286013 h 18156134"/>
              <a:gd name="connsiteX8" fmla="*/ 69586 w 855332"/>
              <a:gd name="connsiteY8" fmla="*/ 15428724 h 18156134"/>
              <a:gd name="connsiteX9" fmla="*/ 17396 w 855332"/>
              <a:gd name="connsiteY9" fmla="*/ 18156134 h 18156134"/>
              <a:gd name="connsiteX0" fmla="*/ 452312 w 855332"/>
              <a:gd name="connsiteY0" fmla="*/ 1203 h 17761955"/>
              <a:gd name="connsiteX1" fmla="*/ 608881 w 855332"/>
              <a:gd name="connsiteY1" fmla="*/ 858287 h 17761955"/>
              <a:gd name="connsiteX2" fmla="*/ 852432 w 855332"/>
              <a:gd name="connsiteY2" fmla="*/ 1749735 h 17761955"/>
              <a:gd name="connsiteX3" fmla="*/ 591483 w 855332"/>
              <a:gd name="connsiteY3" fmla="*/ 3463904 h 17761955"/>
              <a:gd name="connsiteX4" fmla="*/ 695862 w 855332"/>
              <a:gd name="connsiteY4" fmla="*/ 5606615 h 17761955"/>
              <a:gd name="connsiteX5" fmla="*/ 539293 w 855332"/>
              <a:gd name="connsiteY5" fmla="*/ 7320784 h 17761955"/>
              <a:gd name="connsiteX6" fmla="*/ 539293 w 855332"/>
              <a:gd name="connsiteY6" fmla="*/ 10320580 h 17761955"/>
              <a:gd name="connsiteX7" fmla="*/ 434913 w 855332"/>
              <a:gd name="connsiteY7" fmla="*/ 12891834 h 17761955"/>
              <a:gd name="connsiteX8" fmla="*/ 69586 w 855332"/>
              <a:gd name="connsiteY8" fmla="*/ 15034545 h 17761955"/>
              <a:gd name="connsiteX9" fmla="*/ 17396 w 855332"/>
              <a:gd name="connsiteY9" fmla="*/ 17761955 h 17761955"/>
              <a:gd name="connsiteX0" fmla="*/ 452312 w 704560"/>
              <a:gd name="connsiteY0" fmla="*/ 1197 h 17761949"/>
              <a:gd name="connsiteX1" fmla="*/ 608881 w 704560"/>
              <a:gd name="connsiteY1" fmla="*/ 858281 h 17761949"/>
              <a:gd name="connsiteX2" fmla="*/ 661070 w 704560"/>
              <a:gd name="connsiteY2" fmla="*/ 2143908 h 17761949"/>
              <a:gd name="connsiteX3" fmla="*/ 591483 w 704560"/>
              <a:gd name="connsiteY3" fmla="*/ 3463898 h 17761949"/>
              <a:gd name="connsiteX4" fmla="*/ 695862 w 704560"/>
              <a:gd name="connsiteY4" fmla="*/ 5606609 h 17761949"/>
              <a:gd name="connsiteX5" fmla="*/ 539293 w 704560"/>
              <a:gd name="connsiteY5" fmla="*/ 7320778 h 17761949"/>
              <a:gd name="connsiteX6" fmla="*/ 539293 w 704560"/>
              <a:gd name="connsiteY6" fmla="*/ 10320574 h 17761949"/>
              <a:gd name="connsiteX7" fmla="*/ 434913 w 704560"/>
              <a:gd name="connsiteY7" fmla="*/ 12891828 h 17761949"/>
              <a:gd name="connsiteX8" fmla="*/ 69586 w 704560"/>
              <a:gd name="connsiteY8" fmla="*/ 15034539 h 17761949"/>
              <a:gd name="connsiteX9" fmla="*/ 17396 w 704560"/>
              <a:gd name="connsiteY9" fmla="*/ 17761949 h 17761949"/>
              <a:gd name="connsiteX0" fmla="*/ 713260 w 713260"/>
              <a:gd name="connsiteY0" fmla="*/ 1202 h 17761961"/>
              <a:gd name="connsiteX1" fmla="*/ 608881 w 713260"/>
              <a:gd name="connsiteY1" fmla="*/ 858293 h 17761961"/>
              <a:gd name="connsiteX2" fmla="*/ 661070 w 713260"/>
              <a:gd name="connsiteY2" fmla="*/ 2143920 h 17761961"/>
              <a:gd name="connsiteX3" fmla="*/ 591483 w 713260"/>
              <a:gd name="connsiteY3" fmla="*/ 3463910 h 17761961"/>
              <a:gd name="connsiteX4" fmla="*/ 695862 w 713260"/>
              <a:gd name="connsiteY4" fmla="*/ 5606621 h 17761961"/>
              <a:gd name="connsiteX5" fmla="*/ 539293 w 713260"/>
              <a:gd name="connsiteY5" fmla="*/ 7320790 h 17761961"/>
              <a:gd name="connsiteX6" fmla="*/ 539293 w 713260"/>
              <a:gd name="connsiteY6" fmla="*/ 10320586 h 17761961"/>
              <a:gd name="connsiteX7" fmla="*/ 434913 w 713260"/>
              <a:gd name="connsiteY7" fmla="*/ 12891840 h 17761961"/>
              <a:gd name="connsiteX8" fmla="*/ 69586 w 713260"/>
              <a:gd name="connsiteY8" fmla="*/ 15034551 h 17761961"/>
              <a:gd name="connsiteX9" fmla="*/ 17396 w 713260"/>
              <a:gd name="connsiteY9" fmla="*/ 17761961 h 17761961"/>
              <a:gd name="connsiteX0" fmla="*/ 713260 w 1603384"/>
              <a:gd name="connsiteY0" fmla="*/ 1202 h 17761961"/>
              <a:gd name="connsiteX1" fmla="*/ 608881 w 1603384"/>
              <a:gd name="connsiteY1" fmla="*/ 858293 h 17761961"/>
              <a:gd name="connsiteX2" fmla="*/ 1600484 w 1603384"/>
              <a:gd name="connsiteY2" fmla="*/ 1529641 h 17761961"/>
              <a:gd name="connsiteX3" fmla="*/ 591483 w 1603384"/>
              <a:gd name="connsiteY3" fmla="*/ 3463910 h 17761961"/>
              <a:gd name="connsiteX4" fmla="*/ 695862 w 1603384"/>
              <a:gd name="connsiteY4" fmla="*/ 5606621 h 17761961"/>
              <a:gd name="connsiteX5" fmla="*/ 539293 w 1603384"/>
              <a:gd name="connsiteY5" fmla="*/ 7320790 h 17761961"/>
              <a:gd name="connsiteX6" fmla="*/ 539293 w 1603384"/>
              <a:gd name="connsiteY6" fmla="*/ 10320586 h 17761961"/>
              <a:gd name="connsiteX7" fmla="*/ 434913 w 1603384"/>
              <a:gd name="connsiteY7" fmla="*/ 12891840 h 17761961"/>
              <a:gd name="connsiteX8" fmla="*/ 69586 w 1603384"/>
              <a:gd name="connsiteY8" fmla="*/ 15034551 h 17761961"/>
              <a:gd name="connsiteX9" fmla="*/ 17396 w 1603384"/>
              <a:gd name="connsiteY9" fmla="*/ 17761961 h 17761961"/>
              <a:gd name="connsiteX0" fmla="*/ 713260 w 1960013"/>
              <a:gd name="connsiteY0" fmla="*/ 1202 h 17761961"/>
              <a:gd name="connsiteX1" fmla="*/ 608881 w 1960013"/>
              <a:gd name="connsiteY1" fmla="*/ 858293 h 17761961"/>
              <a:gd name="connsiteX2" fmla="*/ 1600484 w 1960013"/>
              <a:gd name="connsiteY2" fmla="*/ 1529641 h 17761961"/>
              <a:gd name="connsiteX3" fmla="*/ 1809243 w 1960013"/>
              <a:gd name="connsiteY3" fmla="*/ 3059282 h 17761961"/>
              <a:gd name="connsiteX4" fmla="*/ 695862 w 1960013"/>
              <a:gd name="connsiteY4" fmla="*/ 5606621 h 17761961"/>
              <a:gd name="connsiteX5" fmla="*/ 539293 w 1960013"/>
              <a:gd name="connsiteY5" fmla="*/ 7320790 h 17761961"/>
              <a:gd name="connsiteX6" fmla="*/ 539293 w 1960013"/>
              <a:gd name="connsiteY6" fmla="*/ 10320586 h 17761961"/>
              <a:gd name="connsiteX7" fmla="*/ 434913 w 1960013"/>
              <a:gd name="connsiteY7" fmla="*/ 12891840 h 17761961"/>
              <a:gd name="connsiteX8" fmla="*/ 69586 w 1960013"/>
              <a:gd name="connsiteY8" fmla="*/ 15034551 h 17761961"/>
              <a:gd name="connsiteX9" fmla="*/ 17396 w 1960013"/>
              <a:gd name="connsiteY9" fmla="*/ 17761961 h 17761961"/>
              <a:gd name="connsiteX0" fmla="*/ 713260 w 2386229"/>
              <a:gd name="connsiteY0" fmla="*/ 1202 h 17761961"/>
              <a:gd name="connsiteX1" fmla="*/ 608881 w 2386229"/>
              <a:gd name="connsiteY1" fmla="*/ 858293 h 17761961"/>
              <a:gd name="connsiteX2" fmla="*/ 1600484 w 2386229"/>
              <a:gd name="connsiteY2" fmla="*/ 1529641 h 17761961"/>
              <a:gd name="connsiteX3" fmla="*/ 1809243 w 2386229"/>
              <a:gd name="connsiteY3" fmla="*/ 3059282 h 17761961"/>
              <a:gd name="connsiteX4" fmla="*/ 2174571 w 2386229"/>
              <a:gd name="connsiteY4" fmla="*/ 3441692 h 17761961"/>
              <a:gd name="connsiteX5" fmla="*/ 539293 w 2386229"/>
              <a:gd name="connsiteY5" fmla="*/ 7320790 h 17761961"/>
              <a:gd name="connsiteX6" fmla="*/ 539293 w 2386229"/>
              <a:gd name="connsiteY6" fmla="*/ 10320586 h 17761961"/>
              <a:gd name="connsiteX7" fmla="*/ 434913 w 2386229"/>
              <a:gd name="connsiteY7" fmla="*/ 12891840 h 17761961"/>
              <a:gd name="connsiteX8" fmla="*/ 69586 w 2386229"/>
              <a:gd name="connsiteY8" fmla="*/ 15034551 h 17761961"/>
              <a:gd name="connsiteX9" fmla="*/ 17396 w 2386229"/>
              <a:gd name="connsiteY9" fmla="*/ 17761961 h 17761961"/>
              <a:gd name="connsiteX0" fmla="*/ 713260 w 2969013"/>
              <a:gd name="connsiteY0" fmla="*/ 1202 h 17761961"/>
              <a:gd name="connsiteX1" fmla="*/ 608881 w 2969013"/>
              <a:gd name="connsiteY1" fmla="*/ 858293 h 17761961"/>
              <a:gd name="connsiteX2" fmla="*/ 1600484 w 2969013"/>
              <a:gd name="connsiteY2" fmla="*/ 1529641 h 17761961"/>
              <a:gd name="connsiteX3" fmla="*/ 1809243 w 2969013"/>
              <a:gd name="connsiteY3" fmla="*/ 3059282 h 17761961"/>
              <a:gd name="connsiteX4" fmla="*/ 2174571 w 2969013"/>
              <a:gd name="connsiteY4" fmla="*/ 3441692 h 17761961"/>
              <a:gd name="connsiteX5" fmla="*/ 2696467 w 2969013"/>
              <a:gd name="connsiteY5" fmla="*/ 6118564 h 17761961"/>
              <a:gd name="connsiteX6" fmla="*/ 539293 w 2969013"/>
              <a:gd name="connsiteY6" fmla="*/ 10320586 h 17761961"/>
              <a:gd name="connsiteX7" fmla="*/ 434913 w 2969013"/>
              <a:gd name="connsiteY7" fmla="*/ 12891840 h 17761961"/>
              <a:gd name="connsiteX8" fmla="*/ 69586 w 2969013"/>
              <a:gd name="connsiteY8" fmla="*/ 15034551 h 17761961"/>
              <a:gd name="connsiteX9" fmla="*/ 17396 w 2969013"/>
              <a:gd name="connsiteY9" fmla="*/ 17761961 h 17761961"/>
              <a:gd name="connsiteX0" fmla="*/ 713260 w 2969013"/>
              <a:gd name="connsiteY0" fmla="*/ 1202 h 17761961"/>
              <a:gd name="connsiteX1" fmla="*/ 608881 w 2969013"/>
              <a:gd name="connsiteY1" fmla="*/ 858293 h 17761961"/>
              <a:gd name="connsiteX2" fmla="*/ 1600484 w 2969013"/>
              <a:gd name="connsiteY2" fmla="*/ 1529641 h 17761961"/>
              <a:gd name="connsiteX3" fmla="*/ 1861432 w 2969013"/>
              <a:gd name="connsiteY3" fmla="*/ 3059282 h 17761961"/>
              <a:gd name="connsiteX4" fmla="*/ 2174571 w 2969013"/>
              <a:gd name="connsiteY4" fmla="*/ 3441692 h 17761961"/>
              <a:gd name="connsiteX5" fmla="*/ 2696467 w 2969013"/>
              <a:gd name="connsiteY5" fmla="*/ 6118564 h 17761961"/>
              <a:gd name="connsiteX6" fmla="*/ 539293 w 2969013"/>
              <a:gd name="connsiteY6" fmla="*/ 10320586 h 17761961"/>
              <a:gd name="connsiteX7" fmla="*/ 434913 w 2969013"/>
              <a:gd name="connsiteY7" fmla="*/ 12891840 h 17761961"/>
              <a:gd name="connsiteX8" fmla="*/ 69586 w 2969013"/>
              <a:gd name="connsiteY8" fmla="*/ 15034551 h 17761961"/>
              <a:gd name="connsiteX9" fmla="*/ 17396 w 2969013"/>
              <a:gd name="connsiteY9" fmla="*/ 17761961 h 17761961"/>
              <a:gd name="connsiteX0" fmla="*/ 713260 w 2969013"/>
              <a:gd name="connsiteY0" fmla="*/ 1202 h 17761961"/>
              <a:gd name="connsiteX1" fmla="*/ 608881 w 2969013"/>
              <a:gd name="connsiteY1" fmla="*/ 858293 h 17761961"/>
              <a:gd name="connsiteX2" fmla="*/ 1600483 w 2969013"/>
              <a:gd name="connsiteY2" fmla="*/ 764821 h 17761961"/>
              <a:gd name="connsiteX3" fmla="*/ 1861432 w 2969013"/>
              <a:gd name="connsiteY3" fmla="*/ 3059282 h 17761961"/>
              <a:gd name="connsiteX4" fmla="*/ 2174571 w 2969013"/>
              <a:gd name="connsiteY4" fmla="*/ 3441692 h 17761961"/>
              <a:gd name="connsiteX5" fmla="*/ 2696467 w 2969013"/>
              <a:gd name="connsiteY5" fmla="*/ 6118564 h 17761961"/>
              <a:gd name="connsiteX6" fmla="*/ 539293 w 2969013"/>
              <a:gd name="connsiteY6" fmla="*/ 10320586 h 17761961"/>
              <a:gd name="connsiteX7" fmla="*/ 434913 w 2969013"/>
              <a:gd name="connsiteY7" fmla="*/ 12891840 h 17761961"/>
              <a:gd name="connsiteX8" fmla="*/ 69586 w 2969013"/>
              <a:gd name="connsiteY8" fmla="*/ 15034551 h 17761961"/>
              <a:gd name="connsiteX9" fmla="*/ 17396 w 2969013"/>
              <a:gd name="connsiteY9" fmla="*/ 17761961 h 17761961"/>
              <a:gd name="connsiteX0" fmla="*/ 713260 w 3438720"/>
              <a:gd name="connsiteY0" fmla="*/ 1202 h 17761961"/>
              <a:gd name="connsiteX1" fmla="*/ 608881 w 3438720"/>
              <a:gd name="connsiteY1" fmla="*/ 858293 h 17761961"/>
              <a:gd name="connsiteX2" fmla="*/ 1600483 w 3438720"/>
              <a:gd name="connsiteY2" fmla="*/ 764821 h 17761961"/>
              <a:gd name="connsiteX3" fmla="*/ 1861432 w 3438720"/>
              <a:gd name="connsiteY3" fmla="*/ 3059282 h 17761961"/>
              <a:gd name="connsiteX4" fmla="*/ 2174571 w 3438720"/>
              <a:gd name="connsiteY4" fmla="*/ 3441692 h 17761961"/>
              <a:gd name="connsiteX5" fmla="*/ 2696467 w 3438720"/>
              <a:gd name="connsiteY5" fmla="*/ 6118564 h 17761961"/>
              <a:gd name="connsiteX6" fmla="*/ 3061794 w 3438720"/>
              <a:gd name="connsiteY6" fmla="*/ 6883385 h 17761961"/>
              <a:gd name="connsiteX7" fmla="*/ 434913 w 3438720"/>
              <a:gd name="connsiteY7" fmla="*/ 12891840 h 17761961"/>
              <a:gd name="connsiteX8" fmla="*/ 69586 w 3438720"/>
              <a:gd name="connsiteY8" fmla="*/ 15034551 h 17761961"/>
              <a:gd name="connsiteX9" fmla="*/ 17396 w 3438720"/>
              <a:gd name="connsiteY9" fmla="*/ 17761961 h 17761961"/>
              <a:gd name="connsiteX0" fmla="*/ 1159772 w 3577892"/>
              <a:gd name="connsiteY0" fmla="*/ 1202 h 17761961"/>
              <a:gd name="connsiteX1" fmla="*/ 1055393 w 3577892"/>
              <a:gd name="connsiteY1" fmla="*/ 858293 h 17761961"/>
              <a:gd name="connsiteX2" fmla="*/ 2046995 w 3577892"/>
              <a:gd name="connsiteY2" fmla="*/ 764821 h 17761961"/>
              <a:gd name="connsiteX3" fmla="*/ 2307944 w 3577892"/>
              <a:gd name="connsiteY3" fmla="*/ 3059282 h 17761961"/>
              <a:gd name="connsiteX4" fmla="*/ 2621083 w 3577892"/>
              <a:gd name="connsiteY4" fmla="*/ 3441692 h 17761961"/>
              <a:gd name="connsiteX5" fmla="*/ 3142979 w 3577892"/>
              <a:gd name="connsiteY5" fmla="*/ 6118564 h 17761961"/>
              <a:gd name="connsiteX6" fmla="*/ 3508306 w 3577892"/>
              <a:gd name="connsiteY6" fmla="*/ 6883385 h 17761961"/>
              <a:gd name="connsiteX7" fmla="*/ 3560495 w 3577892"/>
              <a:gd name="connsiteY7" fmla="*/ 10325077 h 17761961"/>
              <a:gd name="connsiteX8" fmla="*/ 516098 w 3577892"/>
              <a:gd name="connsiteY8" fmla="*/ 15034551 h 17761961"/>
              <a:gd name="connsiteX9" fmla="*/ 463908 w 3577892"/>
              <a:gd name="connsiteY9" fmla="*/ 17761961 h 17761961"/>
              <a:gd name="connsiteX0" fmla="*/ 1159772 w 3630082"/>
              <a:gd name="connsiteY0" fmla="*/ 1202 h 17761961"/>
              <a:gd name="connsiteX1" fmla="*/ 1055393 w 3630082"/>
              <a:gd name="connsiteY1" fmla="*/ 858293 h 17761961"/>
              <a:gd name="connsiteX2" fmla="*/ 2046995 w 3630082"/>
              <a:gd name="connsiteY2" fmla="*/ 764821 h 17761961"/>
              <a:gd name="connsiteX3" fmla="*/ 2307944 w 3630082"/>
              <a:gd name="connsiteY3" fmla="*/ 3059282 h 17761961"/>
              <a:gd name="connsiteX4" fmla="*/ 2621083 w 3630082"/>
              <a:gd name="connsiteY4" fmla="*/ 3441692 h 17761961"/>
              <a:gd name="connsiteX5" fmla="*/ 3142979 w 3630082"/>
              <a:gd name="connsiteY5" fmla="*/ 6118564 h 17761961"/>
              <a:gd name="connsiteX6" fmla="*/ 3560496 w 3630082"/>
              <a:gd name="connsiteY6" fmla="*/ 6883385 h 17761961"/>
              <a:gd name="connsiteX7" fmla="*/ 3560495 w 3630082"/>
              <a:gd name="connsiteY7" fmla="*/ 10325077 h 17761961"/>
              <a:gd name="connsiteX8" fmla="*/ 516098 w 3630082"/>
              <a:gd name="connsiteY8" fmla="*/ 15034551 h 17761961"/>
              <a:gd name="connsiteX9" fmla="*/ 463908 w 3630082"/>
              <a:gd name="connsiteY9" fmla="*/ 17761961 h 17761961"/>
              <a:gd name="connsiteX0" fmla="*/ 1159772 w 3630082"/>
              <a:gd name="connsiteY0" fmla="*/ 1202 h 17761961"/>
              <a:gd name="connsiteX1" fmla="*/ 1055393 w 3630082"/>
              <a:gd name="connsiteY1" fmla="*/ 858293 h 17761961"/>
              <a:gd name="connsiteX2" fmla="*/ 2046995 w 3630082"/>
              <a:gd name="connsiteY2" fmla="*/ 764821 h 17761961"/>
              <a:gd name="connsiteX3" fmla="*/ 2307944 w 3630082"/>
              <a:gd name="connsiteY3" fmla="*/ 3059282 h 17761961"/>
              <a:gd name="connsiteX4" fmla="*/ 2725462 w 3630082"/>
              <a:gd name="connsiteY4" fmla="*/ 3441692 h 17761961"/>
              <a:gd name="connsiteX5" fmla="*/ 3142979 w 3630082"/>
              <a:gd name="connsiteY5" fmla="*/ 6118564 h 17761961"/>
              <a:gd name="connsiteX6" fmla="*/ 3560496 w 3630082"/>
              <a:gd name="connsiteY6" fmla="*/ 6883385 h 17761961"/>
              <a:gd name="connsiteX7" fmla="*/ 3560495 w 3630082"/>
              <a:gd name="connsiteY7" fmla="*/ 10325077 h 17761961"/>
              <a:gd name="connsiteX8" fmla="*/ 516098 w 3630082"/>
              <a:gd name="connsiteY8" fmla="*/ 15034551 h 17761961"/>
              <a:gd name="connsiteX9" fmla="*/ 463908 w 3630082"/>
              <a:gd name="connsiteY9" fmla="*/ 17761961 h 17761961"/>
              <a:gd name="connsiteX0" fmla="*/ 1159772 w 3630082"/>
              <a:gd name="connsiteY0" fmla="*/ 1202 h 17761961"/>
              <a:gd name="connsiteX1" fmla="*/ 1055393 w 3630082"/>
              <a:gd name="connsiteY1" fmla="*/ 858293 h 17761961"/>
              <a:gd name="connsiteX2" fmla="*/ 2046995 w 3630082"/>
              <a:gd name="connsiteY2" fmla="*/ 764821 h 17761961"/>
              <a:gd name="connsiteX3" fmla="*/ 2360134 w 3630082"/>
              <a:gd name="connsiteY3" fmla="*/ 2676872 h 17761961"/>
              <a:gd name="connsiteX4" fmla="*/ 2725462 w 3630082"/>
              <a:gd name="connsiteY4" fmla="*/ 3441692 h 17761961"/>
              <a:gd name="connsiteX5" fmla="*/ 3142979 w 3630082"/>
              <a:gd name="connsiteY5" fmla="*/ 6118564 h 17761961"/>
              <a:gd name="connsiteX6" fmla="*/ 3560496 w 3630082"/>
              <a:gd name="connsiteY6" fmla="*/ 6883385 h 17761961"/>
              <a:gd name="connsiteX7" fmla="*/ 3560495 w 3630082"/>
              <a:gd name="connsiteY7" fmla="*/ 10325077 h 17761961"/>
              <a:gd name="connsiteX8" fmla="*/ 516098 w 3630082"/>
              <a:gd name="connsiteY8" fmla="*/ 15034551 h 17761961"/>
              <a:gd name="connsiteX9" fmla="*/ 463908 w 3630082"/>
              <a:gd name="connsiteY9" fmla="*/ 17761961 h 17761961"/>
              <a:gd name="connsiteX0" fmla="*/ 695864 w 3769255"/>
              <a:gd name="connsiteY0" fmla="*/ 1202 h 17761961"/>
              <a:gd name="connsiteX1" fmla="*/ 591485 w 3769255"/>
              <a:gd name="connsiteY1" fmla="*/ 858293 h 17761961"/>
              <a:gd name="connsiteX2" fmla="*/ 1583087 w 3769255"/>
              <a:gd name="connsiteY2" fmla="*/ 764821 h 17761961"/>
              <a:gd name="connsiteX3" fmla="*/ 1896226 w 3769255"/>
              <a:gd name="connsiteY3" fmla="*/ 2676872 h 17761961"/>
              <a:gd name="connsiteX4" fmla="*/ 2261554 w 3769255"/>
              <a:gd name="connsiteY4" fmla="*/ 3441692 h 17761961"/>
              <a:gd name="connsiteX5" fmla="*/ 2679071 w 3769255"/>
              <a:gd name="connsiteY5" fmla="*/ 6118564 h 17761961"/>
              <a:gd name="connsiteX6" fmla="*/ 3096588 w 3769255"/>
              <a:gd name="connsiteY6" fmla="*/ 6883385 h 17761961"/>
              <a:gd name="connsiteX7" fmla="*/ 3096587 w 3769255"/>
              <a:gd name="connsiteY7" fmla="*/ 10325077 h 17761961"/>
              <a:gd name="connsiteX8" fmla="*/ 3253157 w 3769255"/>
              <a:gd name="connsiteY8" fmla="*/ 13766770 h 17761961"/>
              <a:gd name="connsiteX9" fmla="*/ 0 w 3769255"/>
              <a:gd name="connsiteY9" fmla="*/ 17761961 h 17761961"/>
              <a:gd name="connsiteX0" fmla="*/ 252249 w 2835637"/>
              <a:gd name="connsiteY0" fmla="*/ 1202 h 15678821"/>
              <a:gd name="connsiteX1" fmla="*/ 147870 w 2835637"/>
              <a:gd name="connsiteY1" fmla="*/ 858293 h 15678821"/>
              <a:gd name="connsiteX2" fmla="*/ 1139472 w 2835637"/>
              <a:gd name="connsiteY2" fmla="*/ 764821 h 15678821"/>
              <a:gd name="connsiteX3" fmla="*/ 1452611 w 2835637"/>
              <a:gd name="connsiteY3" fmla="*/ 2676872 h 15678821"/>
              <a:gd name="connsiteX4" fmla="*/ 1817939 w 2835637"/>
              <a:gd name="connsiteY4" fmla="*/ 3441692 h 15678821"/>
              <a:gd name="connsiteX5" fmla="*/ 2235456 w 2835637"/>
              <a:gd name="connsiteY5" fmla="*/ 6118564 h 15678821"/>
              <a:gd name="connsiteX6" fmla="*/ 2652973 w 2835637"/>
              <a:gd name="connsiteY6" fmla="*/ 6883385 h 15678821"/>
              <a:gd name="connsiteX7" fmla="*/ 2652972 w 2835637"/>
              <a:gd name="connsiteY7" fmla="*/ 10325077 h 15678821"/>
              <a:gd name="connsiteX8" fmla="*/ 2809542 w 2835637"/>
              <a:gd name="connsiteY8" fmla="*/ 13766770 h 15678821"/>
              <a:gd name="connsiteX9" fmla="*/ 2809542 w 2835637"/>
              <a:gd name="connsiteY9" fmla="*/ 15678821 h 15678821"/>
              <a:gd name="connsiteX0" fmla="*/ 252249 w 2826939"/>
              <a:gd name="connsiteY0" fmla="*/ 1202 h 15678821"/>
              <a:gd name="connsiteX1" fmla="*/ 147870 w 2826939"/>
              <a:gd name="connsiteY1" fmla="*/ 858293 h 15678821"/>
              <a:gd name="connsiteX2" fmla="*/ 1139472 w 2826939"/>
              <a:gd name="connsiteY2" fmla="*/ 764821 h 15678821"/>
              <a:gd name="connsiteX3" fmla="*/ 1452611 w 2826939"/>
              <a:gd name="connsiteY3" fmla="*/ 2676872 h 15678821"/>
              <a:gd name="connsiteX4" fmla="*/ 1817939 w 2826939"/>
              <a:gd name="connsiteY4" fmla="*/ 3441692 h 15678821"/>
              <a:gd name="connsiteX5" fmla="*/ 2235456 w 2826939"/>
              <a:gd name="connsiteY5" fmla="*/ 6118564 h 15678821"/>
              <a:gd name="connsiteX6" fmla="*/ 2652973 w 2826939"/>
              <a:gd name="connsiteY6" fmla="*/ 6883385 h 15678821"/>
              <a:gd name="connsiteX7" fmla="*/ 2652972 w 2826939"/>
              <a:gd name="connsiteY7" fmla="*/ 10325077 h 15678821"/>
              <a:gd name="connsiteX8" fmla="*/ 2809542 w 2826939"/>
              <a:gd name="connsiteY8" fmla="*/ 13766770 h 15678821"/>
              <a:gd name="connsiteX9" fmla="*/ 2757352 w 2826939"/>
              <a:gd name="connsiteY9" fmla="*/ 15678821 h 15678821"/>
              <a:gd name="connsiteX0" fmla="*/ 252249 w 2826939"/>
              <a:gd name="connsiteY0" fmla="*/ 1202 h 15678821"/>
              <a:gd name="connsiteX1" fmla="*/ 147870 w 2826939"/>
              <a:gd name="connsiteY1" fmla="*/ 858293 h 15678821"/>
              <a:gd name="connsiteX2" fmla="*/ 1139472 w 2826939"/>
              <a:gd name="connsiteY2" fmla="*/ 764821 h 15678821"/>
              <a:gd name="connsiteX3" fmla="*/ 1452611 w 2826939"/>
              <a:gd name="connsiteY3" fmla="*/ 2676872 h 15678821"/>
              <a:gd name="connsiteX4" fmla="*/ 1817939 w 2826939"/>
              <a:gd name="connsiteY4" fmla="*/ 3441692 h 15678821"/>
              <a:gd name="connsiteX5" fmla="*/ 2235456 w 2826939"/>
              <a:gd name="connsiteY5" fmla="*/ 6118564 h 15678821"/>
              <a:gd name="connsiteX6" fmla="*/ 2652973 w 2826939"/>
              <a:gd name="connsiteY6" fmla="*/ 6883385 h 15678821"/>
              <a:gd name="connsiteX7" fmla="*/ 2652972 w 2826939"/>
              <a:gd name="connsiteY7" fmla="*/ 10325077 h 15678821"/>
              <a:gd name="connsiteX8" fmla="*/ 2809542 w 2826939"/>
              <a:gd name="connsiteY8" fmla="*/ 13766770 h 15678821"/>
              <a:gd name="connsiteX9" fmla="*/ 2757353 w 2826939"/>
              <a:gd name="connsiteY9" fmla="*/ 15678821 h 15678821"/>
              <a:gd name="connsiteX0" fmla="*/ 252249 w 2826939"/>
              <a:gd name="connsiteY0" fmla="*/ 1202 h 15678821"/>
              <a:gd name="connsiteX1" fmla="*/ 147870 w 2826939"/>
              <a:gd name="connsiteY1" fmla="*/ 858293 h 15678821"/>
              <a:gd name="connsiteX2" fmla="*/ 1139472 w 2826939"/>
              <a:gd name="connsiteY2" fmla="*/ 764821 h 15678821"/>
              <a:gd name="connsiteX3" fmla="*/ 1452611 w 2826939"/>
              <a:gd name="connsiteY3" fmla="*/ 2676872 h 15678821"/>
              <a:gd name="connsiteX4" fmla="*/ 1817939 w 2826939"/>
              <a:gd name="connsiteY4" fmla="*/ 3441692 h 15678821"/>
              <a:gd name="connsiteX5" fmla="*/ 2235456 w 2826939"/>
              <a:gd name="connsiteY5" fmla="*/ 6118564 h 15678821"/>
              <a:gd name="connsiteX6" fmla="*/ 2652973 w 2826939"/>
              <a:gd name="connsiteY6" fmla="*/ 6883385 h 15678821"/>
              <a:gd name="connsiteX7" fmla="*/ 2652972 w 2826939"/>
              <a:gd name="connsiteY7" fmla="*/ 10325077 h 15678821"/>
              <a:gd name="connsiteX8" fmla="*/ 2809542 w 2826939"/>
              <a:gd name="connsiteY8" fmla="*/ 13766770 h 15678821"/>
              <a:gd name="connsiteX9" fmla="*/ 2757353 w 2826939"/>
              <a:gd name="connsiteY9" fmla="*/ 15678821 h 15678821"/>
              <a:gd name="connsiteX0" fmla="*/ 252249 w 2826939"/>
              <a:gd name="connsiteY0" fmla="*/ 1202 h 15678821"/>
              <a:gd name="connsiteX1" fmla="*/ 147870 w 2826939"/>
              <a:gd name="connsiteY1" fmla="*/ 858293 h 15678821"/>
              <a:gd name="connsiteX2" fmla="*/ 1139472 w 2826939"/>
              <a:gd name="connsiteY2" fmla="*/ 764821 h 15678821"/>
              <a:gd name="connsiteX3" fmla="*/ 1452611 w 2826939"/>
              <a:gd name="connsiteY3" fmla="*/ 2676872 h 15678821"/>
              <a:gd name="connsiteX4" fmla="*/ 1817939 w 2826939"/>
              <a:gd name="connsiteY4" fmla="*/ 3441692 h 15678821"/>
              <a:gd name="connsiteX5" fmla="*/ 2235456 w 2826939"/>
              <a:gd name="connsiteY5" fmla="*/ 6118564 h 15678821"/>
              <a:gd name="connsiteX6" fmla="*/ 2652973 w 2826939"/>
              <a:gd name="connsiteY6" fmla="*/ 6883385 h 15678821"/>
              <a:gd name="connsiteX7" fmla="*/ 2652972 w 2826939"/>
              <a:gd name="connsiteY7" fmla="*/ 10325077 h 15678821"/>
              <a:gd name="connsiteX8" fmla="*/ 2809542 w 2826939"/>
              <a:gd name="connsiteY8" fmla="*/ 13766770 h 15678821"/>
              <a:gd name="connsiteX9" fmla="*/ 2757353 w 2826939"/>
              <a:gd name="connsiteY9" fmla="*/ 15678821 h 15678821"/>
              <a:gd name="connsiteX0" fmla="*/ 252249 w 2826939"/>
              <a:gd name="connsiteY0" fmla="*/ 1202 h 15678821"/>
              <a:gd name="connsiteX1" fmla="*/ 147870 w 2826939"/>
              <a:gd name="connsiteY1" fmla="*/ 858293 h 15678821"/>
              <a:gd name="connsiteX2" fmla="*/ 1139472 w 2826939"/>
              <a:gd name="connsiteY2" fmla="*/ 764821 h 15678821"/>
              <a:gd name="connsiteX3" fmla="*/ 1452611 w 2826939"/>
              <a:gd name="connsiteY3" fmla="*/ 2676872 h 15678821"/>
              <a:gd name="connsiteX4" fmla="*/ 1817939 w 2826939"/>
              <a:gd name="connsiteY4" fmla="*/ 3441692 h 15678821"/>
              <a:gd name="connsiteX5" fmla="*/ 2235456 w 2826939"/>
              <a:gd name="connsiteY5" fmla="*/ 6118564 h 15678821"/>
              <a:gd name="connsiteX6" fmla="*/ 2652973 w 2826939"/>
              <a:gd name="connsiteY6" fmla="*/ 6883385 h 15678821"/>
              <a:gd name="connsiteX7" fmla="*/ 2652972 w 2826939"/>
              <a:gd name="connsiteY7" fmla="*/ 10325077 h 15678821"/>
              <a:gd name="connsiteX8" fmla="*/ 2809542 w 2826939"/>
              <a:gd name="connsiteY8" fmla="*/ 13766770 h 15678821"/>
              <a:gd name="connsiteX9" fmla="*/ 2757353 w 2826939"/>
              <a:gd name="connsiteY9" fmla="*/ 15678821 h 15678821"/>
              <a:gd name="connsiteX0" fmla="*/ 252249 w 2826939"/>
              <a:gd name="connsiteY0" fmla="*/ 1202 h 15678821"/>
              <a:gd name="connsiteX1" fmla="*/ 147870 w 2826939"/>
              <a:gd name="connsiteY1" fmla="*/ 858293 h 15678821"/>
              <a:gd name="connsiteX2" fmla="*/ 1139472 w 2826939"/>
              <a:gd name="connsiteY2" fmla="*/ 764821 h 15678821"/>
              <a:gd name="connsiteX3" fmla="*/ 1452611 w 2826939"/>
              <a:gd name="connsiteY3" fmla="*/ 2676872 h 15678821"/>
              <a:gd name="connsiteX4" fmla="*/ 1817939 w 2826939"/>
              <a:gd name="connsiteY4" fmla="*/ 3441692 h 15678821"/>
              <a:gd name="connsiteX5" fmla="*/ 2235456 w 2826939"/>
              <a:gd name="connsiteY5" fmla="*/ 6118564 h 15678821"/>
              <a:gd name="connsiteX6" fmla="*/ 2652973 w 2826939"/>
              <a:gd name="connsiteY6" fmla="*/ 6883385 h 15678821"/>
              <a:gd name="connsiteX7" fmla="*/ 2652972 w 2826939"/>
              <a:gd name="connsiteY7" fmla="*/ 10325077 h 15678821"/>
              <a:gd name="connsiteX8" fmla="*/ 2809542 w 2826939"/>
              <a:gd name="connsiteY8" fmla="*/ 13766770 h 15678821"/>
              <a:gd name="connsiteX9" fmla="*/ 2757353 w 2826939"/>
              <a:gd name="connsiteY9" fmla="*/ 15678821 h 15678821"/>
              <a:gd name="connsiteX0" fmla="*/ 252249 w 2835637"/>
              <a:gd name="connsiteY0" fmla="*/ 1202 h 15296411"/>
              <a:gd name="connsiteX1" fmla="*/ 147870 w 2835637"/>
              <a:gd name="connsiteY1" fmla="*/ 858293 h 15296411"/>
              <a:gd name="connsiteX2" fmla="*/ 1139472 w 2835637"/>
              <a:gd name="connsiteY2" fmla="*/ 764821 h 15296411"/>
              <a:gd name="connsiteX3" fmla="*/ 1452611 w 2835637"/>
              <a:gd name="connsiteY3" fmla="*/ 2676872 h 15296411"/>
              <a:gd name="connsiteX4" fmla="*/ 1817939 w 2835637"/>
              <a:gd name="connsiteY4" fmla="*/ 3441692 h 15296411"/>
              <a:gd name="connsiteX5" fmla="*/ 2235456 w 2835637"/>
              <a:gd name="connsiteY5" fmla="*/ 6118564 h 15296411"/>
              <a:gd name="connsiteX6" fmla="*/ 2652973 w 2835637"/>
              <a:gd name="connsiteY6" fmla="*/ 6883385 h 15296411"/>
              <a:gd name="connsiteX7" fmla="*/ 2652972 w 2835637"/>
              <a:gd name="connsiteY7" fmla="*/ 10325077 h 15296411"/>
              <a:gd name="connsiteX8" fmla="*/ 2809542 w 2835637"/>
              <a:gd name="connsiteY8" fmla="*/ 13766770 h 15296411"/>
              <a:gd name="connsiteX9" fmla="*/ 2809542 w 2835637"/>
              <a:gd name="connsiteY9" fmla="*/ 15296411 h 1529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5637" h="15296411">
                <a:moveTo>
                  <a:pt x="252249" y="1202"/>
                </a:moveTo>
                <a:cubicBezTo>
                  <a:pt x="250918" y="2"/>
                  <a:pt x="0" y="731023"/>
                  <a:pt x="147870" y="858293"/>
                </a:cubicBezTo>
                <a:cubicBezTo>
                  <a:pt x="295740" y="985563"/>
                  <a:pt x="922015" y="461725"/>
                  <a:pt x="1139472" y="764821"/>
                </a:cubicBezTo>
                <a:cubicBezTo>
                  <a:pt x="1356929" y="1067918"/>
                  <a:pt x="1339533" y="2230727"/>
                  <a:pt x="1452611" y="2676872"/>
                </a:cubicBezTo>
                <a:cubicBezTo>
                  <a:pt x="1565689" y="3123017"/>
                  <a:pt x="1687465" y="2868077"/>
                  <a:pt x="1817939" y="3441692"/>
                </a:cubicBezTo>
                <a:cubicBezTo>
                  <a:pt x="1948413" y="4015307"/>
                  <a:pt x="2096284" y="5544949"/>
                  <a:pt x="2235456" y="6118564"/>
                </a:cubicBezTo>
                <a:cubicBezTo>
                  <a:pt x="2374628" y="6692179"/>
                  <a:pt x="2583387" y="6182300"/>
                  <a:pt x="2652973" y="6883385"/>
                </a:cubicBezTo>
                <a:cubicBezTo>
                  <a:pt x="2722559" y="7584471"/>
                  <a:pt x="2624110" y="10215516"/>
                  <a:pt x="2652972" y="10325077"/>
                </a:cubicBezTo>
                <a:cubicBezTo>
                  <a:pt x="2628419" y="11827682"/>
                  <a:pt x="2783447" y="12938214"/>
                  <a:pt x="2809542" y="13766770"/>
                </a:cubicBezTo>
                <a:cubicBezTo>
                  <a:pt x="2835637" y="14595326"/>
                  <a:pt x="2829315" y="15260516"/>
                  <a:pt x="2809542" y="15296411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0" y="5661248"/>
            <a:ext cx="1115616" cy="4320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72008" y="5661248"/>
            <a:ext cx="971600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1.PP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804248" y="476672"/>
            <a:ext cx="23397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804248" y="476672"/>
            <a:ext cx="2195736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ŘEZ OBJEKTEM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Popis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Obrázek 9" descr="POHLED 1.PNG"/>
          <p:cNvPicPr>
            <a:picLocks noChangeAspect="1"/>
          </p:cNvPicPr>
          <p:nvPr/>
        </p:nvPicPr>
        <p:blipFill>
          <a:blip r:embed="rId3" cstate="print"/>
          <a:srcRect r="23868"/>
          <a:stretch>
            <a:fillRect/>
          </a:stretch>
        </p:blipFill>
        <p:spPr>
          <a:xfrm>
            <a:off x="0" y="4077072"/>
            <a:ext cx="5364088" cy="2636912"/>
          </a:xfrm>
          <a:prstGeom prst="rect">
            <a:avLst/>
          </a:prstGeom>
        </p:spPr>
      </p:pic>
      <p:pic>
        <p:nvPicPr>
          <p:cNvPr id="11" name="Obrázek 10" descr="POHLED2.PNG"/>
          <p:cNvPicPr>
            <a:picLocks noChangeAspect="1"/>
          </p:cNvPicPr>
          <p:nvPr/>
        </p:nvPicPr>
        <p:blipFill>
          <a:blip r:embed="rId4" cstate="print"/>
          <a:srcRect t="2289"/>
          <a:stretch>
            <a:fillRect/>
          </a:stretch>
        </p:blipFill>
        <p:spPr>
          <a:xfrm>
            <a:off x="5449373" y="1196752"/>
            <a:ext cx="3694627" cy="2564904"/>
          </a:xfrm>
          <a:prstGeom prst="rect">
            <a:avLst/>
          </a:prstGeom>
        </p:spPr>
      </p:pic>
      <p:pic>
        <p:nvPicPr>
          <p:cNvPr id="14" name="Obrázek 13" descr="POHLED 3.PNG"/>
          <p:cNvPicPr>
            <a:picLocks noChangeAspect="1"/>
          </p:cNvPicPr>
          <p:nvPr/>
        </p:nvPicPr>
        <p:blipFill>
          <a:blip r:embed="rId5" cstate="print"/>
          <a:srcRect b="4144"/>
          <a:stretch>
            <a:fillRect/>
          </a:stretch>
        </p:blipFill>
        <p:spPr>
          <a:xfrm>
            <a:off x="5543600" y="4052430"/>
            <a:ext cx="3600400" cy="280557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79512" y="1124745"/>
            <a:ext cx="850728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Druh stavby: Bytový dům			</a:t>
            </a: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Zastavěná plocha: 254,82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2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Počet podlaží: 3 NP</a:t>
            </a: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Počet bytů: 9 (6x 2+KK, 3x 1+KK)</a:t>
            </a: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Počet obyvatel: 18</a:t>
            </a:r>
            <a:endParaRPr lang="cs-CZ" sz="2200" baseline="300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</a:pPr>
            <a:endParaRPr lang="cs-CZ" sz="2200" baseline="300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cs-CZ" sz="2200" baseline="300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cs-CZ" sz="2200" baseline="300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</a:pPr>
            <a:r>
              <a:rPr lang="cs-CZ" sz="2200" baseline="30000" dirty="0" smtClean="0">
                <a:latin typeface="Arial" pitchFamily="34" charset="0"/>
                <a:cs typeface="Arial" pitchFamily="34" charset="0"/>
              </a:rPr>
              <a:t>			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220072" y="105273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JIHOZÁPADNÍ POHLED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80112" y="37890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SEVEROZÁPADNÍ POHLED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37890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JIHOVÝCHODNÍ POHLED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6597352"/>
            <a:ext cx="126064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59247"/>
          <a:stretch/>
        </p:blipFill>
        <p:spPr>
          <a:xfrm>
            <a:off x="0" y="10"/>
            <a:ext cx="3419872" cy="6857990"/>
          </a:xfrm>
          <a:prstGeom prst="rect">
            <a:avLst/>
          </a:prstGeom>
        </p:spPr>
      </p:pic>
      <p:pic>
        <p:nvPicPr>
          <p:cNvPr id="10" name="Obrázek 9" descr="1.np 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904243" y="515629"/>
            <a:ext cx="6755385" cy="5724128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0" y="260648"/>
            <a:ext cx="3635896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179512" y="260649"/>
            <a:ext cx="327228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Popis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948264" y="260648"/>
            <a:ext cx="2195736" cy="43204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948264" y="260648"/>
            <a:ext cx="2088232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PŮDORYS 1.NP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79512" y="1052736"/>
            <a:ext cx="36724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Výměra bytových jednotek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1.NP:</a:t>
            </a:r>
            <a:endParaRPr kumimoji="0" 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B.J.č.1 = 47,27 m</a:t>
            </a: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2200" baseline="30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cs-CZ" sz="2200" b="0" i="0" u="none" strike="noStrike" cap="none" normalizeH="0" baseline="30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2200" baseline="30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cs-CZ" sz="2200" b="0" i="0" u="none" strike="noStrike" cap="none" normalizeH="0" baseline="30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2200" baseline="30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cs-CZ" sz="2200" b="0" i="0" u="none" strike="noStrike" cap="none" normalizeH="0" baseline="30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sklepní kóje –pozinkovaný</a:t>
            </a:r>
            <a:endParaRPr lang="cs-CZ" sz="2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cs-CZ" sz="2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tahokov</a:t>
            </a:r>
            <a:endParaRPr kumimoji="0" lang="cs-CZ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7883352" y="6597352"/>
            <a:ext cx="126064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Pravoúhlá spojovací čára 27"/>
          <p:cNvCxnSpPr/>
          <p:nvPr/>
        </p:nvCxnSpPr>
        <p:spPr>
          <a:xfrm>
            <a:off x="1403648" y="4005064"/>
            <a:ext cx="2808312" cy="79208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59247"/>
          <a:stretch/>
        </p:blipFill>
        <p:spPr>
          <a:xfrm>
            <a:off x="0" y="10"/>
            <a:ext cx="3419872" cy="6857990"/>
          </a:xfrm>
          <a:prstGeom prst="rect">
            <a:avLst/>
          </a:prstGeom>
        </p:spPr>
      </p:pic>
      <p:pic>
        <p:nvPicPr>
          <p:cNvPr id="11" name="Obrázek 10" descr="2.np 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182967" y="780335"/>
            <a:ext cx="6192688" cy="572937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0" y="260648"/>
            <a:ext cx="3635896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179512" y="260649"/>
            <a:ext cx="327228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Popis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948264" y="260648"/>
            <a:ext cx="2195736" cy="43204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948264" y="260648"/>
            <a:ext cx="2088232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PŮDORYS 2.NP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9512" y="1052736"/>
            <a:ext cx="4248472" cy="762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Výměra bytových jednotek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2.NP:</a:t>
            </a:r>
            <a:endParaRPr kumimoji="0" 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B.J.č.2 = 47,27 m</a:t>
            </a: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B.J.č.3 = 50,58 m</a:t>
            </a: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B.J.č.4 = 43,70 m</a:t>
            </a: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B.J.č.5 = 41,90 m</a:t>
            </a: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200" baseline="30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200" baseline="300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instalační šachty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sociální zařízení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↓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střed objektu</a:t>
            </a:r>
            <a:endParaRPr kumimoji="0" lang="cs-CZ" sz="2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FFCC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FFCC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FF66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883352" y="6597352"/>
            <a:ext cx="126064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58656"/>
          <a:stretch/>
        </p:blipFill>
        <p:spPr>
          <a:xfrm>
            <a:off x="0" y="10"/>
            <a:ext cx="3491880" cy="6857990"/>
          </a:xfrm>
          <a:prstGeom prst="rect">
            <a:avLst/>
          </a:prstGeom>
        </p:spPr>
      </p:pic>
      <p:pic>
        <p:nvPicPr>
          <p:cNvPr id="9" name="Obrázek 8" descr="3.np 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141021" y="855021"/>
            <a:ext cx="6309320" cy="5696638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0" y="260648"/>
            <a:ext cx="3635896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179512" y="260649"/>
            <a:ext cx="327228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Popis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292080" y="260648"/>
            <a:ext cx="3851920" cy="43204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5364088" y="260648"/>
            <a:ext cx="3672408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PŮDORYS 3.NP (PODKROVÍ)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1052736"/>
            <a:ext cx="424847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Výměra bytových jednotek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3.NP (podkroví):</a:t>
            </a:r>
            <a:endParaRPr kumimoji="0" 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B.J.č.6 = 47,27 m</a:t>
            </a: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B.J.č.7 = 51,16 m</a:t>
            </a: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B.J.č.8 = 43,70 m</a:t>
            </a: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B.J.č.9 = 41,90 m</a:t>
            </a:r>
            <a:r>
              <a:rPr kumimoji="0" lang="cs-CZ" sz="22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2200" baseline="30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cs-CZ" sz="2200" b="0" i="0" u="none" strike="noStrike" cap="none" normalizeH="0" baseline="3000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2200" baseline="30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vikýř</a:t>
            </a:r>
            <a:endParaRPr lang="cs-CZ" sz="2200" baseline="30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FFCC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FF66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Pravoúhlá spojovací čára 30"/>
          <p:cNvCxnSpPr/>
          <p:nvPr/>
        </p:nvCxnSpPr>
        <p:spPr>
          <a:xfrm flipV="1">
            <a:off x="1115616" y="1844824"/>
            <a:ext cx="2448272" cy="2160240"/>
          </a:xfrm>
          <a:prstGeom prst="bentConnector3">
            <a:avLst>
              <a:gd name="adj1" fmla="val 7697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47864" y="6597352"/>
            <a:ext cx="126064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0" y="1124744"/>
            <a:ext cx="8507288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Zadní vstup</a:t>
            </a:r>
          </a:p>
          <a:p>
            <a:pPr marL="266700" lvl="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Vjezd:</a:t>
            </a:r>
            <a:r>
              <a:rPr kumimoji="0" lang="cs-CZ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Kollerova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ulice</a:t>
            </a:r>
          </a:p>
          <a:p>
            <a:pPr marL="266700" lvl="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Parkovací stání: 14</a:t>
            </a:r>
          </a:p>
          <a:p>
            <a:pPr marL="266700" lvl="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Odvod dešťových vod</a:t>
            </a:r>
          </a:p>
          <a:p>
            <a:pPr marL="266700" lvl="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Nasávání vzduchu – PBŘ</a:t>
            </a:r>
          </a:p>
          <a:p>
            <a:pPr marL="266700" lvl="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Prostor pro komunální odpad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</a:t>
            </a: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</a:pPr>
            <a:endParaRPr lang="cs-CZ" sz="2200" baseline="300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cs-CZ" sz="2200" baseline="300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cs-CZ" sz="2200" baseline="300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</a:pPr>
            <a:r>
              <a:rPr lang="cs-CZ" sz="2200" baseline="30000" dirty="0" smtClean="0">
                <a:latin typeface="Arial" pitchFamily="34" charset="0"/>
                <a:cs typeface="Arial" pitchFamily="34" charset="0"/>
              </a:rPr>
              <a:t>			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260648"/>
            <a:ext cx="3635896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179512" y="260649"/>
            <a:ext cx="327228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Popis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146156" y="860153"/>
            <a:ext cx="6878933" cy="511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883352" y="6597352"/>
            <a:ext cx="1260648" cy="2606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Konstrukční řešení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699792" y="6453336"/>
            <a:ext cx="644420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 l="4530" t="3532" b="-3532"/>
          <a:stretch>
            <a:fillRect/>
          </a:stretch>
        </p:blipFill>
        <p:spPr bwMode="auto">
          <a:xfrm>
            <a:off x="3419872" y="3067062"/>
            <a:ext cx="5724127" cy="37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883352" y="6597352"/>
            <a:ext cx="1260648" cy="2606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79512" y="1052736"/>
            <a:ext cx="850728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Stěnový konstrukční systém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Zdivo: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Heluz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Family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30 broušená,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Heluz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14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Stropní</a:t>
            </a:r>
            <a:r>
              <a:rPr kumimoji="0" lang="cs-CZ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konstrukce </a:t>
            </a:r>
            <a:r>
              <a:rPr kumimoji="0" lang="cs-CZ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žlb</a:t>
            </a:r>
            <a:r>
              <a:rPr kumimoji="0" lang="cs-CZ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monolitická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baseline="0" dirty="0" smtClean="0">
                <a:latin typeface="Arial" pitchFamily="34" charset="0"/>
                <a:cs typeface="Arial" pitchFamily="34" charset="0"/>
              </a:rPr>
              <a:t>Schodiště </a:t>
            </a:r>
            <a:r>
              <a:rPr lang="cs-CZ" sz="2200" baseline="0" dirty="0" err="1" smtClean="0">
                <a:latin typeface="Arial" pitchFamily="34" charset="0"/>
                <a:cs typeface="Arial" pitchFamily="34" charset="0"/>
              </a:rPr>
              <a:t>žlb</a:t>
            </a:r>
            <a:r>
              <a:rPr lang="cs-CZ" sz="2200" baseline="0" dirty="0" smtClean="0">
                <a:latin typeface="Arial" pitchFamily="34" charset="0"/>
                <a:cs typeface="Arial" pitchFamily="34" charset="0"/>
              </a:rPr>
              <a:t> monolitické s </a:t>
            </a:r>
            <a:r>
              <a:rPr lang="cs-CZ" sz="2200" baseline="0" dirty="0" err="1" smtClean="0">
                <a:latin typeface="Arial" pitchFamily="34" charset="0"/>
                <a:cs typeface="Arial" pitchFamily="34" charset="0"/>
              </a:rPr>
              <a:t>nabetonovanými</a:t>
            </a:r>
            <a:r>
              <a:rPr lang="cs-CZ" sz="2200" baseline="0" dirty="0" smtClean="0">
                <a:latin typeface="Arial" pitchFamily="34" charset="0"/>
                <a:cs typeface="Arial" pitchFamily="34" charset="0"/>
              </a:rPr>
              <a:t> stupni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baseline="0" dirty="0" smtClean="0">
                <a:latin typeface="Arial" pitchFamily="34" charset="0"/>
                <a:cs typeface="Arial" pitchFamily="34" charset="0"/>
              </a:rPr>
              <a:t>Skládaná střešní krytina a plechová falcová 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Těžké plovoucí podlahy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200" baseline="0" dirty="0" smtClean="0">
                <a:latin typeface="Arial" pitchFamily="34" charset="0"/>
                <a:cs typeface="Arial" pitchFamily="34" charset="0"/>
              </a:rPr>
              <a:t>Okna – izolační trojsklo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</a:t>
            </a: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</a:pPr>
            <a:endParaRPr lang="cs-CZ" sz="2200" baseline="300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cs-CZ" sz="2200" baseline="300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cs-CZ" sz="2200" baseline="300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ct val="20000"/>
              </a:spcBef>
            </a:pPr>
            <a:r>
              <a:rPr lang="cs-CZ" sz="2200" baseline="30000" dirty="0" smtClean="0">
                <a:latin typeface="Arial" pitchFamily="34" charset="0"/>
                <a:cs typeface="Arial" pitchFamily="34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877272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Požární zatížení: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Bytová část </a:t>
            </a:r>
            <a:r>
              <a:rPr lang="cs-CZ" sz="2400" dirty="0" err="1"/>
              <a:t>p</a:t>
            </a:r>
            <a:r>
              <a:rPr lang="cs-CZ" sz="2400" baseline="-25000" dirty="0" err="1"/>
              <a:t>v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= 40 </a:t>
            </a:r>
            <a:r>
              <a:rPr lang="cs-CZ" sz="2200" b="0" dirty="0" smtClean="0">
                <a:latin typeface="Arial" pitchFamily="34" charset="0"/>
                <a:cs typeface="Arial" pitchFamily="34" charset="0"/>
              </a:rPr>
              <a:t>kg/m</a:t>
            </a:r>
            <a:r>
              <a:rPr lang="cs-CZ" sz="2200" b="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Domovní prostory </a:t>
            </a:r>
            <a:r>
              <a:rPr lang="cs-CZ" sz="2400" dirty="0" err="1"/>
              <a:t>p</a:t>
            </a:r>
            <a:r>
              <a:rPr lang="cs-CZ" sz="2400" baseline="-25000" dirty="0" err="1"/>
              <a:t>v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= 32 </a:t>
            </a:r>
            <a:r>
              <a:rPr lang="cs-CZ" sz="2200" b="0" dirty="0" smtClean="0">
                <a:latin typeface="Arial" pitchFamily="34" charset="0"/>
                <a:cs typeface="Arial" pitchFamily="34" charset="0"/>
              </a:rPr>
              <a:t>kg/m</a:t>
            </a:r>
            <a:r>
              <a:rPr lang="cs-CZ" sz="2200" b="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Tech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 místnost, kola </a:t>
            </a:r>
            <a:r>
              <a:rPr lang="cs-CZ" sz="2400" dirty="0" err="1"/>
              <a:t>p</a:t>
            </a:r>
            <a:r>
              <a:rPr lang="cs-CZ" sz="2400" baseline="-25000" dirty="0" err="1"/>
              <a:t>v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= 15 </a:t>
            </a:r>
            <a:r>
              <a:rPr lang="cs-CZ" sz="2200" b="0" dirty="0" smtClean="0">
                <a:latin typeface="Arial" pitchFamily="34" charset="0"/>
                <a:cs typeface="Arial" pitchFamily="34" charset="0"/>
              </a:rPr>
              <a:t>kg/m</a:t>
            </a:r>
            <a:r>
              <a:rPr lang="cs-CZ" sz="2200" b="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Každá bytová jednotka → samostatný PÚ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CHÚC A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V každém patře navržen požární hydrant</a:t>
            </a: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Přenosné hasicí přístroje: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1x vstupní zádveří, vedle hlavního domovního rozvaděče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1x v prostoru chodby 2.NP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1x technická místnost</a:t>
            </a:r>
          </a:p>
          <a:p>
            <a:pPr>
              <a:buNone/>
            </a:pP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Požárně bezpečnostní řešení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7" name="Obrázek 6" descr="pnp.PNG"/>
          <p:cNvPicPr>
            <a:picLocks noChangeAspect="1"/>
          </p:cNvPicPr>
          <p:nvPr/>
        </p:nvPicPr>
        <p:blipFill>
          <a:blip r:embed="rId4" cstate="print"/>
          <a:srcRect l="9389" b="5769"/>
          <a:stretch>
            <a:fillRect/>
          </a:stretch>
        </p:blipFill>
        <p:spPr>
          <a:xfrm>
            <a:off x="6156176" y="1052736"/>
            <a:ext cx="2987823" cy="380338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883352" y="4797152"/>
            <a:ext cx="126064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Technika prostředí staveb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132856"/>
            <a:ext cx="1763688" cy="43204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0" y="2132856"/>
            <a:ext cx="1691680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VYTÁPĚNÍ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4581128"/>
            <a:ext cx="1763688" cy="43204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0" y="4581128"/>
            <a:ext cx="1728192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VODOVOD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5877272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Tepelné čerpadlo vzduch/voda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Stiebel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Eltron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s integrovaným elektrickým kotlem, výkon 25 kW</a:t>
            </a:r>
          </a:p>
          <a:p>
            <a:pPr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Každá bytová jednotka → kalorimetr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Rozvody – měděné potrubí +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mirelon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Ocelová desková otopná tělesa</a:t>
            </a:r>
          </a:p>
          <a:p>
            <a:pPr>
              <a:buNone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Trubková otopná tělesa včetně el. topné patrony</a:t>
            </a:r>
          </a:p>
          <a:p>
            <a:pPr>
              <a:buNone/>
            </a:pP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363538" indent="-363538"/>
            <a:r>
              <a:rPr lang="cs-CZ" sz="2200" dirty="0" smtClean="0">
                <a:latin typeface="Arial" pitchFamily="34" charset="0"/>
                <a:cs typeface="Arial" pitchFamily="34" charset="0"/>
              </a:rPr>
              <a:t>Podružný radiový vodoměr</a:t>
            </a:r>
          </a:p>
          <a:p>
            <a:pPr marL="363538" indent="-363538"/>
            <a:r>
              <a:rPr lang="cs-CZ" sz="2200" dirty="0" smtClean="0">
                <a:latin typeface="Arial" pitchFamily="34" charset="0"/>
                <a:cs typeface="Arial" pitchFamily="34" charset="0"/>
              </a:rPr>
              <a:t>Rozvody – PPR potrubí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rázek 81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0"/>
            <a:ext cx="9144000" cy="68579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Technika prostředí staveb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340768"/>
            <a:ext cx="2915816" cy="43204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0" y="1340768"/>
            <a:ext cx="2915816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ELEKTROINSTALACE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5392"/>
            <a:ext cx="86868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endParaRPr lang="cs-CZ" sz="2200" dirty="0">
              <a:latin typeface="Arial" pitchFamily="34" charset="0"/>
              <a:cs typeface="Arial" pitchFamily="34" charset="0"/>
            </a:endParaRPr>
          </a:p>
          <a:p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Oceloplechový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protipožární rozvaděč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Hromosvod - hřebenová jímací soustava – uzemnění na spodní hraně základových pasů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03848" y="2780928"/>
            <a:ext cx="27363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3275856" y="2888940"/>
            <a:ext cx="259228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HLAVNÍ ELEKTROMĚROVÝ ROZVADĚČ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195736" y="1916832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195736" y="1844824"/>
            <a:ext cx="11521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EPS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83568" y="1916832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83568" y="1844824"/>
            <a:ext cx="11521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292080" y="148478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5292080" y="1484784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8172400" y="3140968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8172400" y="3140968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055768" y="1628800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7055768" y="1628800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03840" y="2420888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7703840" y="2420888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03840" y="3789040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7703840" y="3789040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127776" y="4509120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7127776" y="4509120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228184" y="472514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228184" y="4797152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28184" y="148478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228184" y="1484784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5292080" y="472514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5292080" y="4797152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683568" y="4221088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83568" y="4221088"/>
            <a:ext cx="15121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RIS NAPOJENÍ OBJEKTU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131840" y="4509120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3131840" y="4437112"/>
            <a:ext cx="11521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RTS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cxnSp>
        <p:nvCxnSpPr>
          <p:cNvPr id="42" name="Přímá spojovací šipka 41"/>
          <p:cNvCxnSpPr/>
          <p:nvPr/>
        </p:nvCxnSpPr>
        <p:spPr>
          <a:xfrm>
            <a:off x="2195736" y="4725144"/>
            <a:ext cx="936104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 flipV="1">
            <a:off x="3707904" y="3933056"/>
            <a:ext cx="0" cy="57606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46"/>
          <p:cNvCxnSpPr>
            <a:stCxn id="12" idx="1"/>
            <a:endCxn id="15" idx="2"/>
          </p:cNvCxnSpPr>
          <p:nvPr/>
        </p:nvCxnSpPr>
        <p:spPr>
          <a:xfrm rot="10800000">
            <a:off x="2771800" y="2492896"/>
            <a:ext cx="432048" cy="864096"/>
          </a:xfrm>
          <a:prstGeom prst="bentConnector2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49"/>
          <p:cNvCxnSpPr>
            <a:endCxn id="16" idx="2"/>
          </p:cNvCxnSpPr>
          <p:nvPr/>
        </p:nvCxnSpPr>
        <p:spPr>
          <a:xfrm rot="10800000">
            <a:off x="1259632" y="2492896"/>
            <a:ext cx="1944216" cy="1152128"/>
          </a:xfrm>
          <a:prstGeom prst="bentConnector2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>
            <a:stCxn id="12" idx="3"/>
          </p:cNvCxnSpPr>
          <p:nvPr/>
        </p:nvCxnSpPr>
        <p:spPr>
          <a:xfrm>
            <a:off x="5940152" y="3356992"/>
            <a:ext cx="2232248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>
            <a:endCxn id="28" idx="1"/>
          </p:cNvCxnSpPr>
          <p:nvPr/>
        </p:nvCxnSpPr>
        <p:spPr>
          <a:xfrm>
            <a:off x="5940152" y="3573016"/>
            <a:ext cx="1763688" cy="43204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5940152" y="3933056"/>
            <a:ext cx="504056" cy="7920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/>
          <p:nvPr/>
        </p:nvCxnSpPr>
        <p:spPr>
          <a:xfrm flipV="1">
            <a:off x="5940152" y="2060848"/>
            <a:ext cx="1152128" cy="93610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šipka 64"/>
          <p:cNvCxnSpPr/>
          <p:nvPr/>
        </p:nvCxnSpPr>
        <p:spPr>
          <a:xfrm>
            <a:off x="5940152" y="3789040"/>
            <a:ext cx="1224136" cy="72008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>
            <a:endCxn id="26" idx="1"/>
          </p:cNvCxnSpPr>
          <p:nvPr/>
        </p:nvCxnSpPr>
        <p:spPr>
          <a:xfrm flipV="1">
            <a:off x="5940152" y="2636912"/>
            <a:ext cx="1763688" cy="50405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/>
          <p:nvPr/>
        </p:nvCxnSpPr>
        <p:spPr>
          <a:xfrm flipV="1">
            <a:off x="5940152" y="1988840"/>
            <a:ext cx="504056" cy="7920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šipka 77"/>
          <p:cNvCxnSpPr/>
          <p:nvPr/>
        </p:nvCxnSpPr>
        <p:spPr>
          <a:xfrm flipV="1">
            <a:off x="5580112" y="1988840"/>
            <a:ext cx="0" cy="7920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šipka 79"/>
          <p:cNvCxnSpPr/>
          <p:nvPr/>
        </p:nvCxnSpPr>
        <p:spPr>
          <a:xfrm>
            <a:off x="5580112" y="3933056"/>
            <a:ext cx="0" cy="7920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Motivace a důvody volby tématu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Vývoj projektu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Umístění objektu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Původní PD – 9/2018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Popis objektu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Konstrukční řešení objektu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Požárně bezpečnostní řešení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Technika prostředí staveb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Závěrečné shrnutí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Doplňující dotazy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Obsah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12 vs. 9 bytových jednotek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Eliminace nedostatků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Komfortní bydlení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Soulad se sousední zástavbou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Závěrečné shrnutí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Doplňující dotazy vedoucího diplomové práce:</a:t>
            </a:r>
          </a:p>
          <a:p>
            <a:pPr>
              <a:buNone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Detail: Zábradlí s kotvení trubky do zásuvné trubky se dnes již moc nepoužívá, je většinou nahrazen kotvením pomocí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kotev - proč ?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1" y="260649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Doplňující dotazy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2276872"/>
            <a:ext cx="9144000" cy="1440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20" y="2132856"/>
            <a:ext cx="8568953" cy="173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Děkuji za pozornost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,,Cílem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práce je pro zadaný objekt (předána studie objektu, nebo projekt pro stavební povolení stavební část) vypracovat min. 4 části projektové dokumentace definované ve stavebním zákonu, tj. textovou i výkresovou část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.“</a:t>
            </a:r>
          </a:p>
          <a:p>
            <a:pPr marL="0" indent="0">
              <a:buNone/>
            </a:pPr>
            <a:endParaRPr lang="cs-CZ" sz="2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Novostavba bytového domu v městské proluce</a:t>
            </a:r>
          </a:p>
          <a:p>
            <a:pPr marL="0" indent="0">
              <a:buNone/>
            </a:pPr>
            <a:endParaRPr lang="cs-CZ" sz="2400" i="1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D.1.1 Architektonicko-stavební řešení</a:t>
            </a:r>
          </a:p>
          <a:p>
            <a:pPr marL="0" indent="0"/>
            <a:r>
              <a:rPr lang="cs-CZ" sz="2400" dirty="0" smtClean="0">
                <a:latin typeface="Arial" pitchFamily="34" charset="0"/>
                <a:cs typeface="Arial" pitchFamily="34" charset="0"/>
              </a:rPr>
              <a:t> D.1.3 Požárně bezpečnostní řešení</a:t>
            </a:r>
          </a:p>
          <a:p>
            <a:pPr marL="0" indent="0"/>
            <a:r>
              <a:rPr lang="cs-CZ" sz="2400" dirty="0" smtClean="0">
                <a:latin typeface="Arial" pitchFamily="34" charset="0"/>
                <a:cs typeface="Arial" pitchFamily="34" charset="0"/>
              </a:rPr>
              <a:t> D.1.4 Technika prostředí staveb (ZTI, ÚT, elektroinstalace)</a:t>
            </a:r>
          </a:p>
          <a:p>
            <a:pPr marL="0" indent="0"/>
            <a:r>
              <a:rPr lang="cs-CZ" sz="2400" dirty="0" smtClean="0">
                <a:latin typeface="Arial" pitchFamily="34" charset="0"/>
                <a:cs typeface="Arial" pitchFamily="34" charset="0"/>
              </a:rPr>
              <a:t> Zařízení staveniště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Cíl práce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Rozšíření znalostí pro budoucí praxi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Nevhodnost původního návrhu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Vhodné realizační podmínky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Aktuálnost problematiky v této lokalitě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Motivace a důvody volby tématu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Průzkum lokality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Zjištění nedostatků původní PD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Částečné zaměření sousedních objektů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Nové dispoziční řešení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Zpracování PD pro provedení stavby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Vývoj projektu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03" t="15730" r="12297"/>
          <a:stretch/>
        </p:blipFill>
        <p:spPr>
          <a:xfrm>
            <a:off x="0" y="0"/>
            <a:ext cx="9144000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001419"/>
          </a:xfrm>
        </p:spPr>
        <p:txBody>
          <a:bodyPr>
            <a:normAutofit/>
          </a:bodyPr>
          <a:lstStyle/>
          <a:p>
            <a:pPr marL="180975" indent="-180975"/>
            <a:r>
              <a:rPr lang="cs-CZ" sz="2200" dirty="0" smtClean="0">
                <a:latin typeface="Arial" pitchFamily="34" charset="0"/>
                <a:cs typeface="Arial" pitchFamily="34" charset="0"/>
              </a:rPr>
              <a:t>Město Příbram</a:t>
            </a:r>
          </a:p>
          <a:p>
            <a:pPr marL="180975" indent="-180975"/>
            <a:r>
              <a:rPr lang="cs-CZ" sz="2200" dirty="0" smtClean="0">
                <a:latin typeface="Arial" pitchFamily="34" charset="0"/>
                <a:cs typeface="Arial" pitchFamily="34" charset="0"/>
              </a:rPr>
              <a:t>Počet podlaží: částečně 1PP, </a:t>
            </a:r>
          </a:p>
          <a:p>
            <a:pPr marL="180975" indent="0"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3 NP</a:t>
            </a:r>
          </a:p>
          <a:p>
            <a:pPr marL="180975" indent="0"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Počet bytů: 12 (28 obyvatel)</a:t>
            </a:r>
          </a:p>
          <a:p>
            <a:pPr marL="180975" indent="-180975"/>
            <a:r>
              <a:rPr lang="cs-CZ" sz="2200" dirty="0" smtClean="0">
                <a:latin typeface="Arial" pitchFamily="34" charset="0"/>
                <a:cs typeface="Arial" pitchFamily="34" charset="0"/>
              </a:rPr>
              <a:t>Březnická a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Kollerova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ulice</a:t>
            </a:r>
          </a:p>
          <a:p>
            <a:pPr marL="180975" indent="-180975"/>
            <a:r>
              <a:rPr lang="cs-CZ" sz="2200" dirty="0" smtClean="0">
                <a:latin typeface="Arial" pitchFamily="34" charset="0"/>
                <a:cs typeface="Arial" pitchFamily="34" charset="0"/>
              </a:rPr>
              <a:t>Druh stavby: Bytový dům</a:t>
            </a:r>
          </a:p>
          <a:p>
            <a:pPr marL="180975" indent="-180975"/>
            <a:r>
              <a:rPr lang="cs-CZ" sz="2200" dirty="0" smtClean="0">
                <a:latin typeface="Arial" pitchFamily="34" charset="0"/>
                <a:cs typeface="Arial" pitchFamily="34" charset="0"/>
              </a:rPr>
              <a:t>Zastavěná plocha: 305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200" baseline="30000" dirty="0">
                <a:latin typeface="Arial" pitchFamily="34" charset="0"/>
                <a:cs typeface="Arial" pitchFamily="34" charset="0"/>
              </a:rPr>
              <a:t>2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180975" indent="-180975"/>
            <a:r>
              <a:rPr lang="cs-CZ" sz="2200" dirty="0" smtClean="0">
                <a:latin typeface="Arial" pitchFamily="34" charset="0"/>
                <a:cs typeface="Arial" pitchFamily="34" charset="0"/>
              </a:rPr>
              <a:t>k.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ú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.: Příbram</a:t>
            </a:r>
          </a:p>
          <a:p>
            <a:pPr marL="180975" indent="-180975"/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parc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 č.: 2397/1, 2397/2, </a:t>
            </a:r>
          </a:p>
          <a:p>
            <a:pPr marL="180975" indent="0"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2398, 2399, 2400/1, 2400/2</a:t>
            </a:r>
          </a:p>
          <a:p>
            <a:pPr marL="355600" indent="0">
              <a:buNone/>
            </a:pPr>
            <a:endParaRPr lang="cs-CZ" sz="2400" dirty="0" smtClean="0"/>
          </a:p>
          <a:p>
            <a:endParaRPr lang="cs-CZ" dirty="0" smtClean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883352" y="6569968"/>
            <a:ext cx="1260648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503" t="11209" r="24273" b="6826"/>
          <a:stretch>
            <a:fillRect/>
          </a:stretch>
        </p:blipFill>
        <p:spPr bwMode="auto">
          <a:xfrm>
            <a:off x="4569984" y="980728"/>
            <a:ext cx="4574015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Umístění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883352" y="6597352"/>
            <a:ext cx="1260648" cy="2606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Původní PD – 9/2018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7" name="Obrázek 2" descr="1.NP.PNG"/>
          <p:cNvPicPr/>
          <p:nvPr/>
        </p:nvPicPr>
        <p:blipFill>
          <a:blip r:embed="rId3" cstate="print"/>
          <a:srcRect l="465" t="726" r="1650" b="7424"/>
          <a:stretch>
            <a:fillRect/>
          </a:stretch>
        </p:blipFill>
        <p:spPr>
          <a:xfrm>
            <a:off x="3923929" y="1050063"/>
            <a:ext cx="5220072" cy="580793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1052736"/>
            <a:ext cx="4067944" cy="728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Výměra bytových jednotek 1.NP: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B.J.č.1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46,84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B.J.č.2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41,88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B.J.č.3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45 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šířka 2 170 &lt; 3 300 mm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PNP</a:t>
            </a:r>
          </a:p>
          <a:p>
            <a:endParaRPr lang="cs-C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šířka 2 100 &lt; 3 300 mm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šířka 2 275 &lt; 3 300 mm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úklidová místnost bez přívodu vody a odpadů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absence zádveří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9744" y="476672"/>
            <a:ext cx="23042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911752" y="476672"/>
            <a:ext cx="2088232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PŮDORYS 1.NP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Volný tvar 15"/>
          <p:cNvSpPr/>
          <p:nvPr/>
        </p:nvSpPr>
        <p:spPr>
          <a:xfrm flipH="1">
            <a:off x="3131840" y="1964837"/>
            <a:ext cx="2304256" cy="960107"/>
          </a:xfrm>
          <a:custGeom>
            <a:avLst/>
            <a:gdLst>
              <a:gd name="connsiteX0" fmla="*/ 2232561 w 2232561"/>
              <a:gd name="connsiteY0" fmla="*/ 2945080 h 2945080"/>
              <a:gd name="connsiteX1" fmla="*/ 1888176 w 2232561"/>
              <a:gd name="connsiteY1" fmla="*/ 2220686 h 2945080"/>
              <a:gd name="connsiteX2" fmla="*/ 2113807 w 2232561"/>
              <a:gd name="connsiteY2" fmla="*/ 1484415 h 2945080"/>
              <a:gd name="connsiteX3" fmla="*/ 1555667 w 2232561"/>
              <a:gd name="connsiteY3" fmla="*/ 973776 h 2945080"/>
              <a:gd name="connsiteX4" fmla="*/ 1508166 w 2232561"/>
              <a:gd name="connsiteY4" fmla="*/ 296883 h 2945080"/>
              <a:gd name="connsiteX5" fmla="*/ 866898 w 2232561"/>
              <a:gd name="connsiteY5" fmla="*/ 237506 h 2945080"/>
              <a:gd name="connsiteX6" fmla="*/ 593766 w 2232561"/>
              <a:gd name="connsiteY6" fmla="*/ 35626 h 2945080"/>
              <a:gd name="connsiteX7" fmla="*/ 237506 w 2232561"/>
              <a:gd name="connsiteY7" fmla="*/ 201880 h 2945080"/>
              <a:gd name="connsiteX8" fmla="*/ 0 w 2232561"/>
              <a:gd name="connsiteY8" fmla="*/ 0 h 2945080"/>
              <a:gd name="connsiteX0" fmla="*/ 2232561 w 2232561"/>
              <a:gd name="connsiteY0" fmla="*/ 3190503 h 3190503"/>
              <a:gd name="connsiteX1" fmla="*/ 1888176 w 2232561"/>
              <a:gd name="connsiteY1" fmla="*/ 2466109 h 3190503"/>
              <a:gd name="connsiteX2" fmla="*/ 2113807 w 2232561"/>
              <a:gd name="connsiteY2" fmla="*/ 1729838 h 3190503"/>
              <a:gd name="connsiteX3" fmla="*/ 1555667 w 2232561"/>
              <a:gd name="connsiteY3" fmla="*/ 1219199 h 3190503"/>
              <a:gd name="connsiteX4" fmla="*/ 964059 w 2232561"/>
              <a:gd name="connsiteY4" fmla="*/ 122711 h 3190503"/>
              <a:gd name="connsiteX5" fmla="*/ 866898 w 2232561"/>
              <a:gd name="connsiteY5" fmla="*/ 482929 h 3190503"/>
              <a:gd name="connsiteX6" fmla="*/ 593766 w 2232561"/>
              <a:gd name="connsiteY6" fmla="*/ 281049 h 3190503"/>
              <a:gd name="connsiteX7" fmla="*/ 237506 w 2232561"/>
              <a:gd name="connsiteY7" fmla="*/ 447303 h 3190503"/>
              <a:gd name="connsiteX8" fmla="*/ 0 w 2232561"/>
              <a:gd name="connsiteY8" fmla="*/ 245423 h 3190503"/>
              <a:gd name="connsiteX0" fmla="*/ 2232561 w 2232561"/>
              <a:gd name="connsiteY0" fmla="*/ 3190505 h 3190505"/>
              <a:gd name="connsiteX1" fmla="*/ 1888176 w 2232561"/>
              <a:gd name="connsiteY1" fmla="*/ 2466111 h 3190505"/>
              <a:gd name="connsiteX2" fmla="*/ 1471459 w 2232561"/>
              <a:gd name="connsiteY2" fmla="*/ 245425 h 3190505"/>
              <a:gd name="connsiteX3" fmla="*/ 1555667 w 2232561"/>
              <a:gd name="connsiteY3" fmla="*/ 1219201 h 3190505"/>
              <a:gd name="connsiteX4" fmla="*/ 964059 w 2232561"/>
              <a:gd name="connsiteY4" fmla="*/ 122713 h 3190505"/>
              <a:gd name="connsiteX5" fmla="*/ 866898 w 2232561"/>
              <a:gd name="connsiteY5" fmla="*/ 482931 h 3190505"/>
              <a:gd name="connsiteX6" fmla="*/ 593766 w 2232561"/>
              <a:gd name="connsiteY6" fmla="*/ 281051 h 3190505"/>
              <a:gd name="connsiteX7" fmla="*/ 237506 w 2232561"/>
              <a:gd name="connsiteY7" fmla="*/ 447305 h 3190505"/>
              <a:gd name="connsiteX8" fmla="*/ 0 w 2232561"/>
              <a:gd name="connsiteY8" fmla="*/ 245425 h 3190505"/>
              <a:gd name="connsiteX0" fmla="*/ 2232561 w 2232561"/>
              <a:gd name="connsiteY0" fmla="*/ 3456376 h 3456376"/>
              <a:gd name="connsiteX1" fmla="*/ 1888176 w 2232561"/>
              <a:gd name="connsiteY1" fmla="*/ 2731982 h 3456376"/>
              <a:gd name="connsiteX2" fmla="*/ 1471459 w 2232561"/>
              <a:gd name="connsiteY2" fmla="*/ 511296 h 3456376"/>
              <a:gd name="connsiteX3" fmla="*/ 1065539 w 2232561"/>
              <a:gd name="connsiteY3" fmla="*/ 20451 h 3456376"/>
              <a:gd name="connsiteX4" fmla="*/ 964059 w 2232561"/>
              <a:gd name="connsiteY4" fmla="*/ 388584 h 3456376"/>
              <a:gd name="connsiteX5" fmla="*/ 866898 w 2232561"/>
              <a:gd name="connsiteY5" fmla="*/ 748802 h 3456376"/>
              <a:gd name="connsiteX6" fmla="*/ 593766 w 2232561"/>
              <a:gd name="connsiteY6" fmla="*/ 546922 h 3456376"/>
              <a:gd name="connsiteX7" fmla="*/ 237506 w 2232561"/>
              <a:gd name="connsiteY7" fmla="*/ 713176 h 3456376"/>
              <a:gd name="connsiteX8" fmla="*/ 0 w 2232561"/>
              <a:gd name="connsiteY8" fmla="*/ 511296 h 3456376"/>
              <a:gd name="connsiteX0" fmla="*/ 2181820 w 2181820"/>
              <a:gd name="connsiteY0" fmla="*/ 3579091 h 3579091"/>
              <a:gd name="connsiteX1" fmla="*/ 1888176 w 2181820"/>
              <a:gd name="connsiteY1" fmla="*/ 2731984 h 3579091"/>
              <a:gd name="connsiteX2" fmla="*/ 1471459 w 2181820"/>
              <a:gd name="connsiteY2" fmla="*/ 511298 h 3579091"/>
              <a:gd name="connsiteX3" fmla="*/ 1065539 w 2181820"/>
              <a:gd name="connsiteY3" fmla="*/ 20453 h 3579091"/>
              <a:gd name="connsiteX4" fmla="*/ 964059 w 2181820"/>
              <a:gd name="connsiteY4" fmla="*/ 388586 h 3579091"/>
              <a:gd name="connsiteX5" fmla="*/ 866898 w 2181820"/>
              <a:gd name="connsiteY5" fmla="*/ 748804 h 3579091"/>
              <a:gd name="connsiteX6" fmla="*/ 593766 w 2181820"/>
              <a:gd name="connsiteY6" fmla="*/ 546924 h 3579091"/>
              <a:gd name="connsiteX7" fmla="*/ 237506 w 2181820"/>
              <a:gd name="connsiteY7" fmla="*/ 713178 h 3579091"/>
              <a:gd name="connsiteX8" fmla="*/ 0 w 2181820"/>
              <a:gd name="connsiteY8" fmla="*/ 511298 h 3579091"/>
              <a:gd name="connsiteX0" fmla="*/ 2181820 w 2181820"/>
              <a:gd name="connsiteY0" fmla="*/ 3579089 h 3579089"/>
              <a:gd name="connsiteX1" fmla="*/ 1369980 w 2181820"/>
              <a:gd name="connsiteY1" fmla="*/ 1124856 h 3579089"/>
              <a:gd name="connsiteX2" fmla="*/ 1471459 w 2181820"/>
              <a:gd name="connsiteY2" fmla="*/ 511296 h 3579089"/>
              <a:gd name="connsiteX3" fmla="*/ 1065539 w 2181820"/>
              <a:gd name="connsiteY3" fmla="*/ 20451 h 3579089"/>
              <a:gd name="connsiteX4" fmla="*/ 964059 w 2181820"/>
              <a:gd name="connsiteY4" fmla="*/ 388584 h 3579089"/>
              <a:gd name="connsiteX5" fmla="*/ 866898 w 2181820"/>
              <a:gd name="connsiteY5" fmla="*/ 748802 h 3579089"/>
              <a:gd name="connsiteX6" fmla="*/ 593766 w 2181820"/>
              <a:gd name="connsiteY6" fmla="*/ 546922 h 3579089"/>
              <a:gd name="connsiteX7" fmla="*/ 237506 w 2181820"/>
              <a:gd name="connsiteY7" fmla="*/ 713176 h 3579089"/>
              <a:gd name="connsiteX8" fmla="*/ 0 w 2181820"/>
              <a:gd name="connsiteY8" fmla="*/ 511296 h 3579089"/>
              <a:gd name="connsiteX0" fmla="*/ 1775900 w 1775900"/>
              <a:gd name="connsiteY0" fmla="*/ 1983840 h 1983839"/>
              <a:gd name="connsiteX1" fmla="*/ 1369980 w 1775900"/>
              <a:gd name="connsiteY1" fmla="*/ 1124858 h 1983839"/>
              <a:gd name="connsiteX2" fmla="*/ 1471459 w 1775900"/>
              <a:gd name="connsiteY2" fmla="*/ 511298 h 1983839"/>
              <a:gd name="connsiteX3" fmla="*/ 1065539 w 1775900"/>
              <a:gd name="connsiteY3" fmla="*/ 20453 h 1983839"/>
              <a:gd name="connsiteX4" fmla="*/ 964059 w 1775900"/>
              <a:gd name="connsiteY4" fmla="*/ 388586 h 1983839"/>
              <a:gd name="connsiteX5" fmla="*/ 866898 w 1775900"/>
              <a:gd name="connsiteY5" fmla="*/ 748804 h 1983839"/>
              <a:gd name="connsiteX6" fmla="*/ 593766 w 1775900"/>
              <a:gd name="connsiteY6" fmla="*/ 546924 h 1983839"/>
              <a:gd name="connsiteX7" fmla="*/ 237506 w 1775900"/>
              <a:gd name="connsiteY7" fmla="*/ 713178 h 1983839"/>
              <a:gd name="connsiteX8" fmla="*/ 0 w 1775900"/>
              <a:gd name="connsiteY8" fmla="*/ 511298 h 1983839"/>
              <a:gd name="connsiteX0" fmla="*/ 1775900 w 1775900"/>
              <a:gd name="connsiteY0" fmla="*/ 1983838 h 1983839"/>
              <a:gd name="connsiteX1" fmla="*/ 1065540 w 1775900"/>
              <a:gd name="connsiteY1" fmla="*/ 1002144 h 1983839"/>
              <a:gd name="connsiteX2" fmla="*/ 1471459 w 1775900"/>
              <a:gd name="connsiteY2" fmla="*/ 511296 h 1983839"/>
              <a:gd name="connsiteX3" fmla="*/ 1065539 w 1775900"/>
              <a:gd name="connsiteY3" fmla="*/ 20451 h 1983839"/>
              <a:gd name="connsiteX4" fmla="*/ 964059 w 1775900"/>
              <a:gd name="connsiteY4" fmla="*/ 388584 h 1983839"/>
              <a:gd name="connsiteX5" fmla="*/ 866898 w 1775900"/>
              <a:gd name="connsiteY5" fmla="*/ 748802 h 1983839"/>
              <a:gd name="connsiteX6" fmla="*/ 593766 w 1775900"/>
              <a:gd name="connsiteY6" fmla="*/ 546922 h 1983839"/>
              <a:gd name="connsiteX7" fmla="*/ 237506 w 1775900"/>
              <a:gd name="connsiteY7" fmla="*/ 713176 h 1983839"/>
              <a:gd name="connsiteX8" fmla="*/ 0 w 1775900"/>
              <a:gd name="connsiteY8" fmla="*/ 511296 h 1983839"/>
              <a:gd name="connsiteX0" fmla="*/ 1978860 w 1978860"/>
              <a:gd name="connsiteY0" fmla="*/ 1983840 h 1983839"/>
              <a:gd name="connsiteX1" fmla="*/ 1268500 w 1978860"/>
              <a:gd name="connsiteY1" fmla="*/ 1002146 h 1983839"/>
              <a:gd name="connsiteX2" fmla="*/ 1674419 w 1978860"/>
              <a:gd name="connsiteY2" fmla="*/ 511298 h 1983839"/>
              <a:gd name="connsiteX3" fmla="*/ 1268499 w 1978860"/>
              <a:gd name="connsiteY3" fmla="*/ 20453 h 1983839"/>
              <a:gd name="connsiteX4" fmla="*/ 1167019 w 1978860"/>
              <a:gd name="connsiteY4" fmla="*/ 388586 h 1983839"/>
              <a:gd name="connsiteX5" fmla="*/ 1069858 w 1978860"/>
              <a:gd name="connsiteY5" fmla="*/ 748804 h 1983839"/>
              <a:gd name="connsiteX6" fmla="*/ 796726 w 1978860"/>
              <a:gd name="connsiteY6" fmla="*/ 546924 h 1983839"/>
              <a:gd name="connsiteX7" fmla="*/ 440466 w 1978860"/>
              <a:gd name="connsiteY7" fmla="*/ 713178 h 1983839"/>
              <a:gd name="connsiteX8" fmla="*/ 0 w 1978860"/>
              <a:gd name="connsiteY8" fmla="*/ 1861126 h 1983839"/>
              <a:gd name="connsiteX0" fmla="*/ 1978860 w 1978860"/>
              <a:gd name="connsiteY0" fmla="*/ 1983838 h 1983839"/>
              <a:gd name="connsiteX1" fmla="*/ 1268500 w 1978860"/>
              <a:gd name="connsiteY1" fmla="*/ 1002144 h 1983839"/>
              <a:gd name="connsiteX2" fmla="*/ 1674419 w 1978860"/>
              <a:gd name="connsiteY2" fmla="*/ 511296 h 1983839"/>
              <a:gd name="connsiteX3" fmla="*/ 1268499 w 1978860"/>
              <a:gd name="connsiteY3" fmla="*/ 20451 h 1983839"/>
              <a:gd name="connsiteX4" fmla="*/ 1167019 w 1978860"/>
              <a:gd name="connsiteY4" fmla="*/ 388584 h 1983839"/>
              <a:gd name="connsiteX5" fmla="*/ 1069858 w 1978860"/>
              <a:gd name="connsiteY5" fmla="*/ 748802 h 1983839"/>
              <a:gd name="connsiteX6" fmla="*/ 796726 w 1978860"/>
              <a:gd name="connsiteY6" fmla="*/ 546922 h 1983839"/>
              <a:gd name="connsiteX7" fmla="*/ 304440 w 1978860"/>
              <a:gd name="connsiteY7" fmla="*/ 1002144 h 1983839"/>
              <a:gd name="connsiteX8" fmla="*/ 0 w 1978860"/>
              <a:gd name="connsiteY8" fmla="*/ 1861124 h 1983839"/>
              <a:gd name="connsiteX0" fmla="*/ 1978860 w 1978860"/>
              <a:gd name="connsiteY0" fmla="*/ 1983840 h 2081808"/>
              <a:gd name="connsiteX1" fmla="*/ 1268500 w 1978860"/>
              <a:gd name="connsiteY1" fmla="*/ 1002146 h 2081808"/>
              <a:gd name="connsiteX2" fmla="*/ 1674419 w 1978860"/>
              <a:gd name="connsiteY2" fmla="*/ 511298 h 2081808"/>
              <a:gd name="connsiteX3" fmla="*/ 1268499 w 1978860"/>
              <a:gd name="connsiteY3" fmla="*/ 20453 h 2081808"/>
              <a:gd name="connsiteX4" fmla="*/ 1167019 w 1978860"/>
              <a:gd name="connsiteY4" fmla="*/ 388586 h 2081808"/>
              <a:gd name="connsiteX5" fmla="*/ 1069858 w 1978860"/>
              <a:gd name="connsiteY5" fmla="*/ 748804 h 2081808"/>
              <a:gd name="connsiteX6" fmla="*/ 796726 w 1978860"/>
              <a:gd name="connsiteY6" fmla="*/ 546924 h 2081808"/>
              <a:gd name="connsiteX7" fmla="*/ 304440 w 1978860"/>
              <a:gd name="connsiteY7" fmla="*/ 1002146 h 2081808"/>
              <a:gd name="connsiteX8" fmla="*/ 0 w 1978860"/>
              <a:gd name="connsiteY8" fmla="*/ 1983838 h 2081808"/>
              <a:gd name="connsiteX0" fmla="*/ 1928120 w 1928120"/>
              <a:gd name="connsiteY0" fmla="*/ 1983838 h 2204520"/>
              <a:gd name="connsiteX1" fmla="*/ 1217760 w 1928120"/>
              <a:gd name="connsiteY1" fmla="*/ 1002144 h 2204520"/>
              <a:gd name="connsiteX2" fmla="*/ 1623679 w 1928120"/>
              <a:gd name="connsiteY2" fmla="*/ 511296 h 2204520"/>
              <a:gd name="connsiteX3" fmla="*/ 1217759 w 1928120"/>
              <a:gd name="connsiteY3" fmla="*/ 20451 h 2204520"/>
              <a:gd name="connsiteX4" fmla="*/ 1116279 w 1928120"/>
              <a:gd name="connsiteY4" fmla="*/ 388584 h 2204520"/>
              <a:gd name="connsiteX5" fmla="*/ 1019118 w 1928120"/>
              <a:gd name="connsiteY5" fmla="*/ 748802 h 2204520"/>
              <a:gd name="connsiteX6" fmla="*/ 745986 w 1928120"/>
              <a:gd name="connsiteY6" fmla="*/ 546922 h 2204520"/>
              <a:gd name="connsiteX7" fmla="*/ 253700 w 1928120"/>
              <a:gd name="connsiteY7" fmla="*/ 1002144 h 2204520"/>
              <a:gd name="connsiteX8" fmla="*/ 0 w 1928120"/>
              <a:gd name="connsiteY8" fmla="*/ 2106548 h 2204520"/>
              <a:gd name="connsiteX0" fmla="*/ 1928120 w 1928120"/>
              <a:gd name="connsiteY0" fmla="*/ 1983840 h 2106549"/>
              <a:gd name="connsiteX1" fmla="*/ 1217760 w 1928120"/>
              <a:gd name="connsiteY1" fmla="*/ 1002146 h 2106549"/>
              <a:gd name="connsiteX2" fmla="*/ 1623679 w 1928120"/>
              <a:gd name="connsiteY2" fmla="*/ 511298 h 2106549"/>
              <a:gd name="connsiteX3" fmla="*/ 1217759 w 1928120"/>
              <a:gd name="connsiteY3" fmla="*/ 20453 h 2106549"/>
              <a:gd name="connsiteX4" fmla="*/ 1116279 w 1928120"/>
              <a:gd name="connsiteY4" fmla="*/ 388586 h 2106549"/>
              <a:gd name="connsiteX5" fmla="*/ 1019118 w 1928120"/>
              <a:gd name="connsiteY5" fmla="*/ 748804 h 2106549"/>
              <a:gd name="connsiteX6" fmla="*/ 745986 w 1928120"/>
              <a:gd name="connsiteY6" fmla="*/ 546924 h 2106549"/>
              <a:gd name="connsiteX7" fmla="*/ 253700 w 1928120"/>
              <a:gd name="connsiteY7" fmla="*/ 1002146 h 2106549"/>
              <a:gd name="connsiteX8" fmla="*/ 0 w 1928120"/>
              <a:gd name="connsiteY8" fmla="*/ 2106550 h 210654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745986 w 1928120"/>
              <a:gd name="connsiteY6" fmla="*/ 546922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858983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405920 w 1928120"/>
              <a:gd name="connsiteY6" fmla="*/ 858981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736272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761100 w 1928120"/>
              <a:gd name="connsiteY5" fmla="*/ 613560 h 1983839"/>
              <a:gd name="connsiteX6" fmla="*/ 405920 w 1928120"/>
              <a:gd name="connsiteY6" fmla="*/ 736270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7246 h 1987246"/>
              <a:gd name="connsiteX1" fmla="*/ 1217760 w 1928120"/>
              <a:gd name="connsiteY1" fmla="*/ 1005552 h 1987246"/>
              <a:gd name="connsiteX2" fmla="*/ 1623679 w 1928120"/>
              <a:gd name="connsiteY2" fmla="*/ 514704 h 1987246"/>
              <a:gd name="connsiteX3" fmla="*/ 1217759 w 1928120"/>
              <a:gd name="connsiteY3" fmla="*/ 23859 h 1987246"/>
              <a:gd name="connsiteX4" fmla="*/ 964060 w 1928120"/>
              <a:gd name="connsiteY4" fmla="*/ 371543 h 1987246"/>
              <a:gd name="connsiteX5" fmla="*/ 761100 w 1928120"/>
              <a:gd name="connsiteY5" fmla="*/ 616968 h 1987246"/>
              <a:gd name="connsiteX6" fmla="*/ 405920 w 1928120"/>
              <a:gd name="connsiteY6" fmla="*/ 739678 h 1987246"/>
              <a:gd name="connsiteX7" fmla="*/ 253700 w 1928120"/>
              <a:gd name="connsiteY7" fmla="*/ 1005552 h 1987246"/>
              <a:gd name="connsiteX8" fmla="*/ 0 w 1928120"/>
              <a:gd name="connsiteY8" fmla="*/ 1987245 h 1987246"/>
              <a:gd name="connsiteX0" fmla="*/ 1928120 w 1928120"/>
              <a:gd name="connsiteY0" fmla="*/ 1762272 h 1762272"/>
              <a:gd name="connsiteX1" fmla="*/ 1217760 w 1928120"/>
              <a:gd name="connsiteY1" fmla="*/ 780578 h 1762272"/>
              <a:gd name="connsiteX2" fmla="*/ 1623679 w 1928120"/>
              <a:gd name="connsiteY2" fmla="*/ 289730 h 1762272"/>
              <a:gd name="connsiteX3" fmla="*/ 1116280 w 1928120"/>
              <a:gd name="connsiteY3" fmla="*/ 23859 h 1762272"/>
              <a:gd name="connsiteX4" fmla="*/ 964060 w 1928120"/>
              <a:gd name="connsiteY4" fmla="*/ 146569 h 1762272"/>
              <a:gd name="connsiteX5" fmla="*/ 761100 w 1928120"/>
              <a:gd name="connsiteY5" fmla="*/ 391994 h 1762272"/>
              <a:gd name="connsiteX6" fmla="*/ 405920 w 1928120"/>
              <a:gd name="connsiteY6" fmla="*/ 514704 h 1762272"/>
              <a:gd name="connsiteX7" fmla="*/ 253700 w 1928120"/>
              <a:gd name="connsiteY7" fmla="*/ 780578 h 1762272"/>
              <a:gd name="connsiteX8" fmla="*/ 0 w 1928120"/>
              <a:gd name="connsiteY8" fmla="*/ 1762271 h 1762272"/>
              <a:gd name="connsiteX0" fmla="*/ 1928120 w 1928120"/>
              <a:gd name="connsiteY0" fmla="*/ 1779317 h 1779317"/>
              <a:gd name="connsiteX1" fmla="*/ 1217760 w 1928120"/>
              <a:gd name="connsiteY1" fmla="*/ 797623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779317 h 1779317"/>
              <a:gd name="connsiteX1" fmla="*/ 1623680 w 1928120"/>
              <a:gd name="connsiteY1" fmla="*/ 777174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656607 h 1656607"/>
              <a:gd name="connsiteX1" fmla="*/ 1623680 w 1928120"/>
              <a:gd name="connsiteY1" fmla="*/ 654464 h 1656607"/>
              <a:gd name="connsiteX2" fmla="*/ 1217760 w 1928120"/>
              <a:gd name="connsiteY2" fmla="*/ 286330 h 1656607"/>
              <a:gd name="connsiteX3" fmla="*/ 1065540 w 1928120"/>
              <a:gd name="connsiteY3" fmla="*/ 40906 h 1656607"/>
              <a:gd name="connsiteX4" fmla="*/ 964060 w 1928120"/>
              <a:gd name="connsiteY4" fmla="*/ 40904 h 1656607"/>
              <a:gd name="connsiteX5" fmla="*/ 761100 w 1928120"/>
              <a:gd name="connsiteY5" fmla="*/ 286329 h 1656607"/>
              <a:gd name="connsiteX6" fmla="*/ 405920 w 1928120"/>
              <a:gd name="connsiteY6" fmla="*/ 409039 h 1656607"/>
              <a:gd name="connsiteX7" fmla="*/ 253700 w 1928120"/>
              <a:gd name="connsiteY7" fmla="*/ 674913 h 1656607"/>
              <a:gd name="connsiteX8" fmla="*/ 0 w 1928120"/>
              <a:gd name="connsiteY8" fmla="*/ 1656606 h 1656607"/>
              <a:gd name="connsiteX0" fmla="*/ 1826640 w 1826640"/>
              <a:gd name="connsiteY0" fmla="*/ 1408116 h 1656605"/>
              <a:gd name="connsiteX1" fmla="*/ 1623680 w 1826640"/>
              <a:gd name="connsiteY1" fmla="*/ 654464 h 1656605"/>
              <a:gd name="connsiteX2" fmla="*/ 1217760 w 1826640"/>
              <a:gd name="connsiteY2" fmla="*/ 286330 h 1656605"/>
              <a:gd name="connsiteX3" fmla="*/ 1065540 w 1826640"/>
              <a:gd name="connsiteY3" fmla="*/ 40906 h 1656605"/>
              <a:gd name="connsiteX4" fmla="*/ 964060 w 1826640"/>
              <a:gd name="connsiteY4" fmla="*/ 40904 h 1656605"/>
              <a:gd name="connsiteX5" fmla="*/ 761100 w 1826640"/>
              <a:gd name="connsiteY5" fmla="*/ 286329 h 1656605"/>
              <a:gd name="connsiteX6" fmla="*/ 405920 w 1826640"/>
              <a:gd name="connsiteY6" fmla="*/ 409039 h 1656605"/>
              <a:gd name="connsiteX7" fmla="*/ 253700 w 1826640"/>
              <a:gd name="connsiteY7" fmla="*/ 674913 h 1656605"/>
              <a:gd name="connsiteX8" fmla="*/ 0 w 1826640"/>
              <a:gd name="connsiteY8" fmla="*/ 1656606 h 1656605"/>
              <a:gd name="connsiteX0" fmla="*/ 1826640 w 1826640"/>
              <a:gd name="connsiteY0" fmla="*/ 1532361 h 1656607"/>
              <a:gd name="connsiteX1" fmla="*/ 1623680 w 1826640"/>
              <a:gd name="connsiteY1" fmla="*/ 654464 h 1656607"/>
              <a:gd name="connsiteX2" fmla="*/ 1217760 w 1826640"/>
              <a:gd name="connsiteY2" fmla="*/ 286330 h 1656607"/>
              <a:gd name="connsiteX3" fmla="*/ 1065540 w 1826640"/>
              <a:gd name="connsiteY3" fmla="*/ 40906 h 1656607"/>
              <a:gd name="connsiteX4" fmla="*/ 964060 w 1826640"/>
              <a:gd name="connsiteY4" fmla="*/ 40904 h 1656607"/>
              <a:gd name="connsiteX5" fmla="*/ 761100 w 1826640"/>
              <a:gd name="connsiteY5" fmla="*/ 286329 h 1656607"/>
              <a:gd name="connsiteX6" fmla="*/ 405920 w 1826640"/>
              <a:gd name="connsiteY6" fmla="*/ 409039 h 1656607"/>
              <a:gd name="connsiteX7" fmla="*/ 253700 w 1826640"/>
              <a:gd name="connsiteY7" fmla="*/ 674913 h 1656607"/>
              <a:gd name="connsiteX8" fmla="*/ 0 w 1826640"/>
              <a:gd name="connsiteY8" fmla="*/ 1656606 h 1656607"/>
              <a:gd name="connsiteX0" fmla="*/ 1725160 w 1725160"/>
              <a:gd name="connsiteY0" fmla="*/ 1532361 h 1532362"/>
              <a:gd name="connsiteX1" fmla="*/ 1522200 w 1725160"/>
              <a:gd name="connsiteY1" fmla="*/ 654464 h 1532362"/>
              <a:gd name="connsiteX2" fmla="*/ 1116280 w 1725160"/>
              <a:gd name="connsiteY2" fmla="*/ 286330 h 1532362"/>
              <a:gd name="connsiteX3" fmla="*/ 964060 w 1725160"/>
              <a:gd name="connsiteY3" fmla="*/ 40906 h 1532362"/>
              <a:gd name="connsiteX4" fmla="*/ 862580 w 1725160"/>
              <a:gd name="connsiteY4" fmla="*/ 40904 h 1532362"/>
              <a:gd name="connsiteX5" fmla="*/ 659620 w 1725160"/>
              <a:gd name="connsiteY5" fmla="*/ 286329 h 1532362"/>
              <a:gd name="connsiteX6" fmla="*/ 304440 w 1725160"/>
              <a:gd name="connsiteY6" fmla="*/ 409039 h 1532362"/>
              <a:gd name="connsiteX7" fmla="*/ 152220 w 1725160"/>
              <a:gd name="connsiteY7" fmla="*/ 674913 h 1532362"/>
              <a:gd name="connsiteX8" fmla="*/ 0 w 1725160"/>
              <a:gd name="connsiteY8" fmla="*/ 1283871 h 1532362"/>
              <a:gd name="connsiteX0" fmla="*/ 1725160 w 1725160"/>
              <a:gd name="connsiteY0" fmla="*/ 2451779 h 2451779"/>
              <a:gd name="connsiteX1" fmla="*/ 1522200 w 1725160"/>
              <a:gd name="connsiteY1" fmla="*/ 654464 h 2451779"/>
              <a:gd name="connsiteX2" fmla="*/ 1116280 w 1725160"/>
              <a:gd name="connsiteY2" fmla="*/ 286330 h 2451779"/>
              <a:gd name="connsiteX3" fmla="*/ 964060 w 1725160"/>
              <a:gd name="connsiteY3" fmla="*/ 40906 h 2451779"/>
              <a:gd name="connsiteX4" fmla="*/ 862580 w 1725160"/>
              <a:gd name="connsiteY4" fmla="*/ 40904 h 2451779"/>
              <a:gd name="connsiteX5" fmla="*/ 659620 w 1725160"/>
              <a:gd name="connsiteY5" fmla="*/ 286329 h 2451779"/>
              <a:gd name="connsiteX6" fmla="*/ 304440 w 1725160"/>
              <a:gd name="connsiteY6" fmla="*/ 409039 h 2451779"/>
              <a:gd name="connsiteX7" fmla="*/ 152220 w 1725160"/>
              <a:gd name="connsiteY7" fmla="*/ 674913 h 2451779"/>
              <a:gd name="connsiteX8" fmla="*/ 0 w 1725160"/>
              <a:gd name="connsiteY8" fmla="*/ 1283871 h 245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160" h="2451779">
                <a:moveTo>
                  <a:pt x="1725160" y="2451779"/>
                </a:moveTo>
                <a:cubicBezTo>
                  <a:pt x="1562863" y="2211304"/>
                  <a:pt x="1623680" y="1015372"/>
                  <a:pt x="1522200" y="654464"/>
                </a:cubicBezTo>
                <a:cubicBezTo>
                  <a:pt x="1420720" y="293556"/>
                  <a:pt x="1209303" y="388590"/>
                  <a:pt x="1116280" y="286330"/>
                </a:cubicBezTo>
                <a:cubicBezTo>
                  <a:pt x="1023257" y="184070"/>
                  <a:pt x="1006343" y="81810"/>
                  <a:pt x="964060" y="40906"/>
                </a:cubicBezTo>
                <a:cubicBezTo>
                  <a:pt x="921777" y="2"/>
                  <a:pt x="913320" y="0"/>
                  <a:pt x="862580" y="40904"/>
                </a:cubicBezTo>
                <a:cubicBezTo>
                  <a:pt x="811840" y="81808"/>
                  <a:pt x="752643" y="224973"/>
                  <a:pt x="659620" y="286329"/>
                </a:cubicBezTo>
                <a:cubicBezTo>
                  <a:pt x="566597" y="347685"/>
                  <a:pt x="275578" y="299478"/>
                  <a:pt x="304440" y="409039"/>
                </a:cubicBezTo>
                <a:cubicBezTo>
                  <a:pt x="176870" y="451263"/>
                  <a:pt x="202960" y="529108"/>
                  <a:pt x="152220" y="674913"/>
                </a:cubicBezTo>
                <a:cubicBezTo>
                  <a:pt x="101480" y="820718"/>
                  <a:pt x="16015" y="1264965"/>
                  <a:pt x="0" y="1283871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ka 16"/>
          <p:cNvSpPr/>
          <p:nvPr/>
        </p:nvSpPr>
        <p:spPr>
          <a:xfrm>
            <a:off x="5364088" y="2420888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spojka 17"/>
          <p:cNvSpPr/>
          <p:nvPr/>
        </p:nvSpPr>
        <p:spPr>
          <a:xfrm>
            <a:off x="4355976" y="2708920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2339751" y="5877272"/>
            <a:ext cx="4392489" cy="550797"/>
          </a:xfrm>
          <a:custGeom>
            <a:avLst/>
            <a:gdLst>
              <a:gd name="connsiteX0" fmla="*/ 1738859 w 1738859"/>
              <a:gd name="connsiteY0" fmla="*/ 327285 h 597108"/>
              <a:gd name="connsiteX1" fmla="*/ 1319135 w 1738859"/>
              <a:gd name="connsiteY1" fmla="*/ 87443 h 597108"/>
              <a:gd name="connsiteX2" fmla="*/ 914400 w 1738859"/>
              <a:gd name="connsiteY2" fmla="*/ 27482 h 597108"/>
              <a:gd name="connsiteX3" fmla="*/ 389745 w 1738859"/>
              <a:gd name="connsiteY3" fmla="*/ 252334 h 597108"/>
              <a:gd name="connsiteX4" fmla="*/ 0 w 1738859"/>
              <a:gd name="connsiteY4" fmla="*/ 597108 h 597108"/>
              <a:gd name="connsiteX0" fmla="*/ 2674963 w 2674963"/>
              <a:gd name="connsiteY0" fmla="*/ 327285 h 327285"/>
              <a:gd name="connsiteX1" fmla="*/ 2255239 w 2674963"/>
              <a:gd name="connsiteY1" fmla="*/ 87443 h 327285"/>
              <a:gd name="connsiteX2" fmla="*/ 1850504 w 2674963"/>
              <a:gd name="connsiteY2" fmla="*/ 27482 h 327285"/>
              <a:gd name="connsiteX3" fmla="*/ 1325849 w 2674963"/>
              <a:gd name="connsiteY3" fmla="*/ 252334 h 327285"/>
              <a:gd name="connsiteX4" fmla="*/ 0 w 2674963"/>
              <a:gd name="connsiteY4" fmla="*/ 288032 h 327285"/>
              <a:gd name="connsiteX0" fmla="*/ 3816424 w 3816424"/>
              <a:gd name="connsiteY0" fmla="*/ 94938 h 462704"/>
              <a:gd name="connsiteX1" fmla="*/ 2255239 w 3816424"/>
              <a:gd name="connsiteY1" fmla="*/ 254388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2704"/>
              <a:gd name="connsiteX1" fmla="*/ 3096343 w 3816424"/>
              <a:gd name="connsiteY1" fmla="*/ 310962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7284"/>
              <a:gd name="connsiteX1" fmla="*/ 3096343 w 3816424"/>
              <a:gd name="connsiteY1" fmla="*/ 310962 h 467284"/>
              <a:gd name="connsiteX2" fmla="*/ 2160239 w 3816424"/>
              <a:gd name="connsiteY2" fmla="*/ 166946 h 467284"/>
              <a:gd name="connsiteX3" fmla="*/ 1325849 w 3816424"/>
              <a:gd name="connsiteY3" fmla="*/ 419279 h 467284"/>
              <a:gd name="connsiteX4" fmla="*/ 0 w 3816424"/>
              <a:gd name="connsiteY4" fmla="*/ 454977 h 467284"/>
              <a:gd name="connsiteX0" fmla="*/ 4593843 w 4593843"/>
              <a:gd name="connsiteY0" fmla="*/ 220885 h 318391"/>
              <a:gd name="connsiteX1" fmla="*/ 3096343 w 4593843"/>
              <a:gd name="connsiteY1" fmla="*/ 162069 h 318391"/>
              <a:gd name="connsiteX2" fmla="*/ 2160239 w 4593843"/>
              <a:gd name="connsiteY2" fmla="*/ 18053 h 318391"/>
              <a:gd name="connsiteX3" fmla="*/ 1325849 w 4593843"/>
              <a:gd name="connsiteY3" fmla="*/ 270386 h 318391"/>
              <a:gd name="connsiteX4" fmla="*/ 0 w 4593843"/>
              <a:gd name="connsiteY4" fmla="*/ 306084 h 318391"/>
              <a:gd name="connsiteX0" fmla="*/ 4593843 w 4593843"/>
              <a:gd name="connsiteY0" fmla="*/ 220885 h 318391"/>
              <a:gd name="connsiteX1" fmla="*/ 4311144 w 4593843"/>
              <a:gd name="connsiteY1" fmla="*/ 294841 h 318391"/>
              <a:gd name="connsiteX2" fmla="*/ 3096343 w 4593843"/>
              <a:gd name="connsiteY2" fmla="*/ 162069 h 318391"/>
              <a:gd name="connsiteX3" fmla="*/ 2160239 w 4593843"/>
              <a:gd name="connsiteY3" fmla="*/ 18053 h 318391"/>
              <a:gd name="connsiteX4" fmla="*/ 1325849 w 4593843"/>
              <a:gd name="connsiteY4" fmla="*/ 270386 h 318391"/>
              <a:gd name="connsiteX5" fmla="*/ 0 w 4593843"/>
              <a:gd name="connsiteY5" fmla="*/ 306084 h 318391"/>
              <a:gd name="connsiteX0" fmla="*/ 4593843 w 4593843"/>
              <a:gd name="connsiteY0" fmla="*/ 219234 h 413276"/>
              <a:gd name="connsiteX1" fmla="*/ 4311144 w 4593843"/>
              <a:gd name="connsiteY1" fmla="*/ 293190 h 413276"/>
              <a:gd name="connsiteX2" fmla="*/ 3180352 w 4593843"/>
              <a:gd name="connsiteY2" fmla="*/ 367145 h 413276"/>
              <a:gd name="connsiteX3" fmla="*/ 2160239 w 4593843"/>
              <a:gd name="connsiteY3" fmla="*/ 16402 h 413276"/>
              <a:gd name="connsiteX4" fmla="*/ 1325849 w 4593843"/>
              <a:gd name="connsiteY4" fmla="*/ 268735 h 413276"/>
              <a:gd name="connsiteX5" fmla="*/ 0 w 4593843"/>
              <a:gd name="connsiteY5" fmla="*/ 304433 h 413276"/>
              <a:gd name="connsiteX0" fmla="*/ 4593843 w 4593843"/>
              <a:gd name="connsiteY0" fmla="*/ 211082 h 308588"/>
              <a:gd name="connsiteX1" fmla="*/ 4311144 w 4593843"/>
              <a:gd name="connsiteY1" fmla="*/ 285038 h 308588"/>
              <a:gd name="connsiteX2" fmla="*/ 3180352 w 4593843"/>
              <a:gd name="connsiteY2" fmla="*/ 211082 h 308588"/>
              <a:gd name="connsiteX3" fmla="*/ 2160239 w 4593843"/>
              <a:gd name="connsiteY3" fmla="*/ 8250 h 308588"/>
              <a:gd name="connsiteX4" fmla="*/ 1325849 w 4593843"/>
              <a:gd name="connsiteY4" fmla="*/ 260583 h 308588"/>
              <a:gd name="connsiteX5" fmla="*/ 0 w 4593843"/>
              <a:gd name="connsiteY5" fmla="*/ 296281 h 308588"/>
              <a:gd name="connsiteX0" fmla="*/ 4593843 w 4593843"/>
              <a:gd name="connsiteY0" fmla="*/ 239810 h 509682"/>
              <a:gd name="connsiteX1" fmla="*/ 4311144 w 4593843"/>
              <a:gd name="connsiteY1" fmla="*/ 313766 h 509682"/>
              <a:gd name="connsiteX2" fmla="*/ 3180352 w 4593843"/>
              <a:gd name="connsiteY2" fmla="*/ 239810 h 509682"/>
              <a:gd name="connsiteX3" fmla="*/ 2160239 w 4593843"/>
              <a:gd name="connsiteY3" fmla="*/ 36978 h 509682"/>
              <a:gd name="connsiteX4" fmla="*/ 1413489 w 4593843"/>
              <a:gd name="connsiteY4" fmla="*/ 461677 h 509682"/>
              <a:gd name="connsiteX5" fmla="*/ 0 w 4593843"/>
              <a:gd name="connsiteY5" fmla="*/ 325009 h 50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843" h="509682">
                <a:moveTo>
                  <a:pt x="4593843" y="239810"/>
                </a:moveTo>
                <a:cubicBezTo>
                  <a:pt x="4592581" y="238817"/>
                  <a:pt x="4546726" y="313766"/>
                  <a:pt x="4311144" y="313766"/>
                </a:cubicBezTo>
                <a:cubicBezTo>
                  <a:pt x="4075562" y="313766"/>
                  <a:pt x="3538836" y="285941"/>
                  <a:pt x="3180352" y="239810"/>
                </a:cubicBezTo>
                <a:cubicBezTo>
                  <a:pt x="2821868" y="193679"/>
                  <a:pt x="2454716" y="0"/>
                  <a:pt x="2160239" y="36978"/>
                </a:cubicBezTo>
                <a:cubicBezTo>
                  <a:pt x="1865762" y="73956"/>
                  <a:pt x="1773529" y="413672"/>
                  <a:pt x="1413489" y="461677"/>
                </a:cubicBezTo>
                <a:cubicBezTo>
                  <a:pt x="1053449" y="509682"/>
                  <a:pt x="118672" y="200091"/>
                  <a:pt x="0" y="325009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 flipH="1">
            <a:off x="3131840" y="2852936"/>
            <a:ext cx="3600400" cy="1296143"/>
          </a:xfrm>
          <a:custGeom>
            <a:avLst/>
            <a:gdLst>
              <a:gd name="connsiteX0" fmla="*/ 852755 w 989744"/>
              <a:gd name="connsiteY0" fmla="*/ 1178104 h 1178104"/>
              <a:gd name="connsiteX1" fmla="*/ 575353 w 989744"/>
              <a:gd name="connsiteY1" fmla="*/ 869880 h 1178104"/>
              <a:gd name="connsiteX2" fmla="*/ 544530 w 989744"/>
              <a:gd name="connsiteY2" fmla="*/ 428091 h 1178104"/>
              <a:gd name="connsiteX3" fmla="*/ 719191 w 989744"/>
              <a:gd name="connsiteY3" fmla="*/ 273978 h 1178104"/>
              <a:gd name="connsiteX4" fmla="*/ 934948 w 989744"/>
              <a:gd name="connsiteY4" fmla="*/ 335623 h 1178104"/>
              <a:gd name="connsiteX5" fmla="*/ 965771 w 989744"/>
              <a:gd name="connsiteY5" fmla="*/ 541106 h 1178104"/>
              <a:gd name="connsiteX6" fmla="*/ 791110 w 989744"/>
              <a:gd name="connsiteY6" fmla="*/ 623300 h 1178104"/>
              <a:gd name="connsiteX7" fmla="*/ 616449 w 989744"/>
              <a:gd name="connsiteY7" fmla="*/ 561655 h 1178104"/>
              <a:gd name="connsiteX8" fmla="*/ 472611 w 989744"/>
              <a:gd name="connsiteY8" fmla="*/ 243156 h 1178104"/>
              <a:gd name="connsiteX9" fmla="*/ 369870 w 989744"/>
              <a:gd name="connsiteY9" fmla="*/ 58221 h 1178104"/>
              <a:gd name="connsiteX10" fmla="*/ 246580 w 989744"/>
              <a:gd name="connsiteY10" fmla="*/ 6850 h 1178104"/>
              <a:gd name="connsiteX11" fmla="*/ 123290 w 989744"/>
              <a:gd name="connsiteY11" fmla="*/ 17124 h 1178104"/>
              <a:gd name="connsiteX12" fmla="*/ 0 w 989744"/>
              <a:gd name="connsiteY12" fmla="*/ 89044 h 1178104"/>
              <a:gd name="connsiteX0" fmla="*/ 3895459 w 4032448"/>
              <a:gd name="connsiteY0" fmla="*/ 1178104 h 1178104"/>
              <a:gd name="connsiteX1" fmla="*/ 3618057 w 4032448"/>
              <a:gd name="connsiteY1" fmla="*/ 869880 h 1178104"/>
              <a:gd name="connsiteX2" fmla="*/ 3587234 w 4032448"/>
              <a:gd name="connsiteY2" fmla="*/ 428091 h 1178104"/>
              <a:gd name="connsiteX3" fmla="*/ 3761895 w 4032448"/>
              <a:gd name="connsiteY3" fmla="*/ 273978 h 1178104"/>
              <a:gd name="connsiteX4" fmla="*/ 3977652 w 4032448"/>
              <a:gd name="connsiteY4" fmla="*/ 335623 h 1178104"/>
              <a:gd name="connsiteX5" fmla="*/ 4008475 w 4032448"/>
              <a:gd name="connsiteY5" fmla="*/ 541106 h 1178104"/>
              <a:gd name="connsiteX6" fmla="*/ 3833814 w 4032448"/>
              <a:gd name="connsiteY6" fmla="*/ 623300 h 1178104"/>
              <a:gd name="connsiteX7" fmla="*/ 3659153 w 4032448"/>
              <a:gd name="connsiteY7" fmla="*/ 561655 h 1178104"/>
              <a:gd name="connsiteX8" fmla="*/ 3515315 w 4032448"/>
              <a:gd name="connsiteY8" fmla="*/ 243156 h 1178104"/>
              <a:gd name="connsiteX9" fmla="*/ 3412574 w 4032448"/>
              <a:gd name="connsiteY9" fmla="*/ 58221 h 1178104"/>
              <a:gd name="connsiteX10" fmla="*/ 3289284 w 4032448"/>
              <a:gd name="connsiteY10" fmla="*/ 6850 h 1178104"/>
              <a:gd name="connsiteX11" fmla="*/ 3165994 w 4032448"/>
              <a:gd name="connsiteY11" fmla="*/ 17124 h 1178104"/>
              <a:gd name="connsiteX12" fmla="*/ 0 w 4032448"/>
              <a:gd name="connsiteY12" fmla="*/ 72008 h 1178104"/>
              <a:gd name="connsiteX0" fmla="*/ 3895459 w 4032448"/>
              <a:gd name="connsiteY0" fmla="*/ 1245560 h 1245560"/>
              <a:gd name="connsiteX1" fmla="*/ 3618057 w 4032448"/>
              <a:gd name="connsiteY1" fmla="*/ 937336 h 1245560"/>
              <a:gd name="connsiteX2" fmla="*/ 3587234 w 4032448"/>
              <a:gd name="connsiteY2" fmla="*/ 495547 h 1245560"/>
              <a:gd name="connsiteX3" fmla="*/ 3761895 w 4032448"/>
              <a:gd name="connsiteY3" fmla="*/ 341434 h 1245560"/>
              <a:gd name="connsiteX4" fmla="*/ 3977652 w 4032448"/>
              <a:gd name="connsiteY4" fmla="*/ 403079 h 1245560"/>
              <a:gd name="connsiteX5" fmla="*/ 4008475 w 4032448"/>
              <a:gd name="connsiteY5" fmla="*/ 608562 h 1245560"/>
              <a:gd name="connsiteX6" fmla="*/ 3833814 w 4032448"/>
              <a:gd name="connsiteY6" fmla="*/ 690756 h 1245560"/>
              <a:gd name="connsiteX7" fmla="*/ 3659153 w 4032448"/>
              <a:gd name="connsiteY7" fmla="*/ 629111 h 1245560"/>
              <a:gd name="connsiteX8" fmla="*/ 3515315 w 4032448"/>
              <a:gd name="connsiteY8" fmla="*/ 310612 h 1245560"/>
              <a:gd name="connsiteX9" fmla="*/ 3412574 w 4032448"/>
              <a:gd name="connsiteY9" fmla="*/ 125677 h 1245560"/>
              <a:gd name="connsiteX10" fmla="*/ 3289284 w 4032448"/>
              <a:gd name="connsiteY10" fmla="*/ 74306 h 1245560"/>
              <a:gd name="connsiteX11" fmla="*/ 504056 w 4032448"/>
              <a:gd name="connsiteY11" fmla="*/ 571512 h 1245560"/>
              <a:gd name="connsiteX12" fmla="*/ 0 w 4032448"/>
              <a:gd name="connsiteY12" fmla="*/ 139464 h 1245560"/>
              <a:gd name="connsiteX0" fmla="*/ 3895459 w 4032448"/>
              <a:gd name="connsiteY0" fmla="*/ 1175368 h 1175368"/>
              <a:gd name="connsiteX1" fmla="*/ 3618057 w 4032448"/>
              <a:gd name="connsiteY1" fmla="*/ 867144 h 1175368"/>
              <a:gd name="connsiteX2" fmla="*/ 3587234 w 4032448"/>
              <a:gd name="connsiteY2" fmla="*/ 425355 h 1175368"/>
              <a:gd name="connsiteX3" fmla="*/ 3761895 w 4032448"/>
              <a:gd name="connsiteY3" fmla="*/ 271242 h 1175368"/>
              <a:gd name="connsiteX4" fmla="*/ 3977652 w 4032448"/>
              <a:gd name="connsiteY4" fmla="*/ 332887 h 1175368"/>
              <a:gd name="connsiteX5" fmla="*/ 4008475 w 4032448"/>
              <a:gd name="connsiteY5" fmla="*/ 538370 h 1175368"/>
              <a:gd name="connsiteX6" fmla="*/ 3833814 w 4032448"/>
              <a:gd name="connsiteY6" fmla="*/ 620564 h 1175368"/>
              <a:gd name="connsiteX7" fmla="*/ 3659153 w 4032448"/>
              <a:gd name="connsiteY7" fmla="*/ 558919 h 1175368"/>
              <a:gd name="connsiteX8" fmla="*/ 3515315 w 4032448"/>
              <a:gd name="connsiteY8" fmla="*/ 240420 h 1175368"/>
              <a:gd name="connsiteX9" fmla="*/ 3412574 w 4032448"/>
              <a:gd name="connsiteY9" fmla="*/ 55485 h 1175368"/>
              <a:gd name="connsiteX10" fmla="*/ 1368152 w 4032448"/>
              <a:gd name="connsiteY10" fmla="*/ 573328 h 1175368"/>
              <a:gd name="connsiteX11" fmla="*/ 504056 w 4032448"/>
              <a:gd name="connsiteY11" fmla="*/ 501320 h 1175368"/>
              <a:gd name="connsiteX12" fmla="*/ 0 w 4032448"/>
              <a:gd name="connsiteY12" fmla="*/ 69272 h 1175368"/>
              <a:gd name="connsiteX0" fmla="*/ 3895459 w 4032448"/>
              <a:gd name="connsiteY0" fmla="*/ 1106096 h 1106096"/>
              <a:gd name="connsiteX1" fmla="*/ 3618057 w 4032448"/>
              <a:gd name="connsiteY1" fmla="*/ 797872 h 1106096"/>
              <a:gd name="connsiteX2" fmla="*/ 3587234 w 4032448"/>
              <a:gd name="connsiteY2" fmla="*/ 356083 h 1106096"/>
              <a:gd name="connsiteX3" fmla="*/ 3761895 w 4032448"/>
              <a:gd name="connsiteY3" fmla="*/ 201970 h 1106096"/>
              <a:gd name="connsiteX4" fmla="*/ 3977652 w 4032448"/>
              <a:gd name="connsiteY4" fmla="*/ 263615 h 1106096"/>
              <a:gd name="connsiteX5" fmla="*/ 4008475 w 4032448"/>
              <a:gd name="connsiteY5" fmla="*/ 469098 h 1106096"/>
              <a:gd name="connsiteX6" fmla="*/ 3833814 w 4032448"/>
              <a:gd name="connsiteY6" fmla="*/ 551292 h 1106096"/>
              <a:gd name="connsiteX7" fmla="*/ 3659153 w 4032448"/>
              <a:gd name="connsiteY7" fmla="*/ 489647 h 1106096"/>
              <a:gd name="connsiteX8" fmla="*/ 3515315 w 4032448"/>
              <a:gd name="connsiteY8" fmla="*/ 171148 h 1106096"/>
              <a:gd name="connsiteX9" fmla="*/ 2376264 w 4032448"/>
              <a:gd name="connsiteY9" fmla="*/ 648072 h 1106096"/>
              <a:gd name="connsiteX10" fmla="*/ 1368152 w 4032448"/>
              <a:gd name="connsiteY10" fmla="*/ 504056 h 1106096"/>
              <a:gd name="connsiteX11" fmla="*/ 504056 w 4032448"/>
              <a:gd name="connsiteY11" fmla="*/ 432048 h 1106096"/>
              <a:gd name="connsiteX12" fmla="*/ 0 w 4032448"/>
              <a:gd name="connsiteY12" fmla="*/ 0 h 1106096"/>
              <a:gd name="connsiteX0" fmla="*/ 3895459 w 4032448"/>
              <a:gd name="connsiteY0" fmla="*/ 1106096 h 1106096"/>
              <a:gd name="connsiteX1" fmla="*/ 3618057 w 4032448"/>
              <a:gd name="connsiteY1" fmla="*/ 797872 h 1106096"/>
              <a:gd name="connsiteX2" fmla="*/ 3587234 w 4032448"/>
              <a:gd name="connsiteY2" fmla="*/ 356083 h 1106096"/>
              <a:gd name="connsiteX3" fmla="*/ 3761895 w 4032448"/>
              <a:gd name="connsiteY3" fmla="*/ 201970 h 1106096"/>
              <a:gd name="connsiteX4" fmla="*/ 3977652 w 4032448"/>
              <a:gd name="connsiteY4" fmla="*/ 263615 h 1106096"/>
              <a:gd name="connsiteX5" fmla="*/ 4008475 w 4032448"/>
              <a:gd name="connsiteY5" fmla="*/ 469098 h 1106096"/>
              <a:gd name="connsiteX6" fmla="*/ 3833814 w 4032448"/>
              <a:gd name="connsiteY6" fmla="*/ 551292 h 1106096"/>
              <a:gd name="connsiteX7" fmla="*/ 3659153 w 4032448"/>
              <a:gd name="connsiteY7" fmla="*/ 489647 h 1106096"/>
              <a:gd name="connsiteX8" fmla="*/ 2664296 w 4032448"/>
              <a:gd name="connsiteY8" fmla="*/ 504056 h 1106096"/>
              <a:gd name="connsiteX9" fmla="*/ 2376264 w 4032448"/>
              <a:gd name="connsiteY9" fmla="*/ 648072 h 1106096"/>
              <a:gd name="connsiteX10" fmla="*/ 1368152 w 4032448"/>
              <a:gd name="connsiteY10" fmla="*/ 504056 h 1106096"/>
              <a:gd name="connsiteX11" fmla="*/ 504056 w 4032448"/>
              <a:gd name="connsiteY11" fmla="*/ 432048 h 1106096"/>
              <a:gd name="connsiteX12" fmla="*/ 0 w 4032448"/>
              <a:gd name="connsiteY12" fmla="*/ 0 h 1106096"/>
              <a:gd name="connsiteX0" fmla="*/ 3895459 w 4032448"/>
              <a:gd name="connsiteY0" fmla="*/ 1106096 h 1106096"/>
              <a:gd name="connsiteX1" fmla="*/ 3618057 w 4032448"/>
              <a:gd name="connsiteY1" fmla="*/ 797872 h 1106096"/>
              <a:gd name="connsiteX2" fmla="*/ 3587234 w 4032448"/>
              <a:gd name="connsiteY2" fmla="*/ 356083 h 1106096"/>
              <a:gd name="connsiteX3" fmla="*/ 3761895 w 4032448"/>
              <a:gd name="connsiteY3" fmla="*/ 201970 h 1106096"/>
              <a:gd name="connsiteX4" fmla="*/ 3977652 w 4032448"/>
              <a:gd name="connsiteY4" fmla="*/ 263615 h 1106096"/>
              <a:gd name="connsiteX5" fmla="*/ 4008475 w 4032448"/>
              <a:gd name="connsiteY5" fmla="*/ 469098 h 1106096"/>
              <a:gd name="connsiteX6" fmla="*/ 3833814 w 4032448"/>
              <a:gd name="connsiteY6" fmla="*/ 551292 h 1106096"/>
              <a:gd name="connsiteX7" fmla="*/ 2952328 w 4032448"/>
              <a:gd name="connsiteY7" fmla="*/ 648072 h 1106096"/>
              <a:gd name="connsiteX8" fmla="*/ 2664296 w 4032448"/>
              <a:gd name="connsiteY8" fmla="*/ 504056 h 1106096"/>
              <a:gd name="connsiteX9" fmla="*/ 2376264 w 4032448"/>
              <a:gd name="connsiteY9" fmla="*/ 648072 h 1106096"/>
              <a:gd name="connsiteX10" fmla="*/ 1368152 w 4032448"/>
              <a:gd name="connsiteY10" fmla="*/ 504056 h 1106096"/>
              <a:gd name="connsiteX11" fmla="*/ 504056 w 4032448"/>
              <a:gd name="connsiteY11" fmla="*/ 432048 h 1106096"/>
              <a:gd name="connsiteX12" fmla="*/ 0 w 4032448"/>
              <a:gd name="connsiteY12" fmla="*/ 0 h 1106096"/>
              <a:gd name="connsiteX0" fmla="*/ 3895459 w 4119356"/>
              <a:gd name="connsiteY0" fmla="*/ 1106096 h 1106096"/>
              <a:gd name="connsiteX1" fmla="*/ 3618057 w 4119356"/>
              <a:gd name="connsiteY1" fmla="*/ 797872 h 1106096"/>
              <a:gd name="connsiteX2" fmla="*/ 3587234 w 4119356"/>
              <a:gd name="connsiteY2" fmla="*/ 356083 h 1106096"/>
              <a:gd name="connsiteX3" fmla="*/ 3761895 w 4119356"/>
              <a:gd name="connsiteY3" fmla="*/ 201970 h 1106096"/>
              <a:gd name="connsiteX4" fmla="*/ 3977652 w 4119356"/>
              <a:gd name="connsiteY4" fmla="*/ 263615 h 1106096"/>
              <a:gd name="connsiteX5" fmla="*/ 4008475 w 4119356"/>
              <a:gd name="connsiteY5" fmla="*/ 469098 h 1106096"/>
              <a:gd name="connsiteX6" fmla="*/ 3312368 w 4119356"/>
              <a:gd name="connsiteY6" fmla="*/ 720080 h 1106096"/>
              <a:gd name="connsiteX7" fmla="*/ 2952328 w 4119356"/>
              <a:gd name="connsiteY7" fmla="*/ 648072 h 1106096"/>
              <a:gd name="connsiteX8" fmla="*/ 2664296 w 4119356"/>
              <a:gd name="connsiteY8" fmla="*/ 504056 h 1106096"/>
              <a:gd name="connsiteX9" fmla="*/ 2376264 w 4119356"/>
              <a:gd name="connsiteY9" fmla="*/ 648072 h 1106096"/>
              <a:gd name="connsiteX10" fmla="*/ 1368152 w 4119356"/>
              <a:gd name="connsiteY10" fmla="*/ 504056 h 1106096"/>
              <a:gd name="connsiteX11" fmla="*/ 504056 w 4119356"/>
              <a:gd name="connsiteY11" fmla="*/ 432048 h 1106096"/>
              <a:gd name="connsiteX12" fmla="*/ 0 w 4119356"/>
              <a:gd name="connsiteY12" fmla="*/ 0 h 1106096"/>
              <a:gd name="connsiteX0" fmla="*/ 3895459 w 4119356"/>
              <a:gd name="connsiteY0" fmla="*/ 1106096 h 1131491"/>
              <a:gd name="connsiteX1" fmla="*/ 3960440 w 4119356"/>
              <a:gd name="connsiteY1" fmla="*/ 1080120 h 1131491"/>
              <a:gd name="connsiteX2" fmla="*/ 3618057 w 4119356"/>
              <a:gd name="connsiteY2" fmla="*/ 797872 h 1131491"/>
              <a:gd name="connsiteX3" fmla="*/ 3587234 w 4119356"/>
              <a:gd name="connsiteY3" fmla="*/ 356083 h 1131491"/>
              <a:gd name="connsiteX4" fmla="*/ 3761895 w 4119356"/>
              <a:gd name="connsiteY4" fmla="*/ 201970 h 1131491"/>
              <a:gd name="connsiteX5" fmla="*/ 3977652 w 4119356"/>
              <a:gd name="connsiteY5" fmla="*/ 263615 h 1131491"/>
              <a:gd name="connsiteX6" fmla="*/ 4008475 w 4119356"/>
              <a:gd name="connsiteY6" fmla="*/ 469098 h 1131491"/>
              <a:gd name="connsiteX7" fmla="*/ 3312368 w 4119356"/>
              <a:gd name="connsiteY7" fmla="*/ 720080 h 1131491"/>
              <a:gd name="connsiteX8" fmla="*/ 2952328 w 4119356"/>
              <a:gd name="connsiteY8" fmla="*/ 648072 h 1131491"/>
              <a:gd name="connsiteX9" fmla="*/ 2664296 w 4119356"/>
              <a:gd name="connsiteY9" fmla="*/ 504056 h 1131491"/>
              <a:gd name="connsiteX10" fmla="*/ 2376264 w 4119356"/>
              <a:gd name="connsiteY10" fmla="*/ 648072 h 1131491"/>
              <a:gd name="connsiteX11" fmla="*/ 1368152 w 4119356"/>
              <a:gd name="connsiteY11" fmla="*/ 504056 h 1131491"/>
              <a:gd name="connsiteX12" fmla="*/ 504056 w 4119356"/>
              <a:gd name="connsiteY12" fmla="*/ 432048 h 1131491"/>
              <a:gd name="connsiteX13" fmla="*/ 0 w 4119356"/>
              <a:gd name="connsiteY13" fmla="*/ 0 h 1131491"/>
              <a:gd name="connsiteX0" fmla="*/ 3895459 w 4119356"/>
              <a:gd name="connsiteY0" fmla="*/ 1106096 h 1131491"/>
              <a:gd name="connsiteX1" fmla="*/ 3960440 w 4119356"/>
              <a:gd name="connsiteY1" fmla="*/ 1080120 h 1131491"/>
              <a:gd name="connsiteX2" fmla="*/ 3618057 w 4119356"/>
              <a:gd name="connsiteY2" fmla="*/ 797872 h 1131491"/>
              <a:gd name="connsiteX3" fmla="*/ 3024336 w 4119356"/>
              <a:gd name="connsiteY3" fmla="*/ 504056 h 1131491"/>
              <a:gd name="connsiteX4" fmla="*/ 3761895 w 4119356"/>
              <a:gd name="connsiteY4" fmla="*/ 201970 h 1131491"/>
              <a:gd name="connsiteX5" fmla="*/ 3977652 w 4119356"/>
              <a:gd name="connsiteY5" fmla="*/ 263615 h 1131491"/>
              <a:gd name="connsiteX6" fmla="*/ 4008475 w 4119356"/>
              <a:gd name="connsiteY6" fmla="*/ 469098 h 1131491"/>
              <a:gd name="connsiteX7" fmla="*/ 3312368 w 4119356"/>
              <a:gd name="connsiteY7" fmla="*/ 720080 h 1131491"/>
              <a:gd name="connsiteX8" fmla="*/ 2952328 w 4119356"/>
              <a:gd name="connsiteY8" fmla="*/ 648072 h 1131491"/>
              <a:gd name="connsiteX9" fmla="*/ 2664296 w 4119356"/>
              <a:gd name="connsiteY9" fmla="*/ 504056 h 1131491"/>
              <a:gd name="connsiteX10" fmla="*/ 2376264 w 4119356"/>
              <a:gd name="connsiteY10" fmla="*/ 648072 h 1131491"/>
              <a:gd name="connsiteX11" fmla="*/ 1368152 w 4119356"/>
              <a:gd name="connsiteY11" fmla="*/ 504056 h 1131491"/>
              <a:gd name="connsiteX12" fmla="*/ 504056 w 4119356"/>
              <a:gd name="connsiteY12" fmla="*/ 432048 h 1131491"/>
              <a:gd name="connsiteX13" fmla="*/ 0 w 4119356"/>
              <a:gd name="connsiteY13" fmla="*/ 0 h 1131491"/>
              <a:gd name="connsiteX0" fmla="*/ 3895459 w 4119356"/>
              <a:gd name="connsiteY0" fmla="*/ 1106096 h 1108452"/>
              <a:gd name="connsiteX1" fmla="*/ 3960440 w 4119356"/>
              <a:gd name="connsiteY1" fmla="*/ 1080120 h 1108452"/>
              <a:gd name="connsiteX2" fmla="*/ 3384376 w 4119356"/>
              <a:gd name="connsiteY2" fmla="*/ 936104 h 1108452"/>
              <a:gd name="connsiteX3" fmla="*/ 3024336 w 4119356"/>
              <a:gd name="connsiteY3" fmla="*/ 504056 h 1108452"/>
              <a:gd name="connsiteX4" fmla="*/ 3761895 w 4119356"/>
              <a:gd name="connsiteY4" fmla="*/ 201970 h 1108452"/>
              <a:gd name="connsiteX5" fmla="*/ 3977652 w 4119356"/>
              <a:gd name="connsiteY5" fmla="*/ 263615 h 1108452"/>
              <a:gd name="connsiteX6" fmla="*/ 4008475 w 4119356"/>
              <a:gd name="connsiteY6" fmla="*/ 469098 h 1108452"/>
              <a:gd name="connsiteX7" fmla="*/ 3312368 w 4119356"/>
              <a:gd name="connsiteY7" fmla="*/ 720080 h 1108452"/>
              <a:gd name="connsiteX8" fmla="*/ 2952328 w 4119356"/>
              <a:gd name="connsiteY8" fmla="*/ 648072 h 1108452"/>
              <a:gd name="connsiteX9" fmla="*/ 2664296 w 4119356"/>
              <a:gd name="connsiteY9" fmla="*/ 504056 h 1108452"/>
              <a:gd name="connsiteX10" fmla="*/ 2376264 w 4119356"/>
              <a:gd name="connsiteY10" fmla="*/ 648072 h 1108452"/>
              <a:gd name="connsiteX11" fmla="*/ 1368152 w 4119356"/>
              <a:gd name="connsiteY11" fmla="*/ 504056 h 1108452"/>
              <a:gd name="connsiteX12" fmla="*/ 504056 w 4119356"/>
              <a:gd name="connsiteY12" fmla="*/ 432048 h 1108452"/>
              <a:gd name="connsiteX13" fmla="*/ 0 w 4119356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024336 w 4045621"/>
              <a:gd name="connsiteY3" fmla="*/ 504056 h 1108452"/>
              <a:gd name="connsiteX4" fmla="*/ 3761895 w 4045621"/>
              <a:gd name="connsiteY4" fmla="*/ 201970 h 1108452"/>
              <a:gd name="connsiteX5" fmla="*/ 3977652 w 4045621"/>
              <a:gd name="connsiteY5" fmla="*/ 263615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024336 w 4045621"/>
              <a:gd name="connsiteY3" fmla="*/ 504056 h 1108452"/>
              <a:gd name="connsiteX4" fmla="*/ 3761895 w 4045621"/>
              <a:gd name="connsiteY4" fmla="*/ 201970 h 1108452"/>
              <a:gd name="connsiteX5" fmla="*/ 3744416 w 4045621"/>
              <a:gd name="connsiteY5" fmla="*/ 576064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024336 w 4045621"/>
              <a:gd name="connsiteY3" fmla="*/ 504056 h 1108452"/>
              <a:gd name="connsiteX4" fmla="*/ 3384376 w 4045621"/>
              <a:gd name="connsiteY4" fmla="*/ 432048 h 1108452"/>
              <a:gd name="connsiteX5" fmla="*/ 3744416 w 4045621"/>
              <a:gd name="connsiteY5" fmla="*/ 576064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240360 w 4045621"/>
              <a:gd name="connsiteY3" fmla="*/ 504056 h 1108452"/>
              <a:gd name="connsiteX4" fmla="*/ 3384376 w 4045621"/>
              <a:gd name="connsiteY4" fmla="*/ 432048 h 1108452"/>
              <a:gd name="connsiteX5" fmla="*/ 3744416 w 4045621"/>
              <a:gd name="connsiteY5" fmla="*/ 576064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240360 w 4045621"/>
              <a:gd name="connsiteY3" fmla="*/ 504056 h 1108452"/>
              <a:gd name="connsiteX4" fmla="*/ 3384376 w 4045621"/>
              <a:gd name="connsiteY4" fmla="*/ 432048 h 1108452"/>
              <a:gd name="connsiteX5" fmla="*/ 3672408 w 4045621"/>
              <a:gd name="connsiteY5" fmla="*/ 576064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960440 w 3960440"/>
              <a:gd name="connsiteY0" fmla="*/ 1080120 h 1080120"/>
              <a:gd name="connsiteX1" fmla="*/ 3960440 w 3960440"/>
              <a:gd name="connsiteY1" fmla="*/ 1080120 h 1080120"/>
              <a:gd name="connsiteX2" fmla="*/ 3384376 w 3960440"/>
              <a:gd name="connsiteY2" fmla="*/ 936104 h 1080120"/>
              <a:gd name="connsiteX3" fmla="*/ 3240360 w 3960440"/>
              <a:gd name="connsiteY3" fmla="*/ 504056 h 1080120"/>
              <a:gd name="connsiteX4" fmla="*/ 3384376 w 3960440"/>
              <a:gd name="connsiteY4" fmla="*/ 432048 h 1080120"/>
              <a:gd name="connsiteX5" fmla="*/ 3672408 w 3960440"/>
              <a:gd name="connsiteY5" fmla="*/ 576064 h 1080120"/>
              <a:gd name="connsiteX6" fmla="*/ 3600400 w 3960440"/>
              <a:gd name="connsiteY6" fmla="*/ 720080 h 1080120"/>
              <a:gd name="connsiteX7" fmla="*/ 3312368 w 3960440"/>
              <a:gd name="connsiteY7" fmla="*/ 720080 h 1080120"/>
              <a:gd name="connsiteX8" fmla="*/ 2952328 w 3960440"/>
              <a:gd name="connsiteY8" fmla="*/ 648072 h 1080120"/>
              <a:gd name="connsiteX9" fmla="*/ 2664296 w 3960440"/>
              <a:gd name="connsiteY9" fmla="*/ 504056 h 1080120"/>
              <a:gd name="connsiteX10" fmla="*/ 2376264 w 3960440"/>
              <a:gd name="connsiteY10" fmla="*/ 648072 h 1080120"/>
              <a:gd name="connsiteX11" fmla="*/ 1368152 w 3960440"/>
              <a:gd name="connsiteY11" fmla="*/ 504056 h 1080120"/>
              <a:gd name="connsiteX12" fmla="*/ 504056 w 3960440"/>
              <a:gd name="connsiteY12" fmla="*/ 432048 h 1080120"/>
              <a:gd name="connsiteX13" fmla="*/ 0 w 3960440"/>
              <a:gd name="connsiteY13" fmla="*/ 0 h 1080120"/>
              <a:gd name="connsiteX0" fmla="*/ 3888431 w 3888431"/>
              <a:gd name="connsiteY0" fmla="*/ 1008112 h 1008112"/>
              <a:gd name="connsiteX1" fmla="*/ 3888431 w 3888431"/>
              <a:gd name="connsiteY1" fmla="*/ 1008112 h 1008112"/>
              <a:gd name="connsiteX2" fmla="*/ 3312367 w 3888431"/>
              <a:gd name="connsiteY2" fmla="*/ 864096 h 1008112"/>
              <a:gd name="connsiteX3" fmla="*/ 3168351 w 3888431"/>
              <a:gd name="connsiteY3" fmla="*/ 432048 h 1008112"/>
              <a:gd name="connsiteX4" fmla="*/ 3312367 w 3888431"/>
              <a:gd name="connsiteY4" fmla="*/ 360040 h 1008112"/>
              <a:gd name="connsiteX5" fmla="*/ 3600399 w 3888431"/>
              <a:gd name="connsiteY5" fmla="*/ 504056 h 1008112"/>
              <a:gd name="connsiteX6" fmla="*/ 3528391 w 3888431"/>
              <a:gd name="connsiteY6" fmla="*/ 648072 h 1008112"/>
              <a:gd name="connsiteX7" fmla="*/ 3240359 w 3888431"/>
              <a:gd name="connsiteY7" fmla="*/ 648072 h 1008112"/>
              <a:gd name="connsiteX8" fmla="*/ 2880319 w 3888431"/>
              <a:gd name="connsiteY8" fmla="*/ 576064 h 1008112"/>
              <a:gd name="connsiteX9" fmla="*/ 2592287 w 3888431"/>
              <a:gd name="connsiteY9" fmla="*/ 432048 h 1008112"/>
              <a:gd name="connsiteX10" fmla="*/ 2304255 w 3888431"/>
              <a:gd name="connsiteY10" fmla="*/ 576064 h 1008112"/>
              <a:gd name="connsiteX11" fmla="*/ 1296143 w 3888431"/>
              <a:gd name="connsiteY11" fmla="*/ 432048 h 1008112"/>
              <a:gd name="connsiteX12" fmla="*/ 432047 w 3888431"/>
              <a:gd name="connsiteY12" fmla="*/ 360040 h 1008112"/>
              <a:gd name="connsiteX13" fmla="*/ 0 w 3888431"/>
              <a:gd name="connsiteY13" fmla="*/ 0 h 1008112"/>
              <a:gd name="connsiteX0" fmla="*/ 3888431 w 3888431"/>
              <a:gd name="connsiteY0" fmla="*/ 1008112 h 1008112"/>
              <a:gd name="connsiteX1" fmla="*/ 3888431 w 3888431"/>
              <a:gd name="connsiteY1" fmla="*/ 1008112 h 1008112"/>
              <a:gd name="connsiteX2" fmla="*/ 3312367 w 3888431"/>
              <a:gd name="connsiteY2" fmla="*/ 864096 h 1008112"/>
              <a:gd name="connsiteX3" fmla="*/ 3168351 w 3888431"/>
              <a:gd name="connsiteY3" fmla="*/ 432048 h 1008112"/>
              <a:gd name="connsiteX4" fmla="*/ 3312367 w 3888431"/>
              <a:gd name="connsiteY4" fmla="*/ 360040 h 1008112"/>
              <a:gd name="connsiteX5" fmla="*/ 3600399 w 3888431"/>
              <a:gd name="connsiteY5" fmla="*/ 504056 h 1008112"/>
              <a:gd name="connsiteX6" fmla="*/ 3528391 w 3888431"/>
              <a:gd name="connsiteY6" fmla="*/ 648072 h 1008112"/>
              <a:gd name="connsiteX7" fmla="*/ 3240359 w 3888431"/>
              <a:gd name="connsiteY7" fmla="*/ 648072 h 1008112"/>
              <a:gd name="connsiteX8" fmla="*/ 2880319 w 3888431"/>
              <a:gd name="connsiteY8" fmla="*/ 576064 h 1008112"/>
              <a:gd name="connsiteX9" fmla="*/ 2592287 w 3888431"/>
              <a:gd name="connsiteY9" fmla="*/ 432048 h 1008112"/>
              <a:gd name="connsiteX10" fmla="*/ 2304255 w 3888431"/>
              <a:gd name="connsiteY10" fmla="*/ 576064 h 1008112"/>
              <a:gd name="connsiteX11" fmla="*/ 1296143 w 3888431"/>
              <a:gd name="connsiteY11" fmla="*/ 432048 h 1008112"/>
              <a:gd name="connsiteX12" fmla="*/ 360039 w 3888431"/>
              <a:gd name="connsiteY12" fmla="*/ 432048 h 1008112"/>
              <a:gd name="connsiteX13" fmla="*/ 0 w 3888431"/>
              <a:gd name="connsiteY13" fmla="*/ 0 h 1008112"/>
              <a:gd name="connsiteX0" fmla="*/ 3888431 w 3888431"/>
              <a:gd name="connsiteY0" fmla="*/ 1008112 h 1008112"/>
              <a:gd name="connsiteX1" fmla="*/ 3888431 w 3888431"/>
              <a:gd name="connsiteY1" fmla="*/ 1008112 h 1008112"/>
              <a:gd name="connsiteX2" fmla="*/ 3312367 w 3888431"/>
              <a:gd name="connsiteY2" fmla="*/ 864096 h 1008112"/>
              <a:gd name="connsiteX3" fmla="*/ 3168351 w 3888431"/>
              <a:gd name="connsiteY3" fmla="*/ 432048 h 1008112"/>
              <a:gd name="connsiteX4" fmla="*/ 3312367 w 3888431"/>
              <a:gd name="connsiteY4" fmla="*/ 360040 h 1008112"/>
              <a:gd name="connsiteX5" fmla="*/ 3600399 w 3888431"/>
              <a:gd name="connsiteY5" fmla="*/ 504056 h 1008112"/>
              <a:gd name="connsiteX6" fmla="*/ 3528391 w 3888431"/>
              <a:gd name="connsiteY6" fmla="*/ 648072 h 1008112"/>
              <a:gd name="connsiteX7" fmla="*/ 3240359 w 3888431"/>
              <a:gd name="connsiteY7" fmla="*/ 648072 h 1008112"/>
              <a:gd name="connsiteX8" fmla="*/ 2880319 w 3888431"/>
              <a:gd name="connsiteY8" fmla="*/ 576064 h 1008112"/>
              <a:gd name="connsiteX9" fmla="*/ 2592287 w 3888431"/>
              <a:gd name="connsiteY9" fmla="*/ 432048 h 1008112"/>
              <a:gd name="connsiteX10" fmla="*/ 2304255 w 3888431"/>
              <a:gd name="connsiteY10" fmla="*/ 576064 h 1008112"/>
              <a:gd name="connsiteX11" fmla="*/ 1296143 w 3888431"/>
              <a:gd name="connsiteY11" fmla="*/ 432048 h 1008112"/>
              <a:gd name="connsiteX12" fmla="*/ 360039 w 3888431"/>
              <a:gd name="connsiteY12" fmla="*/ 432048 h 1008112"/>
              <a:gd name="connsiteX13" fmla="*/ 0 w 3888431"/>
              <a:gd name="connsiteY13" fmla="*/ 0 h 1008112"/>
              <a:gd name="connsiteX0" fmla="*/ 3888431 w 3888431"/>
              <a:gd name="connsiteY0" fmla="*/ 1008112 h 1008112"/>
              <a:gd name="connsiteX1" fmla="*/ 3672407 w 3888431"/>
              <a:gd name="connsiteY1" fmla="*/ 1008112 h 1008112"/>
              <a:gd name="connsiteX2" fmla="*/ 3312367 w 3888431"/>
              <a:gd name="connsiteY2" fmla="*/ 864096 h 1008112"/>
              <a:gd name="connsiteX3" fmla="*/ 3168351 w 3888431"/>
              <a:gd name="connsiteY3" fmla="*/ 432048 h 1008112"/>
              <a:gd name="connsiteX4" fmla="*/ 3312367 w 3888431"/>
              <a:gd name="connsiteY4" fmla="*/ 360040 h 1008112"/>
              <a:gd name="connsiteX5" fmla="*/ 3600399 w 3888431"/>
              <a:gd name="connsiteY5" fmla="*/ 504056 h 1008112"/>
              <a:gd name="connsiteX6" fmla="*/ 3528391 w 3888431"/>
              <a:gd name="connsiteY6" fmla="*/ 648072 h 1008112"/>
              <a:gd name="connsiteX7" fmla="*/ 3240359 w 3888431"/>
              <a:gd name="connsiteY7" fmla="*/ 648072 h 1008112"/>
              <a:gd name="connsiteX8" fmla="*/ 2880319 w 3888431"/>
              <a:gd name="connsiteY8" fmla="*/ 576064 h 1008112"/>
              <a:gd name="connsiteX9" fmla="*/ 2592287 w 3888431"/>
              <a:gd name="connsiteY9" fmla="*/ 432048 h 1008112"/>
              <a:gd name="connsiteX10" fmla="*/ 2304255 w 3888431"/>
              <a:gd name="connsiteY10" fmla="*/ 576064 h 1008112"/>
              <a:gd name="connsiteX11" fmla="*/ 1296143 w 3888431"/>
              <a:gd name="connsiteY11" fmla="*/ 432048 h 1008112"/>
              <a:gd name="connsiteX12" fmla="*/ 360039 w 3888431"/>
              <a:gd name="connsiteY12" fmla="*/ 432048 h 1008112"/>
              <a:gd name="connsiteX13" fmla="*/ 0 w 3888431"/>
              <a:gd name="connsiteY13" fmla="*/ 0 h 1008112"/>
              <a:gd name="connsiteX0" fmla="*/ 3744415 w 3744415"/>
              <a:gd name="connsiteY0" fmla="*/ 1008112 h 1008112"/>
              <a:gd name="connsiteX1" fmla="*/ 3672407 w 3744415"/>
              <a:gd name="connsiteY1" fmla="*/ 1008112 h 1008112"/>
              <a:gd name="connsiteX2" fmla="*/ 3312367 w 3744415"/>
              <a:gd name="connsiteY2" fmla="*/ 864096 h 1008112"/>
              <a:gd name="connsiteX3" fmla="*/ 3168351 w 3744415"/>
              <a:gd name="connsiteY3" fmla="*/ 432048 h 1008112"/>
              <a:gd name="connsiteX4" fmla="*/ 3312367 w 3744415"/>
              <a:gd name="connsiteY4" fmla="*/ 360040 h 1008112"/>
              <a:gd name="connsiteX5" fmla="*/ 3600399 w 3744415"/>
              <a:gd name="connsiteY5" fmla="*/ 504056 h 1008112"/>
              <a:gd name="connsiteX6" fmla="*/ 3528391 w 3744415"/>
              <a:gd name="connsiteY6" fmla="*/ 648072 h 1008112"/>
              <a:gd name="connsiteX7" fmla="*/ 3240359 w 3744415"/>
              <a:gd name="connsiteY7" fmla="*/ 648072 h 1008112"/>
              <a:gd name="connsiteX8" fmla="*/ 2880319 w 3744415"/>
              <a:gd name="connsiteY8" fmla="*/ 576064 h 1008112"/>
              <a:gd name="connsiteX9" fmla="*/ 2592287 w 3744415"/>
              <a:gd name="connsiteY9" fmla="*/ 432048 h 1008112"/>
              <a:gd name="connsiteX10" fmla="*/ 2304255 w 3744415"/>
              <a:gd name="connsiteY10" fmla="*/ 576064 h 1008112"/>
              <a:gd name="connsiteX11" fmla="*/ 1296143 w 3744415"/>
              <a:gd name="connsiteY11" fmla="*/ 432048 h 1008112"/>
              <a:gd name="connsiteX12" fmla="*/ 360039 w 3744415"/>
              <a:gd name="connsiteY12" fmla="*/ 432048 h 1008112"/>
              <a:gd name="connsiteX13" fmla="*/ 0 w 3744415"/>
              <a:gd name="connsiteY13" fmla="*/ 0 h 1008112"/>
              <a:gd name="connsiteX0" fmla="*/ 3744415 w 3744415"/>
              <a:gd name="connsiteY0" fmla="*/ 1008112 h 1008112"/>
              <a:gd name="connsiteX1" fmla="*/ 3672407 w 3744415"/>
              <a:gd name="connsiteY1" fmla="*/ 1008112 h 1008112"/>
              <a:gd name="connsiteX2" fmla="*/ 3312367 w 3744415"/>
              <a:gd name="connsiteY2" fmla="*/ 864096 h 1008112"/>
              <a:gd name="connsiteX3" fmla="*/ 3168351 w 3744415"/>
              <a:gd name="connsiteY3" fmla="*/ 432048 h 1008112"/>
              <a:gd name="connsiteX4" fmla="*/ 3312367 w 3744415"/>
              <a:gd name="connsiteY4" fmla="*/ 360040 h 1008112"/>
              <a:gd name="connsiteX5" fmla="*/ 3600399 w 3744415"/>
              <a:gd name="connsiteY5" fmla="*/ 504056 h 1008112"/>
              <a:gd name="connsiteX6" fmla="*/ 3528391 w 3744415"/>
              <a:gd name="connsiteY6" fmla="*/ 648072 h 1008112"/>
              <a:gd name="connsiteX7" fmla="*/ 3240359 w 3744415"/>
              <a:gd name="connsiteY7" fmla="*/ 648072 h 1008112"/>
              <a:gd name="connsiteX8" fmla="*/ 2880319 w 3744415"/>
              <a:gd name="connsiteY8" fmla="*/ 576064 h 1008112"/>
              <a:gd name="connsiteX9" fmla="*/ 2592287 w 3744415"/>
              <a:gd name="connsiteY9" fmla="*/ 432048 h 1008112"/>
              <a:gd name="connsiteX10" fmla="*/ 2304255 w 3744415"/>
              <a:gd name="connsiteY10" fmla="*/ 576064 h 1008112"/>
              <a:gd name="connsiteX11" fmla="*/ 1368151 w 3744415"/>
              <a:gd name="connsiteY11" fmla="*/ 72008 h 1008112"/>
              <a:gd name="connsiteX12" fmla="*/ 360039 w 3744415"/>
              <a:gd name="connsiteY12" fmla="*/ 432048 h 1008112"/>
              <a:gd name="connsiteX13" fmla="*/ 0 w 3744415"/>
              <a:gd name="connsiteY13" fmla="*/ 0 h 1008112"/>
              <a:gd name="connsiteX0" fmla="*/ 3744415 w 3744415"/>
              <a:gd name="connsiteY0" fmla="*/ 1020113 h 1020113"/>
              <a:gd name="connsiteX1" fmla="*/ 3672407 w 3744415"/>
              <a:gd name="connsiteY1" fmla="*/ 1020113 h 1020113"/>
              <a:gd name="connsiteX2" fmla="*/ 3312367 w 3744415"/>
              <a:gd name="connsiteY2" fmla="*/ 876097 h 1020113"/>
              <a:gd name="connsiteX3" fmla="*/ 3168351 w 3744415"/>
              <a:gd name="connsiteY3" fmla="*/ 444049 h 1020113"/>
              <a:gd name="connsiteX4" fmla="*/ 3312367 w 3744415"/>
              <a:gd name="connsiteY4" fmla="*/ 372041 h 1020113"/>
              <a:gd name="connsiteX5" fmla="*/ 3600399 w 3744415"/>
              <a:gd name="connsiteY5" fmla="*/ 516057 h 1020113"/>
              <a:gd name="connsiteX6" fmla="*/ 3528391 w 3744415"/>
              <a:gd name="connsiteY6" fmla="*/ 660073 h 1020113"/>
              <a:gd name="connsiteX7" fmla="*/ 3240359 w 3744415"/>
              <a:gd name="connsiteY7" fmla="*/ 660073 h 1020113"/>
              <a:gd name="connsiteX8" fmla="*/ 2880319 w 3744415"/>
              <a:gd name="connsiteY8" fmla="*/ 588065 h 1020113"/>
              <a:gd name="connsiteX9" fmla="*/ 2592287 w 3744415"/>
              <a:gd name="connsiteY9" fmla="*/ 444049 h 1020113"/>
              <a:gd name="connsiteX10" fmla="*/ 2304255 w 3744415"/>
              <a:gd name="connsiteY10" fmla="*/ 588065 h 1020113"/>
              <a:gd name="connsiteX11" fmla="*/ 1368151 w 3744415"/>
              <a:gd name="connsiteY11" fmla="*/ 84009 h 1020113"/>
              <a:gd name="connsiteX12" fmla="*/ 432047 w 3744415"/>
              <a:gd name="connsiteY12" fmla="*/ 84009 h 1020113"/>
              <a:gd name="connsiteX13" fmla="*/ 0 w 3744415"/>
              <a:gd name="connsiteY13" fmla="*/ 12001 h 1020113"/>
              <a:gd name="connsiteX0" fmla="*/ 3672408 w 3672408"/>
              <a:gd name="connsiteY0" fmla="*/ 1368151 h 1368151"/>
              <a:gd name="connsiteX1" fmla="*/ 3600400 w 3672408"/>
              <a:gd name="connsiteY1" fmla="*/ 1368151 h 1368151"/>
              <a:gd name="connsiteX2" fmla="*/ 3240360 w 3672408"/>
              <a:gd name="connsiteY2" fmla="*/ 1224135 h 1368151"/>
              <a:gd name="connsiteX3" fmla="*/ 3096344 w 3672408"/>
              <a:gd name="connsiteY3" fmla="*/ 792087 h 1368151"/>
              <a:gd name="connsiteX4" fmla="*/ 3240360 w 3672408"/>
              <a:gd name="connsiteY4" fmla="*/ 720079 h 1368151"/>
              <a:gd name="connsiteX5" fmla="*/ 3528392 w 3672408"/>
              <a:gd name="connsiteY5" fmla="*/ 864095 h 1368151"/>
              <a:gd name="connsiteX6" fmla="*/ 3456384 w 3672408"/>
              <a:gd name="connsiteY6" fmla="*/ 1008111 h 1368151"/>
              <a:gd name="connsiteX7" fmla="*/ 3168352 w 3672408"/>
              <a:gd name="connsiteY7" fmla="*/ 1008111 h 1368151"/>
              <a:gd name="connsiteX8" fmla="*/ 2808312 w 3672408"/>
              <a:gd name="connsiteY8" fmla="*/ 936103 h 1368151"/>
              <a:gd name="connsiteX9" fmla="*/ 2520280 w 3672408"/>
              <a:gd name="connsiteY9" fmla="*/ 792087 h 1368151"/>
              <a:gd name="connsiteX10" fmla="*/ 2232248 w 3672408"/>
              <a:gd name="connsiteY10" fmla="*/ 936103 h 1368151"/>
              <a:gd name="connsiteX11" fmla="*/ 1296144 w 3672408"/>
              <a:gd name="connsiteY11" fmla="*/ 432047 h 1368151"/>
              <a:gd name="connsiteX12" fmla="*/ 360040 w 3672408"/>
              <a:gd name="connsiteY12" fmla="*/ 432047 h 1368151"/>
              <a:gd name="connsiteX13" fmla="*/ 0 w 3672408"/>
              <a:gd name="connsiteY13" fmla="*/ 0 h 1368151"/>
              <a:gd name="connsiteX0" fmla="*/ 3600400 w 3600400"/>
              <a:gd name="connsiteY0" fmla="*/ 1296143 h 1296143"/>
              <a:gd name="connsiteX1" fmla="*/ 3528392 w 3600400"/>
              <a:gd name="connsiteY1" fmla="*/ 1296143 h 1296143"/>
              <a:gd name="connsiteX2" fmla="*/ 3168352 w 3600400"/>
              <a:gd name="connsiteY2" fmla="*/ 1152127 h 1296143"/>
              <a:gd name="connsiteX3" fmla="*/ 3024336 w 3600400"/>
              <a:gd name="connsiteY3" fmla="*/ 720079 h 1296143"/>
              <a:gd name="connsiteX4" fmla="*/ 3168352 w 3600400"/>
              <a:gd name="connsiteY4" fmla="*/ 648071 h 1296143"/>
              <a:gd name="connsiteX5" fmla="*/ 3456384 w 3600400"/>
              <a:gd name="connsiteY5" fmla="*/ 792087 h 1296143"/>
              <a:gd name="connsiteX6" fmla="*/ 3384376 w 3600400"/>
              <a:gd name="connsiteY6" fmla="*/ 936103 h 1296143"/>
              <a:gd name="connsiteX7" fmla="*/ 3096344 w 3600400"/>
              <a:gd name="connsiteY7" fmla="*/ 936103 h 1296143"/>
              <a:gd name="connsiteX8" fmla="*/ 2736304 w 3600400"/>
              <a:gd name="connsiteY8" fmla="*/ 864095 h 1296143"/>
              <a:gd name="connsiteX9" fmla="*/ 2448272 w 3600400"/>
              <a:gd name="connsiteY9" fmla="*/ 720079 h 1296143"/>
              <a:gd name="connsiteX10" fmla="*/ 2160240 w 3600400"/>
              <a:gd name="connsiteY10" fmla="*/ 864095 h 1296143"/>
              <a:gd name="connsiteX11" fmla="*/ 1224136 w 3600400"/>
              <a:gd name="connsiteY11" fmla="*/ 360039 h 1296143"/>
              <a:gd name="connsiteX12" fmla="*/ 288032 w 3600400"/>
              <a:gd name="connsiteY12" fmla="*/ 360039 h 1296143"/>
              <a:gd name="connsiteX13" fmla="*/ 0 w 3600400"/>
              <a:gd name="connsiteY13" fmla="*/ 0 h 129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0400" h="1296143">
                <a:moveTo>
                  <a:pt x="3600400" y="1296143"/>
                </a:moveTo>
                <a:lnTo>
                  <a:pt x="3528392" y="1296143"/>
                </a:lnTo>
                <a:cubicBezTo>
                  <a:pt x="3432381" y="1272140"/>
                  <a:pt x="3252361" y="1248138"/>
                  <a:pt x="3168352" y="1152127"/>
                </a:cubicBezTo>
                <a:cubicBezTo>
                  <a:pt x="3084343" y="1056116"/>
                  <a:pt x="3024336" y="804088"/>
                  <a:pt x="3024336" y="720079"/>
                </a:cubicBezTo>
                <a:cubicBezTo>
                  <a:pt x="3024336" y="636070"/>
                  <a:pt x="3096344" y="636070"/>
                  <a:pt x="3168352" y="648071"/>
                </a:cubicBezTo>
                <a:cubicBezTo>
                  <a:pt x="3240360" y="660072"/>
                  <a:pt x="3420380" y="744082"/>
                  <a:pt x="3456384" y="792087"/>
                </a:cubicBezTo>
                <a:cubicBezTo>
                  <a:pt x="3492388" y="840092"/>
                  <a:pt x="3444383" y="912100"/>
                  <a:pt x="3384376" y="936103"/>
                </a:cubicBezTo>
                <a:cubicBezTo>
                  <a:pt x="3324369" y="960106"/>
                  <a:pt x="3204356" y="948104"/>
                  <a:pt x="3096344" y="936103"/>
                </a:cubicBezTo>
                <a:cubicBezTo>
                  <a:pt x="2988332" y="924102"/>
                  <a:pt x="2844316" y="900099"/>
                  <a:pt x="2736304" y="864095"/>
                </a:cubicBezTo>
                <a:cubicBezTo>
                  <a:pt x="2628292" y="828091"/>
                  <a:pt x="2544283" y="720079"/>
                  <a:pt x="2448272" y="720079"/>
                </a:cubicBezTo>
                <a:cubicBezTo>
                  <a:pt x="2352261" y="720079"/>
                  <a:pt x="2364263" y="924102"/>
                  <a:pt x="2160240" y="864095"/>
                </a:cubicBezTo>
                <a:cubicBezTo>
                  <a:pt x="1956217" y="804088"/>
                  <a:pt x="1536171" y="444048"/>
                  <a:pt x="1224136" y="360039"/>
                </a:cubicBezTo>
                <a:cubicBezTo>
                  <a:pt x="912101" y="276030"/>
                  <a:pt x="836246" y="349179"/>
                  <a:pt x="288032" y="360039"/>
                </a:cubicBezTo>
                <a:cubicBezTo>
                  <a:pt x="84551" y="320798"/>
                  <a:pt x="120013" y="144016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spojka 21"/>
          <p:cNvSpPr/>
          <p:nvPr/>
        </p:nvSpPr>
        <p:spPr>
          <a:xfrm>
            <a:off x="6732240" y="2780928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ývojový diagram: spojka 22"/>
          <p:cNvSpPr/>
          <p:nvPr/>
        </p:nvSpPr>
        <p:spPr>
          <a:xfrm>
            <a:off x="8100392" y="2636912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3131840" y="2708920"/>
            <a:ext cx="4968552" cy="2016224"/>
          </a:xfrm>
          <a:custGeom>
            <a:avLst/>
            <a:gdLst>
              <a:gd name="connsiteX0" fmla="*/ 1738859 w 1738859"/>
              <a:gd name="connsiteY0" fmla="*/ 327285 h 597108"/>
              <a:gd name="connsiteX1" fmla="*/ 1319135 w 1738859"/>
              <a:gd name="connsiteY1" fmla="*/ 87443 h 597108"/>
              <a:gd name="connsiteX2" fmla="*/ 914400 w 1738859"/>
              <a:gd name="connsiteY2" fmla="*/ 27482 h 597108"/>
              <a:gd name="connsiteX3" fmla="*/ 389745 w 1738859"/>
              <a:gd name="connsiteY3" fmla="*/ 252334 h 597108"/>
              <a:gd name="connsiteX4" fmla="*/ 0 w 1738859"/>
              <a:gd name="connsiteY4" fmla="*/ 597108 h 597108"/>
              <a:gd name="connsiteX0" fmla="*/ 2674963 w 2674963"/>
              <a:gd name="connsiteY0" fmla="*/ 327285 h 327285"/>
              <a:gd name="connsiteX1" fmla="*/ 2255239 w 2674963"/>
              <a:gd name="connsiteY1" fmla="*/ 87443 h 327285"/>
              <a:gd name="connsiteX2" fmla="*/ 1850504 w 2674963"/>
              <a:gd name="connsiteY2" fmla="*/ 27482 h 327285"/>
              <a:gd name="connsiteX3" fmla="*/ 1325849 w 2674963"/>
              <a:gd name="connsiteY3" fmla="*/ 252334 h 327285"/>
              <a:gd name="connsiteX4" fmla="*/ 0 w 2674963"/>
              <a:gd name="connsiteY4" fmla="*/ 288032 h 327285"/>
              <a:gd name="connsiteX0" fmla="*/ 3816424 w 3816424"/>
              <a:gd name="connsiteY0" fmla="*/ 94938 h 462704"/>
              <a:gd name="connsiteX1" fmla="*/ 2255239 w 3816424"/>
              <a:gd name="connsiteY1" fmla="*/ 254388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2704"/>
              <a:gd name="connsiteX1" fmla="*/ 3096343 w 3816424"/>
              <a:gd name="connsiteY1" fmla="*/ 310962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7284"/>
              <a:gd name="connsiteX1" fmla="*/ 3096343 w 3816424"/>
              <a:gd name="connsiteY1" fmla="*/ 310962 h 467284"/>
              <a:gd name="connsiteX2" fmla="*/ 2160239 w 3816424"/>
              <a:gd name="connsiteY2" fmla="*/ 166946 h 467284"/>
              <a:gd name="connsiteX3" fmla="*/ 1325849 w 3816424"/>
              <a:gd name="connsiteY3" fmla="*/ 419279 h 467284"/>
              <a:gd name="connsiteX4" fmla="*/ 0 w 3816424"/>
              <a:gd name="connsiteY4" fmla="*/ 454977 h 467284"/>
              <a:gd name="connsiteX0" fmla="*/ 3816424 w 3816424"/>
              <a:gd name="connsiteY0" fmla="*/ 94938 h 553241"/>
              <a:gd name="connsiteX1" fmla="*/ 3180353 w 3816424"/>
              <a:gd name="connsiteY1" fmla="*/ 541240 h 553241"/>
              <a:gd name="connsiteX2" fmla="*/ 2160239 w 3816424"/>
              <a:gd name="connsiteY2" fmla="*/ 166946 h 553241"/>
              <a:gd name="connsiteX3" fmla="*/ 1325849 w 3816424"/>
              <a:gd name="connsiteY3" fmla="*/ 419279 h 553241"/>
              <a:gd name="connsiteX4" fmla="*/ 0 w 3816424"/>
              <a:gd name="connsiteY4" fmla="*/ 454977 h 553241"/>
              <a:gd name="connsiteX0" fmla="*/ 3816424 w 3851761"/>
              <a:gd name="connsiteY0" fmla="*/ 71816 h 529691"/>
              <a:gd name="connsiteX1" fmla="*/ 3745749 w 3851761"/>
              <a:gd name="connsiteY1" fmla="*/ 74384 h 529691"/>
              <a:gd name="connsiteX2" fmla="*/ 3180353 w 3851761"/>
              <a:gd name="connsiteY2" fmla="*/ 518118 h 529691"/>
              <a:gd name="connsiteX3" fmla="*/ 2160239 w 3851761"/>
              <a:gd name="connsiteY3" fmla="*/ 143824 h 529691"/>
              <a:gd name="connsiteX4" fmla="*/ 1325849 w 3851761"/>
              <a:gd name="connsiteY4" fmla="*/ 396157 h 529691"/>
              <a:gd name="connsiteX5" fmla="*/ 0 w 3851761"/>
              <a:gd name="connsiteY5" fmla="*/ 431855 h 529691"/>
              <a:gd name="connsiteX0" fmla="*/ 3816424 w 3816424"/>
              <a:gd name="connsiteY0" fmla="*/ 49321 h 507196"/>
              <a:gd name="connsiteX1" fmla="*/ 3745749 w 3816424"/>
              <a:gd name="connsiteY1" fmla="*/ 51889 h 507196"/>
              <a:gd name="connsiteX2" fmla="*/ 3180353 w 3816424"/>
              <a:gd name="connsiteY2" fmla="*/ 495623 h 507196"/>
              <a:gd name="connsiteX3" fmla="*/ 2160239 w 3816424"/>
              <a:gd name="connsiteY3" fmla="*/ 121329 h 507196"/>
              <a:gd name="connsiteX4" fmla="*/ 1325849 w 3816424"/>
              <a:gd name="connsiteY4" fmla="*/ 373662 h 507196"/>
              <a:gd name="connsiteX5" fmla="*/ 0 w 3816424"/>
              <a:gd name="connsiteY5" fmla="*/ 409360 h 507196"/>
              <a:gd name="connsiteX0" fmla="*/ 3816424 w 3850117"/>
              <a:gd name="connsiteY0" fmla="*/ 74258 h 532133"/>
              <a:gd name="connsiteX1" fmla="*/ 3745749 w 3850117"/>
              <a:gd name="connsiteY1" fmla="*/ 2869 h 532133"/>
              <a:gd name="connsiteX2" fmla="*/ 3745749 w 3850117"/>
              <a:gd name="connsiteY2" fmla="*/ 76826 h 532133"/>
              <a:gd name="connsiteX3" fmla="*/ 3180353 w 3850117"/>
              <a:gd name="connsiteY3" fmla="*/ 520560 h 532133"/>
              <a:gd name="connsiteX4" fmla="*/ 2160239 w 3850117"/>
              <a:gd name="connsiteY4" fmla="*/ 146266 h 532133"/>
              <a:gd name="connsiteX5" fmla="*/ 1325849 w 3850117"/>
              <a:gd name="connsiteY5" fmla="*/ 398599 h 532133"/>
              <a:gd name="connsiteX6" fmla="*/ 0 w 3850117"/>
              <a:gd name="connsiteY6" fmla="*/ 434297 h 532133"/>
              <a:gd name="connsiteX0" fmla="*/ 3816424 w 3898875"/>
              <a:gd name="connsiteY0" fmla="*/ 231199 h 689074"/>
              <a:gd name="connsiteX1" fmla="*/ 3887096 w 3898875"/>
              <a:gd name="connsiteY1" fmla="*/ 11898 h 689074"/>
              <a:gd name="connsiteX2" fmla="*/ 3745749 w 3898875"/>
              <a:gd name="connsiteY2" fmla="*/ 159810 h 689074"/>
              <a:gd name="connsiteX3" fmla="*/ 3745749 w 3898875"/>
              <a:gd name="connsiteY3" fmla="*/ 233767 h 689074"/>
              <a:gd name="connsiteX4" fmla="*/ 3180353 w 3898875"/>
              <a:gd name="connsiteY4" fmla="*/ 677501 h 689074"/>
              <a:gd name="connsiteX5" fmla="*/ 2160239 w 3898875"/>
              <a:gd name="connsiteY5" fmla="*/ 303207 h 689074"/>
              <a:gd name="connsiteX6" fmla="*/ 1325849 w 3898875"/>
              <a:gd name="connsiteY6" fmla="*/ 555540 h 689074"/>
              <a:gd name="connsiteX7" fmla="*/ 0 w 3898875"/>
              <a:gd name="connsiteY7" fmla="*/ 591238 h 689074"/>
              <a:gd name="connsiteX0" fmla="*/ 3816424 w 3910654"/>
              <a:gd name="connsiteY0" fmla="*/ 256279 h 714154"/>
              <a:gd name="connsiteX1" fmla="*/ 3887096 w 3910654"/>
              <a:gd name="connsiteY1" fmla="*/ 36978 h 714154"/>
              <a:gd name="connsiteX2" fmla="*/ 3675073 w 3910654"/>
              <a:gd name="connsiteY2" fmla="*/ 36978 h 714154"/>
              <a:gd name="connsiteX3" fmla="*/ 3745749 w 3910654"/>
              <a:gd name="connsiteY3" fmla="*/ 258847 h 714154"/>
              <a:gd name="connsiteX4" fmla="*/ 3180353 w 3910654"/>
              <a:gd name="connsiteY4" fmla="*/ 702581 h 714154"/>
              <a:gd name="connsiteX5" fmla="*/ 2160239 w 3910654"/>
              <a:gd name="connsiteY5" fmla="*/ 328287 h 714154"/>
              <a:gd name="connsiteX6" fmla="*/ 1325849 w 3910654"/>
              <a:gd name="connsiteY6" fmla="*/ 580620 h 714154"/>
              <a:gd name="connsiteX7" fmla="*/ 0 w 3910654"/>
              <a:gd name="connsiteY7" fmla="*/ 616318 h 714154"/>
              <a:gd name="connsiteX0" fmla="*/ 3816424 w 4040224"/>
              <a:gd name="connsiteY0" fmla="*/ 256279 h 714154"/>
              <a:gd name="connsiteX1" fmla="*/ 4028445 w 4040224"/>
              <a:gd name="connsiteY1" fmla="*/ 110935 h 714154"/>
              <a:gd name="connsiteX2" fmla="*/ 3887096 w 4040224"/>
              <a:gd name="connsiteY2" fmla="*/ 36978 h 714154"/>
              <a:gd name="connsiteX3" fmla="*/ 3675073 w 4040224"/>
              <a:gd name="connsiteY3" fmla="*/ 36978 h 714154"/>
              <a:gd name="connsiteX4" fmla="*/ 3745749 w 4040224"/>
              <a:gd name="connsiteY4" fmla="*/ 258847 h 714154"/>
              <a:gd name="connsiteX5" fmla="*/ 3180353 w 4040224"/>
              <a:gd name="connsiteY5" fmla="*/ 702581 h 714154"/>
              <a:gd name="connsiteX6" fmla="*/ 2160239 w 4040224"/>
              <a:gd name="connsiteY6" fmla="*/ 328287 h 714154"/>
              <a:gd name="connsiteX7" fmla="*/ 1325849 w 4040224"/>
              <a:gd name="connsiteY7" fmla="*/ 580620 h 714154"/>
              <a:gd name="connsiteX8" fmla="*/ 0 w 4040224"/>
              <a:gd name="connsiteY8" fmla="*/ 616318 h 714154"/>
              <a:gd name="connsiteX0" fmla="*/ 3887095 w 4028445"/>
              <a:gd name="connsiteY0" fmla="*/ 406758 h 714154"/>
              <a:gd name="connsiteX1" fmla="*/ 4028445 w 4028445"/>
              <a:gd name="connsiteY1" fmla="*/ 110935 h 714154"/>
              <a:gd name="connsiteX2" fmla="*/ 3887096 w 4028445"/>
              <a:gd name="connsiteY2" fmla="*/ 36978 h 714154"/>
              <a:gd name="connsiteX3" fmla="*/ 3675073 w 4028445"/>
              <a:gd name="connsiteY3" fmla="*/ 36978 h 714154"/>
              <a:gd name="connsiteX4" fmla="*/ 3745749 w 4028445"/>
              <a:gd name="connsiteY4" fmla="*/ 258847 h 714154"/>
              <a:gd name="connsiteX5" fmla="*/ 3180353 w 4028445"/>
              <a:gd name="connsiteY5" fmla="*/ 702581 h 714154"/>
              <a:gd name="connsiteX6" fmla="*/ 2160239 w 4028445"/>
              <a:gd name="connsiteY6" fmla="*/ 328287 h 714154"/>
              <a:gd name="connsiteX7" fmla="*/ 1325849 w 4028445"/>
              <a:gd name="connsiteY7" fmla="*/ 580620 h 714154"/>
              <a:gd name="connsiteX8" fmla="*/ 0 w 4028445"/>
              <a:gd name="connsiteY8" fmla="*/ 616318 h 714154"/>
              <a:gd name="connsiteX0" fmla="*/ 3887095 w 4028445"/>
              <a:gd name="connsiteY0" fmla="*/ 394432 h 701828"/>
              <a:gd name="connsiteX1" fmla="*/ 4028445 w 4028445"/>
              <a:gd name="connsiteY1" fmla="*/ 98609 h 701828"/>
              <a:gd name="connsiteX2" fmla="*/ 3887096 w 4028445"/>
              <a:gd name="connsiteY2" fmla="*/ 24652 h 701828"/>
              <a:gd name="connsiteX3" fmla="*/ 3745747 w 4028445"/>
              <a:gd name="connsiteY3" fmla="*/ 246520 h 701828"/>
              <a:gd name="connsiteX4" fmla="*/ 3745749 w 4028445"/>
              <a:gd name="connsiteY4" fmla="*/ 246521 h 701828"/>
              <a:gd name="connsiteX5" fmla="*/ 3180353 w 4028445"/>
              <a:gd name="connsiteY5" fmla="*/ 690255 h 701828"/>
              <a:gd name="connsiteX6" fmla="*/ 2160239 w 4028445"/>
              <a:gd name="connsiteY6" fmla="*/ 315961 h 701828"/>
              <a:gd name="connsiteX7" fmla="*/ 1325849 w 4028445"/>
              <a:gd name="connsiteY7" fmla="*/ 568294 h 701828"/>
              <a:gd name="connsiteX8" fmla="*/ 0 w 4028445"/>
              <a:gd name="connsiteY8" fmla="*/ 603992 h 701828"/>
              <a:gd name="connsiteX0" fmla="*/ 3887095 w 4040224"/>
              <a:gd name="connsiteY0" fmla="*/ 332801 h 640197"/>
              <a:gd name="connsiteX1" fmla="*/ 4028445 w 4040224"/>
              <a:gd name="connsiteY1" fmla="*/ 36978 h 640197"/>
              <a:gd name="connsiteX2" fmla="*/ 3816422 w 4040224"/>
              <a:gd name="connsiteY2" fmla="*/ 110933 h 640197"/>
              <a:gd name="connsiteX3" fmla="*/ 3745747 w 4040224"/>
              <a:gd name="connsiteY3" fmla="*/ 184889 h 640197"/>
              <a:gd name="connsiteX4" fmla="*/ 3745749 w 4040224"/>
              <a:gd name="connsiteY4" fmla="*/ 184890 h 640197"/>
              <a:gd name="connsiteX5" fmla="*/ 3180353 w 4040224"/>
              <a:gd name="connsiteY5" fmla="*/ 628624 h 640197"/>
              <a:gd name="connsiteX6" fmla="*/ 2160239 w 4040224"/>
              <a:gd name="connsiteY6" fmla="*/ 254330 h 640197"/>
              <a:gd name="connsiteX7" fmla="*/ 1325849 w 4040224"/>
              <a:gd name="connsiteY7" fmla="*/ 506663 h 640197"/>
              <a:gd name="connsiteX8" fmla="*/ 0 w 4040224"/>
              <a:gd name="connsiteY8" fmla="*/ 542361 h 640197"/>
              <a:gd name="connsiteX0" fmla="*/ 3887095 w 4040224"/>
              <a:gd name="connsiteY0" fmla="*/ 332801 h 640197"/>
              <a:gd name="connsiteX1" fmla="*/ 4028445 w 4040224"/>
              <a:gd name="connsiteY1" fmla="*/ 36978 h 640197"/>
              <a:gd name="connsiteX2" fmla="*/ 3816422 w 4040224"/>
              <a:gd name="connsiteY2" fmla="*/ 110933 h 640197"/>
              <a:gd name="connsiteX3" fmla="*/ 3745747 w 4040224"/>
              <a:gd name="connsiteY3" fmla="*/ 184889 h 640197"/>
              <a:gd name="connsiteX4" fmla="*/ 3745749 w 4040224"/>
              <a:gd name="connsiteY4" fmla="*/ 184890 h 640197"/>
              <a:gd name="connsiteX5" fmla="*/ 3180353 w 4040224"/>
              <a:gd name="connsiteY5" fmla="*/ 628624 h 640197"/>
              <a:gd name="connsiteX6" fmla="*/ 2160239 w 4040224"/>
              <a:gd name="connsiteY6" fmla="*/ 254330 h 640197"/>
              <a:gd name="connsiteX7" fmla="*/ 1325849 w 4040224"/>
              <a:gd name="connsiteY7" fmla="*/ 506663 h 640197"/>
              <a:gd name="connsiteX8" fmla="*/ 0 w 4040224"/>
              <a:gd name="connsiteY8" fmla="*/ 542361 h 640197"/>
              <a:gd name="connsiteX0" fmla="*/ 3887095 w 3887095"/>
              <a:gd name="connsiteY0" fmla="*/ 224737 h 532133"/>
              <a:gd name="connsiteX1" fmla="*/ 3816421 w 3887095"/>
              <a:gd name="connsiteY1" fmla="*/ 76824 h 532133"/>
              <a:gd name="connsiteX2" fmla="*/ 3816422 w 3887095"/>
              <a:gd name="connsiteY2" fmla="*/ 2869 h 532133"/>
              <a:gd name="connsiteX3" fmla="*/ 3745747 w 3887095"/>
              <a:gd name="connsiteY3" fmla="*/ 76825 h 532133"/>
              <a:gd name="connsiteX4" fmla="*/ 3745749 w 3887095"/>
              <a:gd name="connsiteY4" fmla="*/ 76826 h 532133"/>
              <a:gd name="connsiteX5" fmla="*/ 3180353 w 3887095"/>
              <a:gd name="connsiteY5" fmla="*/ 520560 h 532133"/>
              <a:gd name="connsiteX6" fmla="*/ 2160239 w 3887095"/>
              <a:gd name="connsiteY6" fmla="*/ 146266 h 532133"/>
              <a:gd name="connsiteX7" fmla="*/ 1325849 w 3887095"/>
              <a:gd name="connsiteY7" fmla="*/ 398599 h 532133"/>
              <a:gd name="connsiteX8" fmla="*/ 0 w 3887095"/>
              <a:gd name="connsiteY8" fmla="*/ 434297 h 532133"/>
              <a:gd name="connsiteX0" fmla="*/ 3745746 w 3850117"/>
              <a:gd name="connsiteY0" fmla="*/ 76824 h 532133"/>
              <a:gd name="connsiteX1" fmla="*/ 3816421 w 3850117"/>
              <a:gd name="connsiteY1" fmla="*/ 76824 h 532133"/>
              <a:gd name="connsiteX2" fmla="*/ 3816422 w 3850117"/>
              <a:gd name="connsiteY2" fmla="*/ 2869 h 532133"/>
              <a:gd name="connsiteX3" fmla="*/ 3745747 w 3850117"/>
              <a:gd name="connsiteY3" fmla="*/ 76825 h 532133"/>
              <a:gd name="connsiteX4" fmla="*/ 3745749 w 3850117"/>
              <a:gd name="connsiteY4" fmla="*/ 76826 h 532133"/>
              <a:gd name="connsiteX5" fmla="*/ 3180353 w 3850117"/>
              <a:gd name="connsiteY5" fmla="*/ 520560 h 532133"/>
              <a:gd name="connsiteX6" fmla="*/ 2160239 w 3850117"/>
              <a:gd name="connsiteY6" fmla="*/ 146266 h 532133"/>
              <a:gd name="connsiteX7" fmla="*/ 1325849 w 3850117"/>
              <a:gd name="connsiteY7" fmla="*/ 398599 h 532133"/>
              <a:gd name="connsiteX8" fmla="*/ 0 w 3850117"/>
              <a:gd name="connsiteY8" fmla="*/ 434297 h 532133"/>
              <a:gd name="connsiteX0" fmla="*/ 3745746 w 3850117"/>
              <a:gd name="connsiteY0" fmla="*/ 76824 h 532133"/>
              <a:gd name="connsiteX1" fmla="*/ 3816421 w 3850117"/>
              <a:gd name="connsiteY1" fmla="*/ 76824 h 532133"/>
              <a:gd name="connsiteX2" fmla="*/ 3816421 w 3850117"/>
              <a:gd name="connsiteY2" fmla="*/ 76824 h 532133"/>
              <a:gd name="connsiteX3" fmla="*/ 3745747 w 3850117"/>
              <a:gd name="connsiteY3" fmla="*/ 76825 h 532133"/>
              <a:gd name="connsiteX4" fmla="*/ 3745749 w 3850117"/>
              <a:gd name="connsiteY4" fmla="*/ 76826 h 532133"/>
              <a:gd name="connsiteX5" fmla="*/ 3180353 w 3850117"/>
              <a:gd name="connsiteY5" fmla="*/ 520560 h 532133"/>
              <a:gd name="connsiteX6" fmla="*/ 2160239 w 3850117"/>
              <a:gd name="connsiteY6" fmla="*/ 146266 h 532133"/>
              <a:gd name="connsiteX7" fmla="*/ 1325849 w 3850117"/>
              <a:gd name="connsiteY7" fmla="*/ 398599 h 532133"/>
              <a:gd name="connsiteX8" fmla="*/ 0 w 3850117"/>
              <a:gd name="connsiteY8" fmla="*/ 434297 h 532133"/>
              <a:gd name="connsiteX0" fmla="*/ 3745746 w 3850117"/>
              <a:gd name="connsiteY0" fmla="*/ 76824 h 532133"/>
              <a:gd name="connsiteX1" fmla="*/ 3816421 w 3850117"/>
              <a:gd name="connsiteY1" fmla="*/ 76824 h 532133"/>
              <a:gd name="connsiteX2" fmla="*/ 3816421 w 3850117"/>
              <a:gd name="connsiteY2" fmla="*/ 76824 h 532133"/>
              <a:gd name="connsiteX3" fmla="*/ 3745747 w 3850117"/>
              <a:gd name="connsiteY3" fmla="*/ 76825 h 532133"/>
              <a:gd name="connsiteX4" fmla="*/ 3745749 w 3850117"/>
              <a:gd name="connsiteY4" fmla="*/ 76826 h 532133"/>
              <a:gd name="connsiteX5" fmla="*/ 3180353 w 3850117"/>
              <a:gd name="connsiteY5" fmla="*/ 520560 h 532133"/>
              <a:gd name="connsiteX6" fmla="*/ 2160239 w 3850117"/>
              <a:gd name="connsiteY6" fmla="*/ 146266 h 532133"/>
              <a:gd name="connsiteX7" fmla="*/ 1325849 w 3850117"/>
              <a:gd name="connsiteY7" fmla="*/ 398599 h 532133"/>
              <a:gd name="connsiteX8" fmla="*/ 0 w 3850117"/>
              <a:gd name="connsiteY8" fmla="*/ 434297 h 532133"/>
              <a:gd name="connsiteX0" fmla="*/ 3745746 w 3850117"/>
              <a:gd name="connsiteY0" fmla="*/ 76824 h 532133"/>
              <a:gd name="connsiteX1" fmla="*/ 3816421 w 3850117"/>
              <a:gd name="connsiteY1" fmla="*/ 76824 h 532133"/>
              <a:gd name="connsiteX2" fmla="*/ 3816421 w 3850117"/>
              <a:gd name="connsiteY2" fmla="*/ 76824 h 532133"/>
              <a:gd name="connsiteX3" fmla="*/ 3745747 w 3850117"/>
              <a:gd name="connsiteY3" fmla="*/ 76825 h 532133"/>
              <a:gd name="connsiteX4" fmla="*/ 3745749 w 3850117"/>
              <a:gd name="connsiteY4" fmla="*/ 76826 h 532133"/>
              <a:gd name="connsiteX5" fmla="*/ 3180353 w 3850117"/>
              <a:gd name="connsiteY5" fmla="*/ 520560 h 532133"/>
              <a:gd name="connsiteX6" fmla="*/ 2160239 w 3850117"/>
              <a:gd name="connsiteY6" fmla="*/ 146266 h 532133"/>
              <a:gd name="connsiteX7" fmla="*/ 1325849 w 3850117"/>
              <a:gd name="connsiteY7" fmla="*/ 398599 h 532133"/>
              <a:gd name="connsiteX8" fmla="*/ 0 w 3850117"/>
              <a:gd name="connsiteY8" fmla="*/ 434297 h 532133"/>
              <a:gd name="connsiteX0" fmla="*/ 3745746 w 3850117"/>
              <a:gd name="connsiteY0" fmla="*/ 76824 h 532133"/>
              <a:gd name="connsiteX1" fmla="*/ 3816421 w 3850117"/>
              <a:gd name="connsiteY1" fmla="*/ 76824 h 532133"/>
              <a:gd name="connsiteX2" fmla="*/ 3816423 w 3850117"/>
              <a:gd name="connsiteY2" fmla="*/ 73956 h 532133"/>
              <a:gd name="connsiteX3" fmla="*/ 3745747 w 3850117"/>
              <a:gd name="connsiteY3" fmla="*/ 76825 h 532133"/>
              <a:gd name="connsiteX4" fmla="*/ 3745749 w 3850117"/>
              <a:gd name="connsiteY4" fmla="*/ 76826 h 532133"/>
              <a:gd name="connsiteX5" fmla="*/ 3180353 w 3850117"/>
              <a:gd name="connsiteY5" fmla="*/ 520560 h 532133"/>
              <a:gd name="connsiteX6" fmla="*/ 2160239 w 3850117"/>
              <a:gd name="connsiteY6" fmla="*/ 146266 h 532133"/>
              <a:gd name="connsiteX7" fmla="*/ 1325849 w 3850117"/>
              <a:gd name="connsiteY7" fmla="*/ 398599 h 532133"/>
              <a:gd name="connsiteX8" fmla="*/ 0 w 3850117"/>
              <a:gd name="connsiteY8" fmla="*/ 434297 h 532133"/>
              <a:gd name="connsiteX0" fmla="*/ 3745746 w 4276518"/>
              <a:gd name="connsiteY0" fmla="*/ 76824 h 532133"/>
              <a:gd name="connsiteX1" fmla="*/ 3816421 w 4276518"/>
              <a:gd name="connsiteY1" fmla="*/ 76824 h 532133"/>
              <a:gd name="connsiteX2" fmla="*/ 3816423 w 4276518"/>
              <a:gd name="connsiteY2" fmla="*/ 73956 h 532133"/>
              <a:gd name="connsiteX3" fmla="*/ 3745747 w 4276518"/>
              <a:gd name="connsiteY3" fmla="*/ 76825 h 532133"/>
              <a:gd name="connsiteX4" fmla="*/ 3745749 w 4276518"/>
              <a:gd name="connsiteY4" fmla="*/ 76826 h 532133"/>
              <a:gd name="connsiteX5" fmla="*/ 3180353 w 4276518"/>
              <a:gd name="connsiteY5" fmla="*/ 520560 h 532133"/>
              <a:gd name="connsiteX6" fmla="*/ 2160239 w 4276518"/>
              <a:gd name="connsiteY6" fmla="*/ 146266 h 532133"/>
              <a:gd name="connsiteX7" fmla="*/ 1325849 w 4276518"/>
              <a:gd name="connsiteY7" fmla="*/ 398599 h 532133"/>
              <a:gd name="connsiteX8" fmla="*/ 0 w 4276518"/>
              <a:gd name="connsiteY8" fmla="*/ 434297 h 532133"/>
              <a:gd name="connsiteX0" fmla="*/ 3745746 w 4276518"/>
              <a:gd name="connsiteY0" fmla="*/ 49303 h 530291"/>
              <a:gd name="connsiteX1" fmla="*/ 3816421 w 4276518"/>
              <a:gd name="connsiteY1" fmla="*/ 49303 h 530291"/>
              <a:gd name="connsiteX2" fmla="*/ 3816423 w 4276518"/>
              <a:gd name="connsiteY2" fmla="*/ 46435 h 530291"/>
              <a:gd name="connsiteX3" fmla="*/ 3745747 w 4276518"/>
              <a:gd name="connsiteY3" fmla="*/ 49304 h 530291"/>
              <a:gd name="connsiteX4" fmla="*/ 3463051 w 4276518"/>
              <a:gd name="connsiteY4" fmla="*/ 342258 h 530291"/>
              <a:gd name="connsiteX5" fmla="*/ 3180353 w 4276518"/>
              <a:gd name="connsiteY5" fmla="*/ 493039 h 530291"/>
              <a:gd name="connsiteX6" fmla="*/ 2160239 w 4276518"/>
              <a:gd name="connsiteY6" fmla="*/ 118745 h 530291"/>
              <a:gd name="connsiteX7" fmla="*/ 1325849 w 4276518"/>
              <a:gd name="connsiteY7" fmla="*/ 371078 h 530291"/>
              <a:gd name="connsiteX8" fmla="*/ 0 w 4276518"/>
              <a:gd name="connsiteY8" fmla="*/ 406776 h 530291"/>
              <a:gd name="connsiteX0" fmla="*/ 3745746 w 4276518"/>
              <a:gd name="connsiteY0" fmla="*/ 2868 h 483856"/>
              <a:gd name="connsiteX1" fmla="*/ 3816421 w 4276518"/>
              <a:gd name="connsiteY1" fmla="*/ 2868 h 483856"/>
              <a:gd name="connsiteX2" fmla="*/ 3816423 w 4276518"/>
              <a:gd name="connsiteY2" fmla="*/ 0 h 483856"/>
              <a:gd name="connsiteX3" fmla="*/ 3604400 w 4276518"/>
              <a:gd name="connsiteY3" fmla="*/ 147911 h 483856"/>
              <a:gd name="connsiteX4" fmla="*/ 3463051 w 4276518"/>
              <a:gd name="connsiteY4" fmla="*/ 295823 h 483856"/>
              <a:gd name="connsiteX5" fmla="*/ 3180353 w 4276518"/>
              <a:gd name="connsiteY5" fmla="*/ 446604 h 483856"/>
              <a:gd name="connsiteX6" fmla="*/ 2160239 w 4276518"/>
              <a:gd name="connsiteY6" fmla="*/ 72310 h 483856"/>
              <a:gd name="connsiteX7" fmla="*/ 1325849 w 4276518"/>
              <a:gd name="connsiteY7" fmla="*/ 324643 h 483856"/>
              <a:gd name="connsiteX8" fmla="*/ 0 w 4276518"/>
              <a:gd name="connsiteY8" fmla="*/ 360341 h 483856"/>
              <a:gd name="connsiteX0" fmla="*/ 3745746 w 4488542"/>
              <a:gd name="connsiteY0" fmla="*/ 150779 h 631767"/>
              <a:gd name="connsiteX1" fmla="*/ 3816421 w 4488542"/>
              <a:gd name="connsiteY1" fmla="*/ 150779 h 631767"/>
              <a:gd name="connsiteX2" fmla="*/ 4028447 w 4488542"/>
              <a:gd name="connsiteY2" fmla="*/ 0 h 631767"/>
              <a:gd name="connsiteX3" fmla="*/ 3604400 w 4488542"/>
              <a:gd name="connsiteY3" fmla="*/ 295822 h 631767"/>
              <a:gd name="connsiteX4" fmla="*/ 3463051 w 4488542"/>
              <a:gd name="connsiteY4" fmla="*/ 443734 h 631767"/>
              <a:gd name="connsiteX5" fmla="*/ 3180353 w 4488542"/>
              <a:gd name="connsiteY5" fmla="*/ 594515 h 631767"/>
              <a:gd name="connsiteX6" fmla="*/ 2160239 w 4488542"/>
              <a:gd name="connsiteY6" fmla="*/ 220221 h 631767"/>
              <a:gd name="connsiteX7" fmla="*/ 1325849 w 4488542"/>
              <a:gd name="connsiteY7" fmla="*/ 472554 h 631767"/>
              <a:gd name="connsiteX8" fmla="*/ 0 w 4488542"/>
              <a:gd name="connsiteY8" fmla="*/ 508252 h 631767"/>
              <a:gd name="connsiteX0" fmla="*/ 3745746 w 4028447"/>
              <a:gd name="connsiteY0" fmla="*/ 150779 h 631767"/>
              <a:gd name="connsiteX1" fmla="*/ 3816421 w 4028447"/>
              <a:gd name="connsiteY1" fmla="*/ 150779 h 631767"/>
              <a:gd name="connsiteX2" fmla="*/ 4028447 w 4028447"/>
              <a:gd name="connsiteY2" fmla="*/ 0 h 631767"/>
              <a:gd name="connsiteX3" fmla="*/ 3604400 w 4028447"/>
              <a:gd name="connsiteY3" fmla="*/ 295822 h 631767"/>
              <a:gd name="connsiteX4" fmla="*/ 3463051 w 4028447"/>
              <a:gd name="connsiteY4" fmla="*/ 443734 h 631767"/>
              <a:gd name="connsiteX5" fmla="*/ 3180353 w 4028447"/>
              <a:gd name="connsiteY5" fmla="*/ 594515 h 631767"/>
              <a:gd name="connsiteX6" fmla="*/ 2160239 w 4028447"/>
              <a:gd name="connsiteY6" fmla="*/ 220221 h 631767"/>
              <a:gd name="connsiteX7" fmla="*/ 1325849 w 4028447"/>
              <a:gd name="connsiteY7" fmla="*/ 472554 h 631767"/>
              <a:gd name="connsiteX8" fmla="*/ 0 w 4028447"/>
              <a:gd name="connsiteY8" fmla="*/ 508252 h 631767"/>
              <a:gd name="connsiteX0" fmla="*/ 3745746 w 3816422"/>
              <a:gd name="connsiteY0" fmla="*/ 2868 h 483856"/>
              <a:gd name="connsiteX1" fmla="*/ 3816421 w 3816422"/>
              <a:gd name="connsiteY1" fmla="*/ 2868 h 483856"/>
              <a:gd name="connsiteX2" fmla="*/ 3745748 w 3816422"/>
              <a:gd name="connsiteY2" fmla="*/ 0 h 483856"/>
              <a:gd name="connsiteX3" fmla="*/ 3604400 w 3816422"/>
              <a:gd name="connsiteY3" fmla="*/ 147911 h 483856"/>
              <a:gd name="connsiteX4" fmla="*/ 3463051 w 3816422"/>
              <a:gd name="connsiteY4" fmla="*/ 295823 h 483856"/>
              <a:gd name="connsiteX5" fmla="*/ 3180353 w 3816422"/>
              <a:gd name="connsiteY5" fmla="*/ 446604 h 483856"/>
              <a:gd name="connsiteX6" fmla="*/ 2160239 w 3816422"/>
              <a:gd name="connsiteY6" fmla="*/ 72310 h 483856"/>
              <a:gd name="connsiteX7" fmla="*/ 1325849 w 3816422"/>
              <a:gd name="connsiteY7" fmla="*/ 324643 h 483856"/>
              <a:gd name="connsiteX8" fmla="*/ 0 w 3816422"/>
              <a:gd name="connsiteY8" fmla="*/ 360341 h 483856"/>
              <a:gd name="connsiteX0" fmla="*/ 3745746 w 3816422"/>
              <a:gd name="connsiteY0" fmla="*/ 2868 h 483856"/>
              <a:gd name="connsiteX1" fmla="*/ 3816421 w 3816422"/>
              <a:gd name="connsiteY1" fmla="*/ 2868 h 483856"/>
              <a:gd name="connsiteX2" fmla="*/ 3745748 w 3816422"/>
              <a:gd name="connsiteY2" fmla="*/ 0 h 483856"/>
              <a:gd name="connsiteX3" fmla="*/ 3604400 w 3816422"/>
              <a:gd name="connsiteY3" fmla="*/ 147911 h 483856"/>
              <a:gd name="connsiteX4" fmla="*/ 3463051 w 3816422"/>
              <a:gd name="connsiteY4" fmla="*/ 295823 h 483856"/>
              <a:gd name="connsiteX5" fmla="*/ 3180353 w 3816422"/>
              <a:gd name="connsiteY5" fmla="*/ 446604 h 483856"/>
              <a:gd name="connsiteX6" fmla="*/ 2160239 w 3816422"/>
              <a:gd name="connsiteY6" fmla="*/ 72310 h 483856"/>
              <a:gd name="connsiteX7" fmla="*/ 1325849 w 3816422"/>
              <a:gd name="connsiteY7" fmla="*/ 324643 h 483856"/>
              <a:gd name="connsiteX8" fmla="*/ 0 w 3816422"/>
              <a:gd name="connsiteY8" fmla="*/ 360341 h 483856"/>
              <a:gd name="connsiteX0" fmla="*/ 3745746 w 3816424"/>
              <a:gd name="connsiteY0" fmla="*/ 77780 h 558768"/>
              <a:gd name="connsiteX1" fmla="*/ 3816423 w 3816424"/>
              <a:gd name="connsiteY1" fmla="*/ 956 h 558768"/>
              <a:gd name="connsiteX2" fmla="*/ 3745748 w 3816424"/>
              <a:gd name="connsiteY2" fmla="*/ 74912 h 558768"/>
              <a:gd name="connsiteX3" fmla="*/ 3604400 w 3816424"/>
              <a:gd name="connsiteY3" fmla="*/ 222823 h 558768"/>
              <a:gd name="connsiteX4" fmla="*/ 3463051 w 3816424"/>
              <a:gd name="connsiteY4" fmla="*/ 370735 h 558768"/>
              <a:gd name="connsiteX5" fmla="*/ 3180353 w 3816424"/>
              <a:gd name="connsiteY5" fmla="*/ 521516 h 558768"/>
              <a:gd name="connsiteX6" fmla="*/ 2160239 w 3816424"/>
              <a:gd name="connsiteY6" fmla="*/ 147222 h 558768"/>
              <a:gd name="connsiteX7" fmla="*/ 1325849 w 3816424"/>
              <a:gd name="connsiteY7" fmla="*/ 399555 h 558768"/>
              <a:gd name="connsiteX8" fmla="*/ 0 w 3816424"/>
              <a:gd name="connsiteY8" fmla="*/ 435253 h 558768"/>
              <a:gd name="connsiteX0" fmla="*/ 3745746 w 3745750"/>
              <a:gd name="connsiteY0" fmla="*/ 3824 h 484812"/>
              <a:gd name="connsiteX1" fmla="*/ 3745749 w 3745750"/>
              <a:gd name="connsiteY1" fmla="*/ 956 h 484812"/>
              <a:gd name="connsiteX2" fmla="*/ 3745748 w 3745750"/>
              <a:gd name="connsiteY2" fmla="*/ 956 h 484812"/>
              <a:gd name="connsiteX3" fmla="*/ 3604400 w 3745750"/>
              <a:gd name="connsiteY3" fmla="*/ 148867 h 484812"/>
              <a:gd name="connsiteX4" fmla="*/ 3463051 w 3745750"/>
              <a:gd name="connsiteY4" fmla="*/ 296779 h 484812"/>
              <a:gd name="connsiteX5" fmla="*/ 3180353 w 3745750"/>
              <a:gd name="connsiteY5" fmla="*/ 447560 h 484812"/>
              <a:gd name="connsiteX6" fmla="*/ 2160239 w 3745750"/>
              <a:gd name="connsiteY6" fmla="*/ 73266 h 484812"/>
              <a:gd name="connsiteX7" fmla="*/ 1325849 w 3745750"/>
              <a:gd name="connsiteY7" fmla="*/ 325599 h 484812"/>
              <a:gd name="connsiteX8" fmla="*/ 0 w 3745750"/>
              <a:gd name="connsiteY8" fmla="*/ 361297 h 484812"/>
              <a:gd name="connsiteX0" fmla="*/ 3745746 w 3745750"/>
              <a:gd name="connsiteY0" fmla="*/ 3824 h 1130619"/>
              <a:gd name="connsiteX1" fmla="*/ 3745749 w 3745750"/>
              <a:gd name="connsiteY1" fmla="*/ 956 h 1130619"/>
              <a:gd name="connsiteX2" fmla="*/ 3745748 w 3745750"/>
              <a:gd name="connsiteY2" fmla="*/ 956 h 1130619"/>
              <a:gd name="connsiteX3" fmla="*/ 3604400 w 3745750"/>
              <a:gd name="connsiteY3" fmla="*/ 148867 h 1130619"/>
              <a:gd name="connsiteX4" fmla="*/ 3463051 w 3745750"/>
              <a:gd name="connsiteY4" fmla="*/ 296779 h 1130619"/>
              <a:gd name="connsiteX5" fmla="*/ 3180353 w 3745750"/>
              <a:gd name="connsiteY5" fmla="*/ 447560 h 1130619"/>
              <a:gd name="connsiteX6" fmla="*/ 2190909 w 3745750"/>
              <a:gd name="connsiteY6" fmla="*/ 1110292 h 1130619"/>
              <a:gd name="connsiteX7" fmla="*/ 1325849 w 3745750"/>
              <a:gd name="connsiteY7" fmla="*/ 325599 h 1130619"/>
              <a:gd name="connsiteX8" fmla="*/ 0 w 3745750"/>
              <a:gd name="connsiteY8" fmla="*/ 361297 h 1130619"/>
              <a:gd name="connsiteX0" fmla="*/ 3745746 w 3745750"/>
              <a:gd name="connsiteY0" fmla="*/ 3824 h 1383035"/>
              <a:gd name="connsiteX1" fmla="*/ 3745749 w 3745750"/>
              <a:gd name="connsiteY1" fmla="*/ 956 h 1383035"/>
              <a:gd name="connsiteX2" fmla="*/ 3745748 w 3745750"/>
              <a:gd name="connsiteY2" fmla="*/ 956 h 1383035"/>
              <a:gd name="connsiteX3" fmla="*/ 3604400 w 3745750"/>
              <a:gd name="connsiteY3" fmla="*/ 148867 h 1383035"/>
              <a:gd name="connsiteX4" fmla="*/ 3463051 w 3745750"/>
              <a:gd name="connsiteY4" fmla="*/ 296779 h 1383035"/>
              <a:gd name="connsiteX5" fmla="*/ 3180353 w 3745750"/>
              <a:gd name="connsiteY5" fmla="*/ 447560 h 1383035"/>
              <a:gd name="connsiteX6" fmla="*/ 2190909 w 3745750"/>
              <a:gd name="connsiteY6" fmla="*/ 1110292 h 1383035"/>
              <a:gd name="connsiteX7" fmla="*/ 1130792 w 3745750"/>
              <a:gd name="connsiteY7" fmla="*/ 1258203 h 1383035"/>
              <a:gd name="connsiteX8" fmla="*/ 0 w 3745750"/>
              <a:gd name="connsiteY8" fmla="*/ 361297 h 1383035"/>
              <a:gd name="connsiteX0" fmla="*/ 4523165 w 4523169"/>
              <a:gd name="connsiteY0" fmla="*/ 3824 h 1480071"/>
              <a:gd name="connsiteX1" fmla="*/ 4523168 w 4523169"/>
              <a:gd name="connsiteY1" fmla="*/ 956 h 1480071"/>
              <a:gd name="connsiteX2" fmla="*/ 4523167 w 4523169"/>
              <a:gd name="connsiteY2" fmla="*/ 956 h 1480071"/>
              <a:gd name="connsiteX3" fmla="*/ 4381819 w 4523169"/>
              <a:gd name="connsiteY3" fmla="*/ 148867 h 1480071"/>
              <a:gd name="connsiteX4" fmla="*/ 4240470 w 4523169"/>
              <a:gd name="connsiteY4" fmla="*/ 296779 h 1480071"/>
              <a:gd name="connsiteX5" fmla="*/ 3957772 w 4523169"/>
              <a:gd name="connsiteY5" fmla="*/ 447560 h 1480071"/>
              <a:gd name="connsiteX6" fmla="*/ 2968328 w 4523169"/>
              <a:gd name="connsiteY6" fmla="*/ 1110292 h 1480071"/>
              <a:gd name="connsiteX7" fmla="*/ 1908211 w 4523169"/>
              <a:gd name="connsiteY7" fmla="*/ 1258203 h 1480071"/>
              <a:gd name="connsiteX8" fmla="*/ 0 w 4523169"/>
              <a:gd name="connsiteY8" fmla="*/ 1480071 h 1480071"/>
              <a:gd name="connsiteX0" fmla="*/ 5088561 w 5088565"/>
              <a:gd name="connsiteY0" fmla="*/ 3824 h 1701938"/>
              <a:gd name="connsiteX1" fmla="*/ 5088564 w 5088565"/>
              <a:gd name="connsiteY1" fmla="*/ 956 h 1701938"/>
              <a:gd name="connsiteX2" fmla="*/ 5088563 w 5088565"/>
              <a:gd name="connsiteY2" fmla="*/ 956 h 1701938"/>
              <a:gd name="connsiteX3" fmla="*/ 4947215 w 5088565"/>
              <a:gd name="connsiteY3" fmla="*/ 148867 h 1701938"/>
              <a:gd name="connsiteX4" fmla="*/ 4805866 w 5088565"/>
              <a:gd name="connsiteY4" fmla="*/ 296779 h 1701938"/>
              <a:gd name="connsiteX5" fmla="*/ 4523168 w 5088565"/>
              <a:gd name="connsiteY5" fmla="*/ 447560 h 1701938"/>
              <a:gd name="connsiteX6" fmla="*/ 3533724 w 5088565"/>
              <a:gd name="connsiteY6" fmla="*/ 1110292 h 1701938"/>
              <a:gd name="connsiteX7" fmla="*/ 2473607 w 5088565"/>
              <a:gd name="connsiteY7" fmla="*/ 1258203 h 1701938"/>
              <a:gd name="connsiteX8" fmla="*/ 0 w 5088565"/>
              <a:gd name="connsiteY8" fmla="*/ 1701938 h 1701938"/>
              <a:gd name="connsiteX0" fmla="*/ 5088561 w 5088565"/>
              <a:gd name="connsiteY0" fmla="*/ 3824 h 1701938"/>
              <a:gd name="connsiteX1" fmla="*/ 5088564 w 5088565"/>
              <a:gd name="connsiteY1" fmla="*/ 956 h 1701938"/>
              <a:gd name="connsiteX2" fmla="*/ 5088563 w 5088565"/>
              <a:gd name="connsiteY2" fmla="*/ 956 h 1701938"/>
              <a:gd name="connsiteX3" fmla="*/ 4947215 w 5088565"/>
              <a:gd name="connsiteY3" fmla="*/ 148867 h 1701938"/>
              <a:gd name="connsiteX4" fmla="*/ 4805866 w 5088565"/>
              <a:gd name="connsiteY4" fmla="*/ 296779 h 1701938"/>
              <a:gd name="connsiteX5" fmla="*/ 4523168 w 5088565"/>
              <a:gd name="connsiteY5" fmla="*/ 447560 h 1701938"/>
              <a:gd name="connsiteX6" fmla="*/ 3533724 w 5088565"/>
              <a:gd name="connsiteY6" fmla="*/ 1110292 h 1701938"/>
              <a:gd name="connsiteX7" fmla="*/ 2473607 w 5088565"/>
              <a:gd name="connsiteY7" fmla="*/ 1258203 h 1701938"/>
              <a:gd name="connsiteX8" fmla="*/ 0 w 5088565"/>
              <a:gd name="connsiteY8" fmla="*/ 1701938 h 1701938"/>
              <a:gd name="connsiteX0" fmla="*/ 5088561 w 5088565"/>
              <a:gd name="connsiteY0" fmla="*/ 3824 h 1627982"/>
              <a:gd name="connsiteX1" fmla="*/ 5088564 w 5088565"/>
              <a:gd name="connsiteY1" fmla="*/ 956 h 1627982"/>
              <a:gd name="connsiteX2" fmla="*/ 5088563 w 5088565"/>
              <a:gd name="connsiteY2" fmla="*/ 956 h 1627982"/>
              <a:gd name="connsiteX3" fmla="*/ 4947215 w 5088565"/>
              <a:gd name="connsiteY3" fmla="*/ 148867 h 1627982"/>
              <a:gd name="connsiteX4" fmla="*/ 4805866 w 5088565"/>
              <a:gd name="connsiteY4" fmla="*/ 296779 h 1627982"/>
              <a:gd name="connsiteX5" fmla="*/ 4523168 w 5088565"/>
              <a:gd name="connsiteY5" fmla="*/ 447560 h 1627982"/>
              <a:gd name="connsiteX6" fmla="*/ 3533724 w 5088565"/>
              <a:gd name="connsiteY6" fmla="*/ 1110292 h 1627982"/>
              <a:gd name="connsiteX7" fmla="*/ 2473607 w 5088565"/>
              <a:gd name="connsiteY7" fmla="*/ 1258203 h 1627982"/>
              <a:gd name="connsiteX8" fmla="*/ 0 w 5088565"/>
              <a:gd name="connsiteY8" fmla="*/ 1627982 h 1627982"/>
              <a:gd name="connsiteX0" fmla="*/ 4947212 w 4947216"/>
              <a:gd name="connsiteY0" fmla="*/ 3824 h 1627982"/>
              <a:gd name="connsiteX1" fmla="*/ 4947215 w 4947216"/>
              <a:gd name="connsiteY1" fmla="*/ 956 h 1627982"/>
              <a:gd name="connsiteX2" fmla="*/ 4947214 w 4947216"/>
              <a:gd name="connsiteY2" fmla="*/ 956 h 1627982"/>
              <a:gd name="connsiteX3" fmla="*/ 4805866 w 4947216"/>
              <a:gd name="connsiteY3" fmla="*/ 148867 h 1627982"/>
              <a:gd name="connsiteX4" fmla="*/ 4664517 w 4947216"/>
              <a:gd name="connsiteY4" fmla="*/ 296779 h 1627982"/>
              <a:gd name="connsiteX5" fmla="*/ 4381819 w 4947216"/>
              <a:gd name="connsiteY5" fmla="*/ 447560 h 1627982"/>
              <a:gd name="connsiteX6" fmla="*/ 3392375 w 4947216"/>
              <a:gd name="connsiteY6" fmla="*/ 1110292 h 1627982"/>
              <a:gd name="connsiteX7" fmla="*/ 2332258 w 4947216"/>
              <a:gd name="connsiteY7" fmla="*/ 1258203 h 1627982"/>
              <a:gd name="connsiteX8" fmla="*/ 0 w 4947216"/>
              <a:gd name="connsiteY8" fmla="*/ 1627982 h 1627982"/>
              <a:gd name="connsiteX0" fmla="*/ 4947212 w 4947216"/>
              <a:gd name="connsiteY0" fmla="*/ 3824 h 1627982"/>
              <a:gd name="connsiteX1" fmla="*/ 4947215 w 4947216"/>
              <a:gd name="connsiteY1" fmla="*/ 956 h 1627982"/>
              <a:gd name="connsiteX2" fmla="*/ 4947214 w 4947216"/>
              <a:gd name="connsiteY2" fmla="*/ 296779 h 1627982"/>
              <a:gd name="connsiteX3" fmla="*/ 4805866 w 4947216"/>
              <a:gd name="connsiteY3" fmla="*/ 148867 h 1627982"/>
              <a:gd name="connsiteX4" fmla="*/ 4664517 w 4947216"/>
              <a:gd name="connsiteY4" fmla="*/ 296779 h 1627982"/>
              <a:gd name="connsiteX5" fmla="*/ 4381819 w 4947216"/>
              <a:gd name="connsiteY5" fmla="*/ 447560 h 1627982"/>
              <a:gd name="connsiteX6" fmla="*/ 3392375 w 4947216"/>
              <a:gd name="connsiteY6" fmla="*/ 1110292 h 1627982"/>
              <a:gd name="connsiteX7" fmla="*/ 2332258 w 4947216"/>
              <a:gd name="connsiteY7" fmla="*/ 1258203 h 1627982"/>
              <a:gd name="connsiteX8" fmla="*/ 0 w 4947216"/>
              <a:gd name="connsiteY8" fmla="*/ 1627982 h 1627982"/>
              <a:gd name="connsiteX0" fmla="*/ 4947212 w 4947216"/>
              <a:gd name="connsiteY0" fmla="*/ 3824 h 1627982"/>
              <a:gd name="connsiteX1" fmla="*/ 4947215 w 4947216"/>
              <a:gd name="connsiteY1" fmla="*/ 956 h 1627982"/>
              <a:gd name="connsiteX2" fmla="*/ 4947214 w 4947216"/>
              <a:gd name="connsiteY2" fmla="*/ 296779 h 1627982"/>
              <a:gd name="connsiteX3" fmla="*/ 4735191 w 4947216"/>
              <a:gd name="connsiteY3" fmla="*/ 444690 h 1627982"/>
              <a:gd name="connsiteX4" fmla="*/ 4664517 w 4947216"/>
              <a:gd name="connsiteY4" fmla="*/ 296779 h 1627982"/>
              <a:gd name="connsiteX5" fmla="*/ 4381819 w 4947216"/>
              <a:gd name="connsiteY5" fmla="*/ 447560 h 1627982"/>
              <a:gd name="connsiteX6" fmla="*/ 3392375 w 4947216"/>
              <a:gd name="connsiteY6" fmla="*/ 1110292 h 1627982"/>
              <a:gd name="connsiteX7" fmla="*/ 2332258 w 4947216"/>
              <a:gd name="connsiteY7" fmla="*/ 1258203 h 1627982"/>
              <a:gd name="connsiteX8" fmla="*/ 0 w 4947216"/>
              <a:gd name="connsiteY8" fmla="*/ 1627982 h 1627982"/>
              <a:gd name="connsiteX0" fmla="*/ 4947212 w 4947216"/>
              <a:gd name="connsiteY0" fmla="*/ 3824 h 1627982"/>
              <a:gd name="connsiteX1" fmla="*/ 4947215 w 4947216"/>
              <a:gd name="connsiteY1" fmla="*/ 956 h 1627982"/>
              <a:gd name="connsiteX2" fmla="*/ 4947214 w 4947216"/>
              <a:gd name="connsiteY2" fmla="*/ 296779 h 1627982"/>
              <a:gd name="connsiteX3" fmla="*/ 4735191 w 4947216"/>
              <a:gd name="connsiteY3" fmla="*/ 444690 h 1627982"/>
              <a:gd name="connsiteX4" fmla="*/ 4664517 w 4947216"/>
              <a:gd name="connsiteY4" fmla="*/ 296779 h 1627982"/>
              <a:gd name="connsiteX5" fmla="*/ 4381819 w 4947216"/>
              <a:gd name="connsiteY5" fmla="*/ 447560 h 1627982"/>
              <a:gd name="connsiteX6" fmla="*/ 3392375 w 4947216"/>
              <a:gd name="connsiteY6" fmla="*/ 1110292 h 1627982"/>
              <a:gd name="connsiteX7" fmla="*/ 2332258 w 4947216"/>
              <a:gd name="connsiteY7" fmla="*/ 1110292 h 1627982"/>
              <a:gd name="connsiteX8" fmla="*/ 0 w 4947216"/>
              <a:gd name="connsiteY8" fmla="*/ 1627982 h 1627982"/>
              <a:gd name="connsiteX0" fmla="*/ 4947212 w 4947216"/>
              <a:gd name="connsiteY0" fmla="*/ 3824 h 1627982"/>
              <a:gd name="connsiteX1" fmla="*/ 4947215 w 4947216"/>
              <a:gd name="connsiteY1" fmla="*/ 956 h 1627982"/>
              <a:gd name="connsiteX2" fmla="*/ 4947214 w 4947216"/>
              <a:gd name="connsiteY2" fmla="*/ 296779 h 1627982"/>
              <a:gd name="connsiteX3" fmla="*/ 4735191 w 4947216"/>
              <a:gd name="connsiteY3" fmla="*/ 444690 h 1627982"/>
              <a:gd name="connsiteX4" fmla="*/ 4664517 w 4947216"/>
              <a:gd name="connsiteY4" fmla="*/ 296779 h 1627982"/>
              <a:gd name="connsiteX5" fmla="*/ 4381819 w 4947216"/>
              <a:gd name="connsiteY5" fmla="*/ 447560 h 1627982"/>
              <a:gd name="connsiteX6" fmla="*/ 3463050 w 4947216"/>
              <a:gd name="connsiteY6" fmla="*/ 1184248 h 1627982"/>
              <a:gd name="connsiteX7" fmla="*/ 2332258 w 4947216"/>
              <a:gd name="connsiteY7" fmla="*/ 1110292 h 1627982"/>
              <a:gd name="connsiteX8" fmla="*/ 0 w 4947216"/>
              <a:gd name="connsiteY8" fmla="*/ 1627982 h 1627982"/>
              <a:gd name="connsiteX0" fmla="*/ 4947212 w 4947216"/>
              <a:gd name="connsiteY0" fmla="*/ 3824 h 1627982"/>
              <a:gd name="connsiteX1" fmla="*/ 4947215 w 4947216"/>
              <a:gd name="connsiteY1" fmla="*/ 956 h 1627982"/>
              <a:gd name="connsiteX2" fmla="*/ 4947214 w 4947216"/>
              <a:gd name="connsiteY2" fmla="*/ 296779 h 1627982"/>
              <a:gd name="connsiteX3" fmla="*/ 4735191 w 4947216"/>
              <a:gd name="connsiteY3" fmla="*/ 444690 h 1627982"/>
              <a:gd name="connsiteX4" fmla="*/ 4664517 w 4947216"/>
              <a:gd name="connsiteY4" fmla="*/ 296779 h 1627982"/>
              <a:gd name="connsiteX5" fmla="*/ 3957771 w 4947216"/>
              <a:gd name="connsiteY5" fmla="*/ 592602 h 1627982"/>
              <a:gd name="connsiteX6" fmla="*/ 3463050 w 4947216"/>
              <a:gd name="connsiteY6" fmla="*/ 1184248 h 1627982"/>
              <a:gd name="connsiteX7" fmla="*/ 2332258 w 4947216"/>
              <a:gd name="connsiteY7" fmla="*/ 1110292 h 1627982"/>
              <a:gd name="connsiteX8" fmla="*/ 0 w 4947216"/>
              <a:gd name="connsiteY8" fmla="*/ 1627982 h 1627982"/>
              <a:gd name="connsiteX0" fmla="*/ 4947212 w 4947216"/>
              <a:gd name="connsiteY0" fmla="*/ 3824 h 1627982"/>
              <a:gd name="connsiteX1" fmla="*/ 4947215 w 4947216"/>
              <a:gd name="connsiteY1" fmla="*/ 956 h 1627982"/>
              <a:gd name="connsiteX2" fmla="*/ 4947214 w 4947216"/>
              <a:gd name="connsiteY2" fmla="*/ 296779 h 1627982"/>
              <a:gd name="connsiteX3" fmla="*/ 4735191 w 4947216"/>
              <a:gd name="connsiteY3" fmla="*/ 444690 h 1627982"/>
              <a:gd name="connsiteX4" fmla="*/ 4240469 w 4947216"/>
              <a:gd name="connsiteY4" fmla="*/ 444690 h 1627982"/>
              <a:gd name="connsiteX5" fmla="*/ 3957771 w 4947216"/>
              <a:gd name="connsiteY5" fmla="*/ 592602 h 1627982"/>
              <a:gd name="connsiteX6" fmla="*/ 3463050 w 4947216"/>
              <a:gd name="connsiteY6" fmla="*/ 1184248 h 1627982"/>
              <a:gd name="connsiteX7" fmla="*/ 2332258 w 4947216"/>
              <a:gd name="connsiteY7" fmla="*/ 1110292 h 1627982"/>
              <a:gd name="connsiteX8" fmla="*/ 0 w 4947216"/>
              <a:gd name="connsiteY8" fmla="*/ 1627982 h 1627982"/>
              <a:gd name="connsiteX0" fmla="*/ 4947212 w 4947216"/>
              <a:gd name="connsiteY0" fmla="*/ 3824 h 1627982"/>
              <a:gd name="connsiteX1" fmla="*/ 4947215 w 4947216"/>
              <a:gd name="connsiteY1" fmla="*/ 956 h 1627982"/>
              <a:gd name="connsiteX2" fmla="*/ 4947214 w 4947216"/>
              <a:gd name="connsiteY2" fmla="*/ 296779 h 1627982"/>
              <a:gd name="connsiteX3" fmla="*/ 4735191 w 4947216"/>
              <a:gd name="connsiteY3" fmla="*/ 296779 h 1627982"/>
              <a:gd name="connsiteX4" fmla="*/ 4240469 w 4947216"/>
              <a:gd name="connsiteY4" fmla="*/ 444690 h 1627982"/>
              <a:gd name="connsiteX5" fmla="*/ 3957771 w 4947216"/>
              <a:gd name="connsiteY5" fmla="*/ 592602 h 1627982"/>
              <a:gd name="connsiteX6" fmla="*/ 3463050 w 4947216"/>
              <a:gd name="connsiteY6" fmla="*/ 1184248 h 1627982"/>
              <a:gd name="connsiteX7" fmla="*/ 2332258 w 4947216"/>
              <a:gd name="connsiteY7" fmla="*/ 1110292 h 1627982"/>
              <a:gd name="connsiteX8" fmla="*/ 0 w 4947216"/>
              <a:gd name="connsiteY8" fmla="*/ 1627982 h 1627982"/>
              <a:gd name="connsiteX0" fmla="*/ 4947212 w 4947216"/>
              <a:gd name="connsiteY0" fmla="*/ 3824 h 1627982"/>
              <a:gd name="connsiteX1" fmla="*/ 4947215 w 4947216"/>
              <a:gd name="connsiteY1" fmla="*/ 956 h 1627982"/>
              <a:gd name="connsiteX2" fmla="*/ 4947214 w 4947216"/>
              <a:gd name="connsiteY2" fmla="*/ 222823 h 1627982"/>
              <a:gd name="connsiteX3" fmla="*/ 4735191 w 4947216"/>
              <a:gd name="connsiteY3" fmla="*/ 296779 h 1627982"/>
              <a:gd name="connsiteX4" fmla="*/ 4240469 w 4947216"/>
              <a:gd name="connsiteY4" fmla="*/ 444690 h 1627982"/>
              <a:gd name="connsiteX5" fmla="*/ 3957771 w 4947216"/>
              <a:gd name="connsiteY5" fmla="*/ 592602 h 1627982"/>
              <a:gd name="connsiteX6" fmla="*/ 3463050 w 4947216"/>
              <a:gd name="connsiteY6" fmla="*/ 1184248 h 1627982"/>
              <a:gd name="connsiteX7" fmla="*/ 2332258 w 4947216"/>
              <a:gd name="connsiteY7" fmla="*/ 1110292 h 1627982"/>
              <a:gd name="connsiteX8" fmla="*/ 0 w 4947216"/>
              <a:gd name="connsiteY8" fmla="*/ 1627982 h 1627982"/>
              <a:gd name="connsiteX0" fmla="*/ 4947212 w 5017890"/>
              <a:gd name="connsiteY0" fmla="*/ 521514 h 2145672"/>
              <a:gd name="connsiteX1" fmla="*/ 5017889 w 5017890"/>
              <a:gd name="connsiteY1" fmla="*/ 956 h 2145672"/>
              <a:gd name="connsiteX2" fmla="*/ 4947214 w 5017890"/>
              <a:gd name="connsiteY2" fmla="*/ 740513 h 2145672"/>
              <a:gd name="connsiteX3" fmla="*/ 4735191 w 5017890"/>
              <a:gd name="connsiteY3" fmla="*/ 814469 h 2145672"/>
              <a:gd name="connsiteX4" fmla="*/ 4240469 w 5017890"/>
              <a:gd name="connsiteY4" fmla="*/ 962380 h 2145672"/>
              <a:gd name="connsiteX5" fmla="*/ 3957771 w 5017890"/>
              <a:gd name="connsiteY5" fmla="*/ 1110292 h 2145672"/>
              <a:gd name="connsiteX6" fmla="*/ 3463050 w 5017890"/>
              <a:gd name="connsiteY6" fmla="*/ 1701938 h 2145672"/>
              <a:gd name="connsiteX7" fmla="*/ 2332258 w 5017890"/>
              <a:gd name="connsiteY7" fmla="*/ 1627982 h 2145672"/>
              <a:gd name="connsiteX8" fmla="*/ 0 w 5017890"/>
              <a:gd name="connsiteY8" fmla="*/ 2145672 h 2145672"/>
              <a:gd name="connsiteX0" fmla="*/ 4735190 w 5017890"/>
              <a:gd name="connsiteY0" fmla="*/ 444690 h 2145672"/>
              <a:gd name="connsiteX1" fmla="*/ 5017889 w 5017890"/>
              <a:gd name="connsiteY1" fmla="*/ 956 h 2145672"/>
              <a:gd name="connsiteX2" fmla="*/ 4947214 w 5017890"/>
              <a:gd name="connsiteY2" fmla="*/ 740513 h 2145672"/>
              <a:gd name="connsiteX3" fmla="*/ 4735191 w 5017890"/>
              <a:gd name="connsiteY3" fmla="*/ 814469 h 2145672"/>
              <a:gd name="connsiteX4" fmla="*/ 4240469 w 5017890"/>
              <a:gd name="connsiteY4" fmla="*/ 962380 h 2145672"/>
              <a:gd name="connsiteX5" fmla="*/ 3957771 w 5017890"/>
              <a:gd name="connsiteY5" fmla="*/ 1110292 h 2145672"/>
              <a:gd name="connsiteX6" fmla="*/ 3463050 w 5017890"/>
              <a:gd name="connsiteY6" fmla="*/ 1701938 h 2145672"/>
              <a:gd name="connsiteX7" fmla="*/ 2332258 w 5017890"/>
              <a:gd name="connsiteY7" fmla="*/ 1627982 h 2145672"/>
              <a:gd name="connsiteX8" fmla="*/ 0 w 5017890"/>
              <a:gd name="connsiteY8" fmla="*/ 2145672 h 2145672"/>
              <a:gd name="connsiteX0" fmla="*/ 4735190 w 5017890"/>
              <a:gd name="connsiteY0" fmla="*/ 457258 h 2158240"/>
              <a:gd name="connsiteX1" fmla="*/ 5017889 w 5017890"/>
              <a:gd name="connsiteY1" fmla="*/ 13524 h 2158240"/>
              <a:gd name="connsiteX2" fmla="*/ 4947214 w 5017890"/>
              <a:gd name="connsiteY2" fmla="*/ 753081 h 2158240"/>
              <a:gd name="connsiteX3" fmla="*/ 4735191 w 5017890"/>
              <a:gd name="connsiteY3" fmla="*/ 827037 h 2158240"/>
              <a:gd name="connsiteX4" fmla="*/ 4240469 w 5017890"/>
              <a:gd name="connsiteY4" fmla="*/ 974948 h 2158240"/>
              <a:gd name="connsiteX5" fmla="*/ 3957771 w 5017890"/>
              <a:gd name="connsiteY5" fmla="*/ 1122860 h 2158240"/>
              <a:gd name="connsiteX6" fmla="*/ 3463050 w 5017890"/>
              <a:gd name="connsiteY6" fmla="*/ 1714506 h 2158240"/>
              <a:gd name="connsiteX7" fmla="*/ 2332258 w 5017890"/>
              <a:gd name="connsiteY7" fmla="*/ 1640550 h 2158240"/>
              <a:gd name="connsiteX8" fmla="*/ 0 w 5017890"/>
              <a:gd name="connsiteY8" fmla="*/ 2158240 h 2158240"/>
              <a:gd name="connsiteX0" fmla="*/ 4735190 w 5065005"/>
              <a:gd name="connsiteY0" fmla="*/ 517690 h 2218672"/>
              <a:gd name="connsiteX1" fmla="*/ 5017888 w 5065005"/>
              <a:gd name="connsiteY1" fmla="*/ 73956 h 2218672"/>
              <a:gd name="connsiteX2" fmla="*/ 5017889 w 5065005"/>
              <a:gd name="connsiteY2" fmla="*/ 73956 h 2218672"/>
              <a:gd name="connsiteX3" fmla="*/ 4947214 w 5065005"/>
              <a:gd name="connsiteY3" fmla="*/ 813513 h 2218672"/>
              <a:gd name="connsiteX4" fmla="*/ 4735191 w 5065005"/>
              <a:gd name="connsiteY4" fmla="*/ 887469 h 2218672"/>
              <a:gd name="connsiteX5" fmla="*/ 4240469 w 5065005"/>
              <a:gd name="connsiteY5" fmla="*/ 1035380 h 2218672"/>
              <a:gd name="connsiteX6" fmla="*/ 3957771 w 5065005"/>
              <a:gd name="connsiteY6" fmla="*/ 1183292 h 2218672"/>
              <a:gd name="connsiteX7" fmla="*/ 3463050 w 5065005"/>
              <a:gd name="connsiteY7" fmla="*/ 1774938 h 2218672"/>
              <a:gd name="connsiteX8" fmla="*/ 2332258 w 5065005"/>
              <a:gd name="connsiteY8" fmla="*/ 1700982 h 2218672"/>
              <a:gd name="connsiteX9" fmla="*/ 0 w 5065005"/>
              <a:gd name="connsiteY9" fmla="*/ 2218672 h 2218672"/>
              <a:gd name="connsiteX0" fmla="*/ 4805865 w 5053225"/>
              <a:gd name="connsiteY0" fmla="*/ 1142 h 2885416"/>
              <a:gd name="connsiteX1" fmla="*/ 5017888 w 5053225"/>
              <a:gd name="connsiteY1" fmla="*/ 740700 h 2885416"/>
              <a:gd name="connsiteX2" fmla="*/ 5017889 w 5053225"/>
              <a:gd name="connsiteY2" fmla="*/ 740700 h 2885416"/>
              <a:gd name="connsiteX3" fmla="*/ 4947214 w 5053225"/>
              <a:gd name="connsiteY3" fmla="*/ 1480257 h 2885416"/>
              <a:gd name="connsiteX4" fmla="*/ 4735191 w 5053225"/>
              <a:gd name="connsiteY4" fmla="*/ 1554213 h 2885416"/>
              <a:gd name="connsiteX5" fmla="*/ 4240469 w 5053225"/>
              <a:gd name="connsiteY5" fmla="*/ 1702124 h 2885416"/>
              <a:gd name="connsiteX6" fmla="*/ 3957771 w 5053225"/>
              <a:gd name="connsiteY6" fmla="*/ 1850036 h 2885416"/>
              <a:gd name="connsiteX7" fmla="*/ 3463050 w 5053225"/>
              <a:gd name="connsiteY7" fmla="*/ 2441682 h 2885416"/>
              <a:gd name="connsiteX8" fmla="*/ 2332258 w 5053225"/>
              <a:gd name="connsiteY8" fmla="*/ 2367726 h 2885416"/>
              <a:gd name="connsiteX9" fmla="*/ 0 w 5053225"/>
              <a:gd name="connsiteY9" fmla="*/ 2885416 h 2885416"/>
              <a:gd name="connsiteX0" fmla="*/ 4805865 w 5390832"/>
              <a:gd name="connsiteY0" fmla="*/ 0 h 2884274"/>
              <a:gd name="connsiteX1" fmla="*/ 5017888 w 5390832"/>
              <a:gd name="connsiteY1" fmla="*/ 739558 h 2884274"/>
              <a:gd name="connsiteX2" fmla="*/ 5017889 w 5390832"/>
              <a:gd name="connsiteY2" fmla="*/ 739558 h 2884274"/>
              <a:gd name="connsiteX3" fmla="*/ 4947214 w 5390832"/>
              <a:gd name="connsiteY3" fmla="*/ 1479115 h 2884274"/>
              <a:gd name="connsiteX4" fmla="*/ 4735191 w 5390832"/>
              <a:gd name="connsiteY4" fmla="*/ 1553071 h 2884274"/>
              <a:gd name="connsiteX5" fmla="*/ 4240469 w 5390832"/>
              <a:gd name="connsiteY5" fmla="*/ 1700982 h 2884274"/>
              <a:gd name="connsiteX6" fmla="*/ 3957771 w 5390832"/>
              <a:gd name="connsiteY6" fmla="*/ 1848894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805865 w 5390832"/>
              <a:gd name="connsiteY0" fmla="*/ 0 h 2884274"/>
              <a:gd name="connsiteX1" fmla="*/ 5017888 w 5390832"/>
              <a:gd name="connsiteY1" fmla="*/ 739558 h 2884274"/>
              <a:gd name="connsiteX2" fmla="*/ 4664516 w 5390832"/>
              <a:gd name="connsiteY2" fmla="*/ 665602 h 2884274"/>
              <a:gd name="connsiteX3" fmla="*/ 4947214 w 5390832"/>
              <a:gd name="connsiteY3" fmla="*/ 1479115 h 2884274"/>
              <a:gd name="connsiteX4" fmla="*/ 4735191 w 5390832"/>
              <a:gd name="connsiteY4" fmla="*/ 1553071 h 2884274"/>
              <a:gd name="connsiteX5" fmla="*/ 4240469 w 5390832"/>
              <a:gd name="connsiteY5" fmla="*/ 1700982 h 2884274"/>
              <a:gd name="connsiteX6" fmla="*/ 3957771 w 5390832"/>
              <a:gd name="connsiteY6" fmla="*/ 1848894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805865 w 5390832"/>
              <a:gd name="connsiteY0" fmla="*/ 0 h 2884274"/>
              <a:gd name="connsiteX1" fmla="*/ 5159237 w 5390832"/>
              <a:gd name="connsiteY1" fmla="*/ 739557 h 2884274"/>
              <a:gd name="connsiteX2" fmla="*/ 4664516 w 5390832"/>
              <a:gd name="connsiteY2" fmla="*/ 665602 h 2884274"/>
              <a:gd name="connsiteX3" fmla="*/ 4947214 w 5390832"/>
              <a:gd name="connsiteY3" fmla="*/ 1479115 h 2884274"/>
              <a:gd name="connsiteX4" fmla="*/ 4735191 w 5390832"/>
              <a:gd name="connsiteY4" fmla="*/ 1553071 h 2884274"/>
              <a:gd name="connsiteX5" fmla="*/ 4240469 w 5390832"/>
              <a:gd name="connsiteY5" fmla="*/ 1700982 h 2884274"/>
              <a:gd name="connsiteX6" fmla="*/ 3957771 w 5390832"/>
              <a:gd name="connsiteY6" fmla="*/ 1848894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805865 w 5390832"/>
              <a:gd name="connsiteY0" fmla="*/ 0 h 2884274"/>
              <a:gd name="connsiteX1" fmla="*/ 5159237 w 5390832"/>
              <a:gd name="connsiteY1" fmla="*/ 739557 h 2884274"/>
              <a:gd name="connsiteX2" fmla="*/ 4664516 w 5390832"/>
              <a:gd name="connsiteY2" fmla="*/ 665602 h 2884274"/>
              <a:gd name="connsiteX3" fmla="*/ 4947214 w 5390832"/>
              <a:gd name="connsiteY3" fmla="*/ 1479115 h 2884274"/>
              <a:gd name="connsiteX4" fmla="*/ 4735191 w 5390832"/>
              <a:gd name="connsiteY4" fmla="*/ 1553071 h 2884274"/>
              <a:gd name="connsiteX5" fmla="*/ 4240469 w 5390832"/>
              <a:gd name="connsiteY5" fmla="*/ 1700982 h 2884274"/>
              <a:gd name="connsiteX6" fmla="*/ 3745747 w 5390832"/>
              <a:gd name="connsiteY6" fmla="*/ 2144717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805865 w 5390832"/>
              <a:gd name="connsiteY0" fmla="*/ 0 h 2884274"/>
              <a:gd name="connsiteX1" fmla="*/ 5159237 w 5390832"/>
              <a:gd name="connsiteY1" fmla="*/ 739557 h 2884274"/>
              <a:gd name="connsiteX2" fmla="*/ 4664516 w 5390832"/>
              <a:gd name="connsiteY2" fmla="*/ 665602 h 2884274"/>
              <a:gd name="connsiteX3" fmla="*/ 4947214 w 5390832"/>
              <a:gd name="connsiteY3" fmla="*/ 1479115 h 2884274"/>
              <a:gd name="connsiteX4" fmla="*/ 4735191 w 5390832"/>
              <a:gd name="connsiteY4" fmla="*/ 1553071 h 2884274"/>
              <a:gd name="connsiteX5" fmla="*/ 4099120 w 5390832"/>
              <a:gd name="connsiteY5" fmla="*/ 1922849 h 2884274"/>
              <a:gd name="connsiteX6" fmla="*/ 3745747 w 5390832"/>
              <a:gd name="connsiteY6" fmla="*/ 2144717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805865 w 5390832"/>
              <a:gd name="connsiteY0" fmla="*/ 0 h 2884274"/>
              <a:gd name="connsiteX1" fmla="*/ 5159237 w 5390832"/>
              <a:gd name="connsiteY1" fmla="*/ 739557 h 2884274"/>
              <a:gd name="connsiteX2" fmla="*/ 4664516 w 5390832"/>
              <a:gd name="connsiteY2" fmla="*/ 665602 h 2884274"/>
              <a:gd name="connsiteX3" fmla="*/ 4947214 w 5390832"/>
              <a:gd name="connsiteY3" fmla="*/ 1479115 h 2884274"/>
              <a:gd name="connsiteX4" fmla="*/ 4311143 w 5390832"/>
              <a:gd name="connsiteY4" fmla="*/ 1700982 h 2884274"/>
              <a:gd name="connsiteX5" fmla="*/ 4099120 w 5390832"/>
              <a:gd name="connsiteY5" fmla="*/ 1922849 h 2884274"/>
              <a:gd name="connsiteX6" fmla="*/ 3745747 w 5390832"/>
              <a:gd name="connsiteY6" fmla="*/ 2144717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805865 w 5390832"/>
              <a:gd name="connsiteY0" fmla="*/ 0 h 2884274"/>
              <a:gd name="connsiteX1" fmla="*/ 5159237 w 5390832"/>
              <a:gd name="connsiteY1" fmla="*/ 739557 h 2884274"/>
              <a:gd name="connsiteX2" fmla="*/ 4664516 w 5390832"/>
              <a:gd name="connsiteY2" fmla="*/ 665602 h 2884274"/>
              <a:gd name="connsiteX3" fmla="*/ 4947214 w 5390832"/>
              <a:gd name="connsiteY3" fmla="*/ 1479115 h 2884274"/>
              <a:gd name="connsiteX4" fmla="*/ 4311143 w 5390832"/>
              <a:gd name="connsiteY4" fmla="*/ 1700982 h 2884274"/>
              <a:gd name="connsiteX5" fmla="*/ 4099120 w 5390832"/>
              <a:gd name="connsiteY5" fmla="*/ 1996805 h 2884274"/>
              <a:gd name="connsiteX6" fmla="*/ 3745747 w 5390832"/>
              <a:gd name="connsiteY6" fmla="*/ 2144717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805865 w 5390832"/>
              <a:gd name="connsiteY0" fmla="*/ 0 h 2884274"/>
              <a:gd name="connsiteX1" fmla="*/ 5159237 w 5390832"/>
              <a:gd name="connsiteY1" fmla="*/ 739557 h 2884274"/>
              <a:gd name="connsiteX2" fmla="*/ 4664516 w 5390832"/>
              <a:gd name="connsiteY2" fmla="*/ 665602 h 2884274"/>
              <a:gd name="connsiteX3" fmla="*/ 4664516 w 5390832"/>
              <a:gd name="connsiteY3" fmla="*/ 1405159 h 2884274"/>
              <a:gd name="connsiteX4" fmla="*/ 4311143 w 5390832"/>
              <a:gd name="connsiteY4" fmla="*/ 1700982 h 2884274"/>
              <a:gd name="connsiteX5" fmla="*/ 4099120 w 5390832"/>
              <a:gd name="connsiteY5" fmla="*/ 1996805 h 2884274"/>
              <a:gd name="connsiteX6" fmla="*/ 3745747 w 5390832"/>
              <a:gd name="connsiteY6" fmla="*/ 2144717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805865 w 5390832"/>
              <a:gd name="connsiteY0" fmla="*/ 0 h 2884274"/>
              <a:gd name="connsiteX1" fmla="*/ 5159237 w 5390832"/>
              <a:gd name="connsiteY1" fmla="*/ 739557 h 2884274"/>
              <a:gd name="connsiteX2" fmla="*/ 4664516 w 5390832"/>
              <a:gd name="connsiteY2" fmla="*/ 1183292 h 2884274"/>
              <a:gd name="connsiteX3" fmla="*/ 4664516 w 5390832"/>
              <a:gd name="connsiteY3" fmla="*/ 1405159 h 2884274"/>
              <a:gd name="connsiteX4" fmla="*/ 4311143 w 5390832"/>
              <a:gd name="connsiteY4" fmla="*/ 1700982 h 2884274"/>
              <a:gd name="connsiteX5" fmla="*/ 4099120 w 5390832"/>
              <a:gd name="connsiteY5" fmla="*/ 1996805 h 2884274"/>
              <a:gd name="connsiteX6" fmla="*/ 3745747 w 5390832"/>
              <a:gd name="connsiteY6" fmla="*/ 2144717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805865 w 5390832"/>
              <a:gd name="connsiteY0" fmla="*/ 0 h 2884274"/>
              <a:gd name="connsiteX1" fmla="*/ 4805864 w 5390832"/>
              <a:gd name="connsiteY1" fmla="*/ 887469 h 2884274"/>
              <a:gd name="connsiteX2" fmla="*/ 4664516 w 5390832"/>
              <a:gd name="connsiteY2" fmla="*/ 1183292 h 2884274"/>
              <a:gd name="connsiteX3" fmla="*/ 4664516 w 5390832"/>
              <a:gd name="connsiteY3" fmla="*/ 1405159 h 2884274"/>
              <a:gd name="connsiteX4" fmla="*/ 4311143 w 5390832"/>
              <a:gd name="connsiteY4" fmla="*/ 1700982 h 2884274"/>
              <a:gd name="connsiteX5" fmla="*/ 4099120 w 5390832"/>
              <a:gd name="connsiteY5" fmla="*/ 1996805 h 2884274"/>
              <a:gd name="connsiteX6" fmla="*/ 3745747 w 5390832"/>
              <a:gd name="connsiteY6" fmla="*/ 2144717 h 2884274"/>
              <a:gd name="connsiteX7" fmla="*/ 3463050 w 5390832"/>
              <a:gd name="connsiteY7" fmla="*/ 2440540 h 2884274"/>
              <a:gd name="connsiteX8" fmla="*/ 2332258 w 5390832"/>
              <a:gd name="connsiteY8" fmla="*/ 2366584 h 2884274"/>
              <a:gd name="connsiteX9" fmla="*/ 0 w 5390832"/>
              <a:gd name="connsiteY9" fmla="*/ 2884274 h 2884274"/>
              <a:gd name="connsiteX0" fmla="*/ 4947213 w 5532180"/>
              <a:gd name="connsiteY0" fmla="*/ 0 h 2144717"/>
              <a:gd name="connsiteX1" fmla="*/ 4805864 w 5532180"/>
              <a:gd name="connsiteY1" fmla="*/ 147912 h 2144717"/>
              <a:gd name="connsiteX2" fmla="*/ 4664516 w 5532180"/>
              <a:gd name="connsiteY2" fmla="*/ 443735 h 2144717"/>
              <a:gd name="connsiteX3" fmla="*/ 4664516 w 5532180"/>
              <a:gd name="connsiteY3" fmla="*/ 665602 h 2144717"/>
              <a:gd name="connsiteX4" fmla="*/ 4311143 w 5532180"/>
              <a:gd name="connsiteY4" fmla="*/ 961425 h 2144717"/>
              <a:gd name="connsiteX5" fmla="*/ 4099120 w 5532180"/>
              <a:gd name="connsiteY5" fmla="*/ 1257248 h 2144717"/>
              <a:gd name="connsiteX6" fmla="*/ 3745747 w 5532180"/>
              <a:gd name="connsiteY6" fmla="*/ 1405160 h 2144717"/>
              <a:gd name="connsiteX7" fmla="*/ 3463050 w 5532180"/>
              <a:gd name="connsiteY7" fmla="*/ 1700983 h 2144717"/>
              <a:gd name="connsiteX8" fmla="*/ 2332258 w 5532180"/>
              <a:gd name="connsiteY8" fmla="*/ 1627027 h 2144717"/>
              <a:gd name="connsiteX9" fmla="*/ 0 w 5532180"/>
              <a:gd name="connsiteY9" fmla="*/ 2144717 h 2144717"/>
              <a:gd name="connsiteX0" fmla="*/ 4947213 w 4947213"/>
              <a:gd name="connsiteY0" fmla="*/ 0 h 2144717"/>
              <a:gd name="connsiteX1" fmla="*/ 4805864 w 4947213"/>
              <a:gd name="connsiteY1" fmla="*/ 147912 h 2144717"/>
              <a:gd name="connsiteX2" fmla="*/ 4664516 w 4947213"/>
              <a:gd name="connsiteY2" fmla="*/ 443735 h 2144717"/>
              <a:gd name="connsiteX3" fmla="*/ 4664516 w 4947213"/>
              <a:gd name="connsiteY3" fmla="*/ 665602 h 2144717"/>
              <a:gd name="connsiteX4" fmla="*/ 4311143 w 4947213"/>
              <a:gd name="connsiteY4" fmla="*/ 961425 h 2144717"/>
              <a:gd name="connsiteX5" fmla="*/ 4099120 w 4947213"/>
              <a:gd name="connsiteY5" fmla="*/ 1257248 h 2144717"/>
              <a:gd name="connsiteX6" fmla="*/ 3745747 w 4947213"/>
              <a:gd name="connsiteY6" fmla="*/ 1405160 h 2144717"/>
              <a:gd name="connsiteX7" fmla="*/ 3463050 w 4947213"/>
              <a:gd name="connsiteY7" fmla="*/ 1700983 h 2144717"/>
              <a:gd name="connsiteX8" fmla="*/ 2332258 w 4947213"/>
              <a:gd name="connsiteY8" fmla="*/ 1627027 h 2144717"/>
              <a:gd name="connsiteX9" fmla="*/ 0 w 4947213"/>
              <a:gd name="connsiteY9" fmla="*/ 2144717 h 2144717"/>
              <a:gd name="connsiteX0" fmla="*/ 4947212 w 4947212"/>
              <a:gd name="connsiteY0" fmla="*/ 0 h 2144717"/>
              <a:gd name="connsiteX1" fmla="*/ 4805864 w 4947212"/>
              <a:gd name="connsiteY1" fmla="*/ 147912 h 2144717"/>
              <a:gd name="connsiteX2" fmla="*/ 4664516 w 4947212"/>
              <a:gd name="connsiteY2" fmla="*/ 443735 h 2144717"/>
              <a:gd name="connsiteX3" fmla="*/ 4664516 w 4947212"/>
              <a:gd name="connsiteY3" fmla="*/ 665602 h 2144717"/>
              <a:gd name="connsiteX4" fmla="*/ 4311143 w 4947212"/>
              <a:gd name="connsiteY4" fmla="*/ 961425 h 2144717"/>
              <a:gd name="connsiteX5" fmla="*/ 4099120 w 4947212"/>
              <a:gd name="connsiteY5" fmla="*/ 1257248 h 2144717"/>
              <a:gd name="connsiteX6" fmla="*/ 3745747 w 4947212"/>
              <a:gd name="connsiteY6" fmla="*/ 1405160 h 2144717"/>
              <a:gd name="connsiteX7" fmla="*/ 3463050 w 4947212"/>
              <a:gd name="connsiteY7" fmla="*/ 1700983 h 2144717"/>
              <a:gd name="connsiteX8" fmla="*/ 2332258 w 4947212"/>
              <a:gd name="connsiteY8" fmla="*/ 1627027 h 2144717"/>
              <a:gd name="connsiteX9" fmla="*/ 0 w 4947212"/>
              <a:gd name="connsiteY9" fmla="*/ 2144717 h 2144717"/>
              <a:gd name="connsiteX0" fmla="*/ 4947212 w 4947212"/>
              <a:gd name="connsiteY0" fmla="*/ 0 h 2144717"/>
              <a:gd name="connsiteX1" fmla="*/ 4805864 w 4947212"/>
              <a:gd name="connsiteY1" fmla="*/ 147912 h 2144717"/>
              <a:gd name="connsiteX2" fmla="*/ 4664516 w 4947212"/>
              <a:gd name="connsiteY2" fmla="*/ 443735 h 2144717"/>
              <a:gd name="connsiteX3" fmla="*/ 4523166 w 4947212"/>
              <a:gd name="connsiteY3" fmla="*/ 813513 h 2144717"/>
              <a:gd name="connsiteX4" fmla="*/ 4311143 w 4947212"/>
              <a:gd name="connsiteY4" fmla="*/ 961425 h 2144717"/>
              <a:gd name="connsiteX5" fmla="*/ 4099120 w 4947212"/>
              <a:gd name="connsiteY5" fmla="*/ 1257248 h 2144717"/>
              <a:gd name="connsiteX6" fmla="*/ 3745747 w 4947212"/>
              <a:gd name="connsiteY6" fmla="*/ 1405160 h 2144717"/>
              <a:gd name="connsiteX7" fmla="*/ 3463050 w 4947212"/>
              <a:gd name="connsiteY7" fmla="*/ 1700983 h 2144717"/>
              <a:gd name="connsiteX8" fmla="*/ 2332258 w 4947212"/>
              <a:gd name="connsiteY8" fmla="*/ 1627027 h 2144717"/>
              <a:gd name="connsiteX9" fmla="*/ 0 w 4947212"/>
              <a:gd name="connsiteY9" fmla="*/ 2144717 h 2144717"/>
              <a:gd name="connsiteX0" fmla="*/ 4947212 w 4947212"/>
              <a:gd name="connsiteY0" fmla="*/ 0 h 2144717"/>
              <a:gd name="connsiteX1" fmla="*/ 4805864 w 4947212"/>
              <a:gd name="connsiteY1" fmla="*/ 147912 h 2144717"/>
              <a:gd name="connsiteX2" fmla="*/ 4523166 w 4947212"/>
              <a:gd name="connsiteY2" fmla="*/ 517690 h 2144717"/>
              <a:gd name="connsiteX3" fmla="*/ 4523166 w 4947212"/>
              <a:gd name="connsiteY3" fmla="*/ 813513 h 2144717"/>
              <a:gd name="connsiteX4" fmla="*/ 4311143 w 4947212"/>
              <a:gd name="connsiteY4" fmla="*/ 961425 h 2144717"/>
              <a:gd name="connsiteX5" fmla="*/ 4099120 w 4947212"/>
              <a:gd name="connsiteY5" fmla="*/ 1257248 h 2144717"/>
              <a:gd name="connsiteX6" fmla="*/ 3745747 w 4947212"/>
              <a:gd name="connsiteY6" fmla="*/ 1405160 h 2144717"/>
              <a:gd name="connsiteX7" fmla="*/ 3463050 w 4947212"/>
              <a:gd name="connsiteY7" fmla="*/ 1700983 h 2144717"/>
              <a:gd name="connsiteX8" fmla="*/ 2332258 w 4947212"/>
              <a:gd name="connsiteY8" fmla="*/ 1627027 h 2144717"/>
              <a:gd name="connsiteX9" fmla="*/ 0 w 4947212"/>
              <a:gd name="connsiteY9" fmla="*/ 2144717 h 2144717"/>
              <a:gd name="connsiteX0" fmla="*/ 4947212 w 4947212"/>
              <a:gd name="connsiteY0" fmla="*/ 0 h 2144717"/>
              <a:gd name="connsiteX1" fmla="*/ 4805864 w 4947212"/>
              <a:gd name="connsiteY1" fmla="*/ 147912 h 2144717"/>
              <a:gd name="connsiteX2" fmla="*/ 4523166 w 4947212"/>
              <a:gd name="connsiteY2" fmla="*/ 517690 h 2144717"/>
              <a:gd name="connsiteX3" fmla="*/ 4523166 w 4947212"/>
              <a:gd name="connsiteY3" fmla="*/ 813513 h 2144717"/>
              <a:gd name="connsiteX4" fmla="*/ 4311143 w 4947212"/>
              <a:gd name="connsiteY4" fmla="*/ 961425 h 2144717"/>
              <a:gd name="connsiteX5" fmla="*/ 4099120 w 4947212"/>
              <a:gd name="connsiteY5" fmla="*/ 1257248 h 2144717"/>
              <a:gd name="connsiteX6" fmla="*/ 3745747 w 4947212"/>
              <a:gd name="connsiteY6" fmla="*/ 1405160 h 2144717"/>
              <a:gd name="connsiteX7" fmla="*/ 3463050 w 4947212"/>
              <a:gd name="connsiteY7" fmla="*/ 1700983 h 2144717"/>
              <a:gd name="connsiteX8" fmla="*/ 2332258 w 4947212"/>
              <a:gd name="connsiteY8" fmla="*/ 1627027 h 2144717"/>
              <a:gd name="connsiteX9" fmla="*/ 0 w 4947212"/>
              <a:gd name="connsiteY9" fmla="*/ 2144717 h 2144717"/>
              <a:gd name="connsiteX0" fmla="*/ 4947212 w 4947212"/>
              <a:gd name="connsiteY0" fmla="*/ 0 h 2144717"/>
              <a:gd name="connsiteX1" fmla="*/ 4805864 w 4947212"/>
              <a:gd name="connsiteY1" fmla="*/ 147912 h 2144717"/>
              <a:gd name="connsiteX2" fmla="*/ 4523166 w 4947212"/>
              <a:gd name="connsiteY2" fmla="*/ 517690 h 2144717"/>
              <a:gd name="connsiteX3" fmla="*/ 4452492 w 4947212"/>
              <a:gd name="connsiteY3" fmla="*/ 813513 h 2144717"/>
              <a:gd name="connsiteX4" fmla="*/ 4311143 w 4947212"/>
              <a:gd name="connsiteY4" fmla="*/ 961425 h 2144717"/>
              <a:gd name="connsiteX5" fmla="*/ 4099120 w 4947212"/>
              <a:gd name="connsiteY5" fmla="*/ 1257248 h 2144717"/>
              <a:gd name="connsiteX6" fmla="*/ 3745747 w 4947212"/>
              <a:gd name="connsiteY6" fmla="*/ 1405160 h 2144717"/>
              <a:gd name="connsiteX7" fmla="*/ 3463050 w 4947212"/>
              <a:gd name="connsiteY7" fmla="*/ 1700983 h 2144717"/>
              <a:gd name="connsiteX8" fmla="*/ 2332258 w 4947212"/>
              <a:gd name="connsiteY8" fmla="*/ 1627027 h 2144717"/>
              <a:gd name="connsiteX9" fmla="*/ 0 w 4947212"/>
              <a:gd name="connsiteY9" fmla="*/ 2144717 h 2144717"/>
              <a:gd name="connsiteX0" fmla="*/ 4876539 w 4876539"/>
              <a:gd name="connsiteY0" fmla="*/ 0 h 2070761"/>
              <a:gd name="connsiteX1" fmla="*/ 4805864 w 4876539"/>
              <a:gd name="connsiteY1" fmla="*/ 73956 h 2070761"/>
              <a:gd name="connsiteX2" fmla="*/ 4523166 w 4876539"/>
              <a:gd name="connsiteY2" fmla="*/ 443734 h 2070761"/>
              <a:gd name="connsiteX3" fmla="*/ 4452492 w 4876539"/>
              <a:gd name="connsiteY3" fmla="*/ 739557 h 2070761"/>
              <a:gd name="connsiteX4" fmla="*/ 4311143 w 4876539"/>
              <a:gd name="connsiteY4" fmla="*/ 887469 h 2070761"/>
              <a:gd name="connsiteX5" fmla="*/ 4099120 w 4876539"/>
              <a:gd name="connsiteY5" fmla="*/ 1183292 h 2070761"/>
              <a:gd name="connsiteX6" fmla="*/ 3745747 w 4876539"/>
              <a:gd name="connsiteY6" fmla="*/ 1331204 h 2070761"/>
              <a:gd name="connsiteX7" fmla="*/ 3463050 w 4876539"/>
              <a:gd name="connsiteY7" fmla="*/ 1627027 h 2070761"/>
              <a:gd name="connsiteX8" fmla="*/ 2332258 w 4876539"/>
              <a:gd name="connsiteY8" fmla="*/ 1553071 h 2070761"/>
              <a:gd name="connsiteX9" fmla="*/ 0 w 4876539"/>
              <a:gd name="connsiteY9" fmla="*/ 2070761 h 2070761"/>
              <a:gd name="connsiteX0" fmla="*/ 4876539 w 4876539"/>
              <a:gd name="connsiteY0" fmla="*/ 0 h 2070761"/>
              <a:gd name="connsiteX1" fmla="*/ 4805864 w 4876539"/>
              <a:gd name="connsiteY1" fmla="*/ 73956 h 2070761"/>
              <a:gd name="connsiteX2" fmla="*/ 4523166 w 4876539"/>
              <a:gd name="connsiteY2" fmla="*/ 443734 h 2070761"/>
              <a:gd name="connsiteX3" fmla="*/ 4452492 w 4876539"/>
              <a:gd name="connsiteY3" fmla="*/ 739557 h 2070761"/>
              <a:gd name="connsiteX4" fmla="*/ 4311143 w 4876539"/>
              <a:gd name="connsiteY4" fmla="*/ 887469 h 2070761"/>
              <a:gd name="connsiteX5" fmla="*/ 4099120 w 4876539"/>
              <a:gd name="connsiteY5" fmla="*/ 1183292 h 2070761"/>
              <a:gd name="connsiteX6" fmla="*/ 3745747 w 4876539"/>
              <a:gd name="connsiteY6" fmla="*/ 1331204 h 2070761"/>
              <a:gd name="connsiteX7" fmla="*/ 3463050 w 4876539"/>
              <a:gd name="connsiteY7" fmla="*/ 1627027 h 2070761"/>
              <a:gd name="connsiteX8" fmla="*/ 2332258 w 4876539"/>
              <a:gd name="connsiteY8" fmla="*/ 1553071 h 2070761"/>
              <a:gd name="connsiteX9" fmla="*/ 0 w 4876539"/>
              <a:gd name="connsiteY9" fmla="*/ 2070761 h 207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6539" h="2070761">
                <a:moveTo>
                  <a:pt x="4876539" y="0"/>
                </a:moveTo>
                <a:cubicBezTo>
                  <a:pt x="4816089" y="58980"/>
                  <a:pt x="4864760" y="0"/>
                  <a:pt x="4805864" y="73956"/>
                </a:cubicBezTo>
                <a:cubicBezTo>
                  <a:pt x="4746969" y="147912"/>
                  <a:pt x="4671268" y="176108"/>
                  <a:pt x="4523166" y="443734"/>
                </a:cubicBezTo>
                <a:cubicBezTo>
                  <a:pt x="4523167" y="442778"/>
                  <a:pt x="4452491" y="740513"/>
                  <a:pt x="4452492" y="739557"/>
                </a:cubicBezTo>
                <a:cubicBezTo>
                  <a:pt x="4370003" y="811748"/>
                  <a:pt x="4370038" y="813513"/>
                  <a:pt x="4311143" y="887469"/>
                </a:cubicBezTo>
                <a:cubicBezTo>
                  <a:pt x="4252248" y="961425"/>
                  <a:pt x="4203488" y="1106466"/>
                  <a:pt x="4099120" y="1183292"/>
                </a:cubicBezTo>
                <a:cubicBezTo>
                  <a:pt x="3993108" y="1257676"/>
                  <a:pt x="3851759" y="1257248"/>
                  <a:pt x="3745747" y="1331204"/>
                </a:cubicBezTo>
                <a:cubicBezTo>
                  <a:pt x="3639735" y="1405160"/>
                  <a:pt x="3698632" y="1590049"/>
                  <a:pt x="3463050" y="1627027"/>
                </a:cubicBezTo>
                <a:cubicBezTo>
                  <a:pt x="3227469" y="1664005"/>
                  <a:pt x="2909433" y="1479115"/>
                  <a:pt x="2332258" y="1553071"/>
                </a:cubicBezTo>
                <a:cubicBezTo>
                  <a:pt x="1755083" y="1627027"/>
                  <a:pt x="647160" y="1947295"/>
                  <a:pt x="0" y="2070761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spojka 25"/>
          <p:cNvSpPr/>
          <p:nvPr/>
        </p:nvSpPr>
        <p:spPr>
          <a:xfrm>
            <a:off x="6372200" y="5661248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ovnoramenný trojúhelník 26"/>
          <p:cNvSpPr/>
          <p:nvPr/>
        </p:nvSpPr>
        <p:spPr>
          <a:xfrm>
            <a:off x="6876256" y="6741368"/>
            <a:ext cx="216024" cy="7200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971600" y="2708919"/>
            <a:ext cx="3456384" cy="901925"/>
          </a:xfrm>
          <a:custGeom>
            <a:avLst/>
            <a:gdLst>
              <a:gd name="connsiteX0" fmla="*/ 1738859 w 1738859"/>
              <a:gd name="connsiteY0" fmla="*/ 327285 h 597108"/>
              <a:gd name="connsiteX1" fmla="*/ 1319135 w 1738859"/>
              <a:gd name="connsiteY1" fmla="*/ 87443 h 597108"/>
              <a:gd name="connsiteX2" fmla="*/ 914400 w 1738859"/>
              <a:gd name="connsiteY2" fmla="*/ 27482 h 597108"/>
              <a:gd name="connsiteX3" fmla="*/ 389745 w 1738859"/>
              <a:gd name="connsiteY3" fmla="*/ 252334 h 597108"/>
              <a:gd name="connsiteX4" fmla="*/ 0 w 1738859"/>
              <a:gd name="connsiteY4" fmla="*/ 597108 h 597108"/>
              <a:gd name="connsiteX0" fmla="*/ 2674963 w 2674963"/>
              <a:gd name="connsiteY0" fmla="*/ 327285 h 327285"/>
              <a:gd name="connsiteX1" fmla="*/ 2255239 w 2674963"/>
              <a:gd name="connsiteY1" fmla="*/ 87443 h 327285"/>
              <a:gd name="connsiteX2" fmla="*/ 1850504 w 2674963"/>
              <a:gd name="connsiteY2" fmla="*/ 27482 h 327285"/>
              <a:gd name="connsiteX3" fmla="*/ 1325849 w 2674963"/>
              <a:gd name="connsiteY3" fmla="*/ 252334 h 327285"/>
              <a:gd name="connsiteX4" fmla="*/ 0 w 2674963"/>
              <a:gd name="connsiteY4" fmla="*/ 288032 h 327285"/>
              <a:gd name="connsiteX0" fmla="*/ 3816424 w 3816424"/>
              <a:gd name="connsiteY0" fmla="*/ 94938 h 462704"/>
              <a:gd name="connsiteX1" fmla="*/ 2255239 w 3816424"/>
              <a:gd name="connsiteY1" fmla="*/ 254388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2704"/>
              <a:gd name="connsiteX1" fmla="*/ 3096343 w 3816424"/>
              <a:gd name="connsiteY1" fmla="*/ 310962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7284"/>
              <a:gd name="connsiteX1" fmla="*/ 3096343 w 3816424"/>
              <a:gd name="connsiteY1" fmla="*/ 310962 h 467284"/>
              <a:gd name="connsiteX2" fmla="*/ 2160239 w 3816424"/>
              <a:gd name="connsiteY2" fmla="*/ 166946 h 467284"/>
              <a:gd name="connsiteX3" fmla="*/ 1325849 w 3816424"/>
              <a:gd name="connsiteY3" fmla="*/ 419279 h 467284"/>
              <a:gd name="connsiteX4" fmla="*/ 0 w 3816424"/>
              <a:gd name="connsiteY4" fmla="*/ 454977 h 467284"/>
              <a:gd name="connsiteX0" fmla="*/ 3816424 w 3865762"/>
              <a:gd name="connsiteY0" fmla="*/ 56986 h 429332"/>
              <a:gd name="connsiteX1" fmla="*/ 3745749 w 3865762"/>
              <a:gd name="connsiteY1" fmla="*/ 36004 h 429332"/>
              <a:gd name="connsiteX2" fmla="*/ 3096343 w 3865762"/>
              <a:gd name="connsiteY2" fmla="*/ 273010 h 429332"/>
              <a:gd name="connsiteX3" fmla="*/ 2160239 w 3865762"/>
              <a:gd name="connsiteY3" fmla="*/ 128994 h 429332"/>
              <a:gd name="connsiteX4" fmla="*/ 1325849 w 3865762"/>
              <a:gd name="connsiteY4" fmla="*/ 381327 h 429332"/>
              <a:gd name="connsiteX5" fmla="*/ 0 w 3865762"/>
              <a:gd name="connsiteY5" fmla="*/ 417025 h 429332"/>
              <a:gd name="connsiteX0" fmla="*/ 3745747 w 3853983"/>
              <a:gd name="connsiteY0" fmla="*/ 39500 h 432829"/>
              <a:gd name="connsiteX1" fmla="*/ 3745749 w 3853983"/>
              <a:gd name="connsiteY1" fmla="*/ 39501 h 432829"/>
              <a:gd name="connsiteX2" fmla="*/ 3096343 w 3853983"/>
              <a:gd name="connsiteY2" fmla="*/ 276507 h 432829"/>
              <a:gd name="connsiteX3" fmla="*/ 2160239 w 3853983"/>
              <a:gd name="connsiteY3" fmla="*/ 132491 h 432829"/>
              <a:gd name="connsiteX4" fmla="*/ 1325849 w 3853983"/>
              <a:gd name="connsiteY4" fmla="*/ 384824 h 432829"/>
              <a:gd name="connsiteX5" fmla="*/ 0 w 3853983"/>
              <a:gd name="connsiteY5" fmla="*/ 420522 h 432829"/>
              <a:gd name="connsiteX0" fmla="*/ 3745747 w 3745747"/>
              <a:gd name="connsiteY0" fmla="*/ 39501 h 432830"/>
              <a:gd name="connsiteX1" fmla="*/ 3392376 w 3745747"/>
              <a:gd name="connsiteY1" fmla="*/ 39501 h 432830"/>
              <a:gd name="connsiteX2" fmla="*/ 3096343 w 3745747"/>
              <a:gd name="connsiteY2" fmla="*/ 276508 h 432830"/>
              <a:gd name="connsiteX3" fmla="*/ 2160239 w 3745747"/>
              <a:gd name="connsiteY3" fmla="*/ 132492 h 432830"/>
              <a:gd name="connsiteX4" fmla="*/ 1325849 w 3745747"/>
              <a:gd name="connsiteY4" fmla="*/ 384825 h 432830"/>
              <a:gd name="connsiteX5" fmla="*/ 0 w 3745747"/>
              <a:gd name="connsiteY5" fmla="*/ 420523 h 432830"/>
              <a:gd name="connsiteX0" fmla="*/ 3392376 w 3441715"/>
              <a:gd name="connsiteY0" fmla="*/ 252 h 837314"/>
              <a:gd name="connsiteX1" fmla="*/ 3392376 w 3441715"/>
              <a:gd name="connsiteY1" fmla="*/ 443985 h 837314"/>
              <a:gd name="connsiteX2" fmla="*/ 3096343 w 3441715"/>
              <a:gd name="connsiteY2" fmla="*/ 680992 h 837314"/>
              <a:gd name="connsiteX3" fmla="*/ 2160239 w 3441715"/>
              <a:gd name="connsiteY3" fmla="*/ 536976 h 837314"/>
              <a:gd name="connsiteX4" fmla="*/ 1325849 w 3441715"/>
              <a:gd name="connsiteY4" fmla="*/ 789309 h 837314"/>
              <a:gd name="connsiteX5" fmla="*/ 0 w 3441715"/>
              <a:gd name="connsiteY5" fmla="*/ 825007 h 837314"/>
              <a:gd name="connsiteX0" fmla="*/ 3392376 w 3441715"/>
              <a:gd name="connsiteY0" fmla="*/ 253 h 935726"/>
              <a:gd name="connsiteX1" fmla="*/ 3392376 w 3441715"/>
              <a:gd name="connsiteY1" fmla="*/ 443986 h 935726"/>
              <a:gd name="connsiteX2" fmla="*/ 3096343 w 3441715"/>
              <a:gd name="connsiteY2" fmla="*/ 680993 h 935726"/>
              <a:gd name="connsiteX3" fmla="*/ 2160239 w 3441715"/>
              <a:gd name="connsiteY3" fmla="*/ 536977 h 935726"/>
              <a:gd name="connsiteX4" fmla="*/ 918768 w 3441715"/>
              <a:gd name="connsiteY4" fmla="*/ 887721 h 935726"/>
              <a:gd name="connsiteX5" fmla="*/ 0 w 3441715"/>
              <a:gd name="connsiteY5" fmla="*/ 825008 h 935726"/>
              <a:gd name="connsiteX0" fmla="*/ 3392376 w 3441715"/>
              <a:gd name="connsiteY0" fmla="*/ 253 h 926573"/>
              <a:gd name="connsiteX1" fmla="*/ 3392376 w 3441715"/>
              <a:gd name="connsiteY1" fmla="*/ 443986 h 926573"/>
              <a:gd name="connsiteX2" fmla="*/ 3096343 w 3441715"/>
              <a:gd name="connsiteY2" fmla="*/ 680993 h 926573"/>
              <a:gd name="connsiteX3" fmla="*/ 1696188 w 3441715"/>
              <a:gd name="connsiteY3" fmla="*/ 591899 h 926573"/>
              <a:gd name="connsiteX4" fmla="*/ 918768 w 3441715"/>
              <a:gd name="connsiteY4" fmla="*/ 887721 h 926573"/>
              <a:gd name="connsiteX5" fmla="*/ 0 w 3441715"/>
              <a:gd name="connsiteY5" fmla="*/ 825008 h 926573"/>
              <a:gd name="connsiteX0" fmla="*/ 3392376 w 3533725"/>
              <a:gd name="connsiteY0" fmla="*/ 253 h 926573"/>
              <a:gd name="connsiteX1" fmla="*/ 3392376 w 3533725"/>
              <a:gd name="connsiteY1" fmla="*/ 443986 h 926573"/>
              <a:gd name="connsiteX2" fmla="*/ 2544282 w 3533725"/>
              <a:gd name="connsiteY2" fmla="*/ 665855 h 926573"/>
              <a:gd name="connsiteX3" fmla="*/ 1696188 w 3533725"/>
              <a:gd name="connsiteY3" fmla="*/ 591899 h 926573"/>
              <a:gd name="connsiteX4" fmla="*/ 918768 w 3533725"/>
              <a:gd name="connsiteY4" fmla="*/ 887721 h 926573"/>
              <a:gd name="connsiteX5" fmla="*/ 0 w 3533725"/>
              <a:gd name="connsiteY5" fmla="*/ 825008 h 926573"/>
              <a:gd name="connsiteX0" fmla="*/ 3392376 w 3392376"/>
              <a:gd name="connsiteY0" fmla="*/ 253 h 926573"/>
              <a:gd name="connsiteX1" fmla="*/ 2968329 w 3392376"/>
              <a:gd name="connsiteY1" fmla="*/ 443988 h 926573"/>
              <a:gd name="connsiteX2" fmla="*/ 2544282 w 3392376"/>
              <a:gd name="connsiteY2" fmla="*/ 665855 h 926573"/>
              <a:gd name="connsiteX3" fmla="*/ 1696188 w 3392376"/>
              <a:gd name="connsiteY3" fmla="*/ 591899 h 926573"/>
              <a:gd name="connsiteX4" fmla="*/ 918768 w 3392376"/>
              <a:gd name="connsiteY4" fmla="*/ 887721 h 926573"/>
              <a:gd name="connsiteX5" fmla="*/ 0 w 3392376"/>
              <a:gd name="connsiteY5" fmla="*/ 825008 h 926573"/>
              <a:gd name="connsiteX0" fmla="*/ 3392376 w 3392377"/>
              <a:gd name="connsiteY0" fmla="*/ 0 h 926320"/>
              <a:gd name="connsiteX1" fmla="*/ 3321702 w 3392377"/>
              <a:gd name="connsiteY1" fmla="*/ 73956 h 926320"/>
              <a:gd name="connsiteX2" fmla="*/ 2968329 w 3392377"/>
              <a:gd name="connsiteY2" fmla="*/ 443735 h 926320"/>
              <a:gd name="connsiteX3" fmla="*/ 2544282 w 3392377"/>
              <a:gd name="connsiteY3" fmla="*/ 665602 h 926320"/>
              <a:gd name="connsiteX4" fmla="*/ 1696188 w 3392377"/>
              <a:gd name="connsiteY4" fmla="*/ 591646 h 926320"/>
              <a:gd name="connsiteX5" fmla="*/ 918768 w 3392377"/>
              <a:gd name="connsiteY5" fmla="*/ 887468 h 926320"/>
              <a:gd name="connsiteX6" fmla="*/ 0 w 3392377"/>
              <a:gd name="connsiteY6" fmla="*/ 824755 h 926320"/>
              <a:gd name="connsiteX0" fmla="*/ 3392376 w 3392376"/>
              <a:gd name="connsiteY0" fmla="*/ 0 h 926320"/>
              <a:gd name="connsiteX1" fmla="*/ 3321702 w 3392376"/>
              <a:gd name="connsiteY1" fmla="*/ 73956 h 926320"/>
              <a:gd name="connsiteX2" fmla="*/ 2968329 w 3392376"/>
              <a:gd name="connsiteY2" fmla="*/ 443735 h 926320"/>
              <a:gd name="connsiteX3" fmla="*/ 2544282 w 3392376"/>
              <a:gd name="connsiteY3" fmla="*/ 665602 h 926320"/>
              <a:gd name="connsiteX4" fmla="*/ 1696188 w 3392376"/>
              <a:gd name="connsiteY4" fmla="*/ 591646 h 926320"/>
              <a:gd name="connsiteX5" fmla="*/ 918768 w 3392376"/>
              <a:gd name="connsiteY5" fmla="*/ 887468 h 926320"/>
              <a:gd name="connsiteX6" fmla="*/ 0 w 3392376"/>
              <a:gd name="connsiteY6" fmla="*/ 824755 h 92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2376" h="926320">
                <a:moveTo>
                  <a:pt x="3392376" y="0"/>
                </a:moveTo>
                <a:cubicBezTo>
                  <a:pt x="3391784" y="162"/>
                  <a:pt x="3365451" y="30316"/>
                  <a:pt x="3321702" y="73956"/>
                </a:cubicBezTo>
                <a:cubicBezTo>
                  <a:pt x="3251028" y="147912"/>
                  <a:pt x="3097899" y="345127"/>
                  <a:pt x="2968329" y="443735"/>
                </a:cubicBezTo>
                <a:cubicBezTo>
                  <a:pt x="2838759" y="542343"/>
                  <a:pt x="2756305" y="640950"/>
                  <a:pt x="2544282" y="665602"/>
                </a:cubicBezTo>
                <a:cubicBezTo>
                  <a:pt x="2332259" y="690254"/>
                  <a:pt x="1967107" y="554668"/>
                  <a:pt x="1696188" y="591646"/>
                </a:cubicBezTo>
                <a:cubicBezTo>
                  <a:pt x="1425269" y="628624"/>
                  <a:pt x="1201466" y="848617"/>
                  <a:pt x="918768" y="887468"/>
                </a:cubicBezTo>
                <a:cubicBezTo>
                  <a:pt x="636070" y="926320"/>
                  <a:pt x="118672" y="699837"/>
                  <a:pt x="0" y="824755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ývojový diagram: spojka 28"/>
          <p:cNvSpPr/>
          <p:nvPr/>
        </p:nvSpPr>
        <p:spPr>
          <a:xfrm>
            <a:off x="6732240" y="6093296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3779913" y="5013177"/>
            <a:ext cx="2664295" cy="720080"/>
          </a:xfrm>
          <a:custGeom>
            <a:avLst/>
            <a:gdLst>
              <a:gd name="connsiteX0" fmla="*/ 1738859 w 1738859"/>
              <a:gd name="connsiteY0" fmla="*/ 327285 h 597108"/>
              <a:gd name="connsiteX1" fmla="*/ 1319135 w 1738859"/>
              <a:gd name="connsiteY1" fmla="*/ 87443 h 597108"/>
              <a:gd name="connsiteX2" fmla="*/ 914400 w 1738859"/>
              <a:gd name="connsiteY2" fmla="*/ 27482 h 597108"/>
              <a:gd name="connsiteX3" fmla="*/ 389745 w 1738859"/>
              <a:gd name="connsiteY3" fmla="*/ 252334 h 597108"/>
              <a:gd name="connsiteX4" fmla="*/ 0 w 1738859"/>
              <a:gd name="connsiteY4" fmla="*/ 597108 h 597108"/>
              <a:gd name="connsiteX0" fmla="*/ 2674963 w 2674963"/>
              <a:gd name="connsiteY0" fmla="*/ 327285 h 327285"/>
              <a:gd name="connsiteX1" fmla="*/ 2255239 w 2674963"/>
              <a:gd name="connsiteY1" fmla="*/ 87443 h 327285"/>
              <a:gd name="connsiteX2" fmla="*/ 1850504 w 2674963"/>
              <a:gd name="connsiteY2" fmla="*/ 27482 h 327285"/>
              <a:gd name="connsiteX3" fmla="*/ 1325849 w 2674963"/>
              <a:gd name="connsiteY3" fmla="*/ 252334 h 327285"/>
              <a:gd name="connsiteX4" fmla="*/ 0 w 2674963"/>
              <a:gd name="connsiteY4" fmla="*/ 288032 h 327285"/>
              <a:gd name="connsiteX0" fmla="*/ 3816424 w 3816424"/>
              <a:gd name="connsiteY0" fmla="*/ 94938 h 462704"/>
              <a:gd name="connsiteX1" fmla="*/ 2255239 w 3816424"/>
              <a:gd name="connsiteY1" fmla="*/ 254388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2704"/>
              <a:gd name="connsiteX1" fmla="*/ 3096343 w 3816424"/>
              <a:gd name="connsiteY1" fmla="*/ 310962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7284"/>
              <a:gd name="connsiteX1" fmla="*/ 3096343 w 3816424"/>
              <a:gd name="connsiteY1" fmla="*/ 310962 h 467284"/>
              <a:gd name="connsiteX2" fmla="*/ 2160239 w 3816424"/>
              <a:gd name="connsiteY2" fmla="*/ 166946 h 467284"/>
              <a:gd name="connsiteX3" fmla="*/ 1325849 w 3816424"/>
              <a:gd name="connsiteY3" fmla="*/ 419279 h 467284"/>
              <a:gd name="connsiteX4" fmla="*/ 0 w 3816424"/>
              <a:gd name="connsiteY4" fmla="*/ 454977 h 467284"/>
              <a:gd name="connsiteX0" fmla="*/ 4593843 w 4593843"/>
              <a:gd name="connsiteY0" fmla="*/ 220885 h 318391"/>
              <a:gd name="connsiteX1" fmla="*/ 3096343 w 4593843"/>
              <a:gd name="connsiteY1" fmla="*/ 162069 h 318391"/>
              <a:gd name="connsiteX2" fmla="*/ 2160239 w 4593843"/>
              <a:gd name="connsiteY2" fmla="*/ 18053 h 318391"/>
              <a:gd name="connsiteX3" fmla="*/ 1325849 w 4593843"/>
              <a:gd name="connsiteY3" fmla="*/ 270386 h 318391"/>
              <a:gd name="connsiteX4" fmla="*/ 0 w 4593843"/>
              <a:gd name="connsiteY4" fmla="*/ 306084 h 318391"/>
              <a:gd name="connsiteX0" fmla="*/ 4593843 w 4593843"/>
              <a:gd name="connsiteY0" fmla="*/ 220885 h 318391"/>
              <a:gd name="connsiteX1" fmla="*/ 4311144 w 4593843"/>
              <a:gd name="connsiteY1" fmla="*/ 294841 h 318391"/>
              <a:gd name="connsiteX2" fmla="*/ 3096343 w 4593843"/>
              <a:gd name="connsiteY2" fmla="*/ 162069 h 318391"/>
              <a:gd name="connsiteX3" fmla="*/ 2160239 w 4593843"/>
              <a:gd name="connsiteY3" fmla="*/ 18053 h 318391"/>
              <a:gd name="connsiteX4" fmla="*/ 1325849 w 4593843"/>
              <a:gd name="connsiteY4" fmla="*/ 270386 h 318391"/>
              <a:gd name="connsiteX5" fmla="*/ 0 w 4593843"/>
              <a:gd name="connsiteY5" fmla="*/ 306084 h 318391"/>
              <a:gd name="connsiteX0" fmla="*/ 4593843 w 4593843"/>
              <a:gd name="connsiteY0" fmla="*/ 219234 h 413276"/>
              <a:gd name="connsiteX1" fmla="*/ 4311144 w 4593843"/>
              <a:gd name="connsiteY1" fmla="*/ 293190 h 413276"/>
              <a:gd name="connsiteX2" fmla="*/ 3180352 w 4593843"/>
              <a:gd name="connsiteY2" fmla="*/ 367145 h 413276"/>
              <a:gd name="connsiteX3" fmla="*/ 2160239 w 4593843"/>
              <a:gd name="connsiteY3" fmla="*/ 16402 h 413276"/>
              <a:gd name="connsiteX4" fmla="*/ 1325849 w 4593843"/>
              <a:gd name="connsiteY4" fmla="*/ 268735 h 413276"/>
              <a:gd name="connsiteX5" fmla="*/ 0 w 4593843"/>
              <a:gd name="connsiteY5" fmla="*/ 304433 h 413276"/>
              <a:gd name="connsiteX0" fmla="*/ 4593843 w 4593843"/>
              <a:gd name="connsiteY0" fmla="*/ 211082 h 308588"/>
              <a:gd name="connsiteX1" fmla="*/ 4311144 w 4593843"/>
              <a:gd name="connsiteY1" fmla="*/ 285038 h 308588"/>
              <a:gd name="connsiteX2" fmla="*/ 3180352 w 4593843"/>
              <a:gd name="connsiteY2" fmla="*/ 211082 h 308588"/>
              <a:gd name="connsiteX3" fmla="*/ 2160239 w 4593843"/>
              <a:gd name="connsiteY3" fmla="*/ 8250 h 308588"/>
              <a:gd name="connsiteX4" fmla="*/ 1325849 w 4593843"/>
              <a:gd name="connsiteY4" fmla="*/ 260583 h 308588"/>
              <a:gd name="connsiteX5" fmla="*/ 0 w 4593843"/>
              <a:gd name="connsiteY5" fmla="*/ 296281 h 308588"/>
              <a:gd name="connsiteX0" fmla="*/ 4593843 w 4593843"/>
              <a:gd name="connsiteY0" fmla="*/ 239810 h 509682"/>
              <a:gd name="connsiteX1" fmla="*/ 4311144 w 4593843"/>
              <a:gd name="connsiteY1" fmla="*/ 313766 h 509682"/>
              <a:gd name="connsiteX2" fmla="*/ 3180352 w 4593843"/>
              <a:gd name="connsiteY2" fmla="*/ 239810 h 509682"/>
              <a:gd name="connsiteX3" fmla="*/ 2160239 w 4593843"/>
              <a:gd name="connsiteY3" fmla="*/ 36978 h 509682"/>
              <a:gd name="connsiteX4" fmla="*/ 1413489 w 4593843"/>
              <a:gd name="connsiteY4" fmla="*/ 461677 h 509682"/>
              <a:gd name="connsiteX5" fmla="*/ 0 w 4593843"/>
              <a:gd name="connsiteY5" fmla="*/ 325009 h 509682"/>
              <a:gd name="connsiteX0" fmla="*/ 4856346 w 4856346"/>
              <a:gd name="connsiteY0" fmla="*/ 739557 h 739557"/>
              <a:gd name="connsiteX1" fmla="*/ 4311144 w 4856346"/>
              <a:gd name="connsiteY1" fmla="*/ 313766 h 739557"/>
              <a:gd name="connsiteX2" fmla="*/ 3180352 w 4856346"/>
              <a:gd name="connsiteY2" fmla="*/ 239810 h 739557"/>
              <a:gd name="connsiteX3" fmla="*/ 2160239 w 4856346"/>
              <a:gd name="connsiteY3" fmla="*/ 36978 h 739557"/>
              <a:gd name="connsiteX4" fmla="*/ 1413489 w 4856346"/>
              <a:gd name="connsiteY4" fmla="*/ 461677 h 739557"/>
              <a:gd name="connsiteX5" fmla="*/ 0 w 4856346"/>
              <a:gd name="connsiteY5" fmla="*/ 325009 h 739557"/>
              <a:gd name="connsiteX0" fmla="*/ 4856346 w 4856346"/>
              <a:gd name="connsiteY0" fmla="*/ 739557 h 739557"/>
              <a:gd name="connsiteX1" fmla="*/ 4311144 w 4856346"/>
              <a:gd name="connsiteY1" fmla="*/ 313766 h 739557"/>
              <a:gd name="connsiteX2" fmla="*/ 3180352 w 4856346"/>
              <a:gd name="connsiteY2" fmla="*/ 239810 h 739557"/>
              <a:gd name="connsiteX3" fmla="*/ 2160239 w 4856346"/>
              <a:gd name="connsiteY3" fmla="*/ 36978 h 739557"/>
              <a:gd name="connsiteX4" fmla="*/ 1413489 w 4856346"/>
              <a:gd name="connsiteY4" fmla="*/ 461677 h 739557"/>
              <a:gd name="connsiteX5" fmla="*/ 0 w 4856346"/>
              <a:gd name="connsiteY5" fmla="*/ 325009 h 739557"/>
              <a:gd name="connsiteX0" fmla="*/ 4856346 w 4856346"/>
              <a:gd name="connsiteY0" fmla="*/ 739557 h 739557"/>
              <a:gd name="connsiteX1" fmla="*/ 4725093 w 4856346"/>
              <a:gd name="connsiteY1" fmla="*/ 665600 h 739557"/>
              <a:gd name="connsiteX2" fmla="*/ 4311144 w 4856346"/>
              <a:gd name="connsiteY2" fmla="*/ 313766 h 739557"/>
              <a:gd name="connsiteX3" fmla="*/ 3180352 w 4856346"/>
              <a:gd name="connsiteY3" fmla="*/ 239810 h 739557"/>
              <a:gd name="connsiteX4" fmla="*/ 2160239 w 4856346"/>
              <a:gd name="connsiteY4" fmla="*/ 36978 h 739557"/>
              <a:gd name="connsiteX5" fmla="*/ 1413489 w 4856346"/>
              <a:gd name="connsiteY5" fmla="*/ 461677 h 739557"/>
              <a:gd name="connsiteX6" fmla="*/ 0 w 4856346"/>
              <a:gd name="connsiteY6" fmla="*/ 325009 h 73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6346" h="739557">
                <a:moveTo>
                  <a:pt x="4856346" y="739557"/>
                </a:moveTo>
                <a:cubicBezTo>
                  <a:pt x="4855457" y="737655"/>
                  <a:pt x="4815960" y="736565"/>
                  <a:pt x="4725093" y="665600"/>
                </a:cubicBezTo>
                <a:cubicBezTo>
                  <a:pt x="4634226" y="594635"/>
                  <a:pt x="4568601" y="384731"/>
                  <a:pt x="4311144" y="313766"/>
                </a:cubicBezTo>
                <a:cubicBezTo>
                  <a:pt x="4053687" y="242801"/>
                  <a:pt x="3538836" y="285941"/>
                  <a:pt x="3180352" y="239810"/>
                </a:cubicBezTo>
                <a:cubicBezTo>
                  <a:pt x="2821868" y="193679"/>
                  <a:pt x="2454716" y="0"/>
                  <a:pt x="2160239" y="36978"/>
                </a:cubicBezTo>
                <a:cubicBezTo>
                  <a:pt x="1865762" y="73956"/>
                  <a:pt x="1773529" y="413672"/>
                  <a:pt x="1413489" y="461677"/>
                </a:cubicBezTo>
                <a:cubicBezTo>
                  <a:pt x="1053449" y="509682"/>
                  <a:pt x="118672" y="200091"/>
                  <a:pt x="0" y="325009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707904" y="6569968"/>
            <a:ext cx="1260648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Raška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Původní PD – 9/2018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948264" y="1196752"/>
            <a:ext cx="2088232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PŮDORYS 2.NP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Obrázek 1" descr="2.NP.PNG"/>
          <p:cNvPicPr/>
          <p:nvPr/>
        </p:nvPicPr>
        <p:blipFill>
          <a:blip r:embed="rId3" cstate="print"/>
          <a:srcRect l="1188" t="1316" r="300" b="8567"/>
          <a:stretch>
            <a:fillRect/>
          </a:stretch>
        </p:blipFill>
        <p:spPr>
          <a:xfrm>
            <a:off x="3947860" y="1052736"/>
            <a:ext cx="5196140" cy="580526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79512" y="1052737"/>
            <a:ext cx="4176464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Výměra bytových jednotek 2.NP: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B.J.č.4 = 46,84 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B.J.č.5 = 41,89 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B.J.č.6 = 45 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B.J.č.7 = 25,68 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B.J.č.8 = 27,02 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ČSN 73 4301 Obytné budovy</a:t>
            </a:r>
            <a:endParaRPr lang="cs-CZ" sz="2000" b="1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nevyhovující sklon schodiště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37° a 38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° &gt; 33° bytový dům bez výtahu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Vývojový diagram: spojka 15"/>
          <p:cNvSpPr/>
          <p:nvPr/>
        </p:nvSpPr>
        <p:spPr>
          <a:xfrm>
            <a:off x="5364088" y="2420888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ka 16"/>
          <p:cNvSpPr/>
          <p:nvPr/>
        </p:nvSpPr>
        <p:spPr>
          <a:xfrm>
            <a:off x="6732240" y="2420888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spojka 17"/>
          <p:cNvSpPr/>
          <p:nvPr/>
        </p:nvSpPr>
        <p:spPr>
          <a:xfrm>
            <a:off x="8100392" y="2420888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vojový diagram: spojka 18"/>
          <p:cNvSpPr/>
          <p:nvPr/>
        </p:nvSpPr>
        <p:spPr>
          <a:xfrm>
            <a:off x="4355976" y="2708920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spojka 21"/>
          <p:cNvSpPr/>
          <p:nvPr/>
        </p:nvSpPr>
        <p:spPr>
          <a:xfrm>
            <a:off x="6300192" y="5805264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 flipH="1">
            <a:off x="4067944" y="4077072"/>
            <a:ext cx="2678190" cy="1787149"/>
          </a:xfrm>
          <a:custGeom>
            <a:avLst/>
            <a:gdLst>
              <a:gd name="connsiteX0" fmla="*/ 2232561 w 2232561"/>
              <a:gd name="connsiteY0" fmla="*/ 2945080 h 2945080"/>
              <a:gd name="connsiteX1" fmla="*/ 1888176 w 2232561"/>
              <a:gd name="connsiteY1" fmla="*/ 2220686 h 2945080"/>
              <a:gd name="connsiteX2" fmla="*/ 2113807 w 2232561"/>
              <a:gd name="connsiteY2" fmla="*/ 1484415 h 2945080"/>
              <a:gd name="connsiteX3" fmla="*/ 1555667 w 2232561"/>
              <a:gd name="connsiteY3" fmla="*/ 973776 h 2945080"/>
              <a:gd name="connsiteX4" fmla="*/ 1508166 w 2232561"/>
              <a:gd name="connsiteY4" fmla="*/ 296883 h 2945080"/>
              <a:gd name="connsiteX5" fmla="*/ 866898 w 2232561"/>
              <a:gd name="connsiteY5" fmla="*/ 237506 h 2945080"/>
              <a:gd name="connsiteX6" fmla="*/ 593766 w 2232561"/>
              <a:gd name="connsiteY6" fmla="*/ 35626 h 2945080"/>
              <a:gd name="connsiteX7" fmla="*/ 237506 w 2232561"/>
              <a:gd name="connsiteY7" fmla="*/ 201880 h 2945080"/>
              <a:gd name="connsiteX8" fmla="*/ 0 w 2232561"/>
              <a:gd name="connsiteY8" fmla="*/ 0 h 2945080"/>
              <a:gd name="connsiteX0" fmla="*/ 2232561 w 2232561"/>
              <a:gd name="connsiteY0" fmla="*/ 3190503 h 3190503"/>
              <a:gd name="connsiteX1" fmla="*/ 1888176 w 2232561"/>
              <a:gd name="connsiteY1" fmla="*/ 2466109 h 3190503"/>
              <a:gd name="connsiteX2" fmla="*/ 2113807 w 2232561"/>
              <a:gd name="connsiteY2" fmla="*/ 1729838 h 3190503"/>
              <a:gd name="connsiteX3" fmla="*/ 1555667 w 2232561"/>
              <a:gd name="connsiteY3" fmla="*/ 1219199 h 3190503"/>
              <a:gd name="connsiteX4" fmla="*/ 964059 w 2232561"/>
              <a:gd name="connsiteY4" fmla="*/ 122711 h 3190503"/>
              <a:gd name="connsiteX5" fmla="*/ 866898 w 2232561"/>
              <a:gd name="connsiteY5" fmla="*/ 482929 h 3190503"/>
              <a:gd name="connsiteX6" fmla="*/ 593766 w 2232561"/>
              <a:gd name="connsiteY6" fmla="*/ 281049 h 3190503"/>
              <a:gd name="connsiteX7" fmla="*/ 237506 w 2232561"/>
              <a:gd name="connsiteY7" fmla="*/ 447303 h 3190503"/>
              <a:gd name="connsiteX8" fmla="*/ 0 w 2232561"/>
              <a:gd name="connsiteY8" fmla="*/ 245423 h 3190503"/>
              <a:gd name="connsiteX0" fmla="*/ 2232561 w 2232561"/>
              <a:gd name="connsiteY0" fmla="*/ 3190505 h 3190505"/>
              <a:gd name="connsiteX1" fmla="*/ 1888176 w 2232561"/>
              <a:gd name="connsiteY1" fmla="*/ 2466111 h 3190505"/>
              <a:gd name="connsiteX2" fmla="*/ 1471459 w 2232561"/>
              <a:gd name="connsiteY2" fmla="*/ 245425 h 3190505"/>
              <a:gd name="connsiteX3" fmla="*/ 1555667 w 2232561"/>
              <a:gd name="connsiteY3" fmla="*/ 1219201 h 3190505"/>
              <a:gd name="connsiteX4" fmla="*/ 964059 w 2232561"/>
              <a:gd name="connsiteY4" fmla="*/ 122713 h 3190505"/>
              <a:gd name="connsiteX5" fmla="*/ 866898 w 2232561"/>
              <a:gd name="connsiteY5" fmla="*/ 482931 h 3190505"/>
              <a:gd name="connsiteX6" fmla="*/ 593766 w 2232561"/>
              <a:gd name="connsiteY6" fmla="*/ 281051 h 3190505"/>
              <a:gd name="connsiteX7" fmla="*/ 237506 w 2232561"/>
              <a:gd name="connsiteY7" fmla="*/ 447305 h 3190505"/>
              <a:gd name="connsiteX8" fmla="*/ 0 w 2232561"/>
              <a:gd name="connsiteY8" fmla="*/ 245425 h 3190505"/>
              <a:gd name="connsiteX0" fmla="*/ 2232561 w 2232561"/>
              <a:gd name="connsiteY0" fmla="*/ 3456376 h 3456376"/>
              <a:gd name="connsiteX1" fmla="*/ 1888176 w 2232561"/>
              <a:gd name="connsiteY1" fmla="*/ 2731982 h 3456376"/>
              <a:gd name="connsiteX2" fmla="*/ 1471459 w 2232561"/>
              <a:gd name="connsiteY2" fmla="*/ 511296 h 3456376"/>
              <a:gd name="connsiteX3" fmla="*/ 1065539 w 2232561"/>
              <a:gd name="connsiteY3" fmla="*/ 20451 h 3456376"/>
              <a:gd name="connsiteX4" fmla="*/ 964059 w 2232561"/>
              <a:gd name="connsiteY4" fmla="*/ 388584 h 3456376"/>
              <a:gd name="connsiteX5" fmla="*/ 866898 w 2232561"/>
              <a:gd name="connsiteY5" fmla="*/ 748802 h 3456376"/>
              <a:gd name="connsiteX6" fmla="*/ 593766 w 2232561"/>
              <a:gd name="connsiteY6" fmla="*/ 546922 h 3456376"/>
              <a:gd name="connsiteX7" fmla="*/ 237506 w 2232561"/>
              <a:gd name="connsiteY7" fmla="*/ 713176 h 3456376"/>
              <a:gd name="connsiteX8" fmla="*/ 0 w 2232561"/>
              <a:gd name="connsiteY8" fmla="*/ 511296 h 3456376"/>
              <a:gd name="connsiteX0" fmla="*/ 2181820 w 2181820"/>
              <a:gd name="connsiteY0" fmla="*/ 3579091 h 3579091"/>
              <a:gd name="connsiteX1" fmla="*/ 1888176 w 2181820"/>
              <a:gd name="connsiteY1" fmla="*/ 2731984 h 3579091"/>
              <a:gd name="connsiteX2" fmla="*/ 1471459 w 2181820"/>
              <a:gd name="connsiteY2" fmla="*/ 511298 h 3579091"/>
              <a:gd name="connsiteX3" fmla="*/ 1065539 w 2181820"/>
              <a:gd name="connsiteY3" fmla="*/ 20453 h 3579091"/>
              <a:gd name="connsiteX4" fmla="*/ 964059 w 2181820"/>
              <a:gd name="connsiteY4" fmla="*/ 388586 h 3579091"/>
              <a:gd name="connsiteX5" fmla="*/ 866898 w 2181820"/>
              <a:gd name="connsiteY5" fmla="*/ 748804 h 3579091"/>
              <a:gd name="connsiteX6" fmla="*/ 593766 w 2181820"/>
              <a:gd name="connsiteY6" fmla="*/ 546924 h 3579091"/>
              <a:gd name="connsiteX7" fmla="*/ 237506 w 2181820"/>
              <a:gd name="connsiteY7" fmla="*/ 713178 h 3579091"/>
              <a:gd name="connsiteX8" fmla="*/ 0 w 2181820"/>
              <a:gd name="connsiteY8" fmla="*/ 511298 h 3579091"/>
              <a:gd name="connsiteX0" fmla="*/ 2181820 w 2181820"/>
              <a:gd name="connsiteY0" fmla="*/ 3579089 h 3579089"/>
              <a:gd name="connsiteX1" fmla="*/ 1369980 w 2181820"/>
              <a:gd name="connsiteY1" fmla="*/ 1124856 h 3579089"/>
              <a:gd name="connsiteX2" fmla="*/ 1471459 w 2181820"/>
              <a:gd name="connsiteY2" fmla="*/ 511296 h 3579089"/>
              <a:gd name="connsiteX3" fmla="*/ 1065539 w 2181820"/>
              <a:gd name="connsiteY3" fmla="*/ 20451 h 3579089"/>
              <a:gd name="connsiteX4" fmla="*/ 964059 w 2181820"/>
              <a:gd name="connsiteY4" fmla="*/ 388584 h 3579089"/>
              <a:gd name="connsiteX5" fmla="*/ 866898 w 2181820"/>
              <a:gd name="connsiteY5" fmla="*/ 748802 h 3579089"/>
              <a:gd name="connsiteX6" fmla="*/ 593766 w 2181820"/>
              <a:gd name="connsiteY6" fmla="*/ 546922 h 3579089"/>
              <a:gd name="connsiteX7" fmla="*/ 237506 w 2181820"/>
              <a:gd name="connsiteY7" fmla="*/ 713176 h 3579089"/>
              <a:gd name="connsiteX8" fmla="*/ 0 w 2181820"/>
              <a:gd name="connsiteY8" fmla="*/ 511296 h 3579089"/>
              <a:gd name="connsiteX0" fmla="*/ 1775900 w 1775900"/>
              <a:gd name="connsiteY0" fmla="*/ 1983840 h 1983839"/>
              <a:gd name="connsiteX1" fmla="*/ 1369980 w 1775900"/>
              <a:gd name="connsiteY1" fmla="*/ 1124858 h 1983839"/>
              <a:gd name="connsiteX2" fmla="*/ 1471459 w 1775900"/>
              <a:gd name="connsiteY2" fmla="*/ 511298 h 1983839"/>
              <a:gd name="connsiteX3" fmla="*/ 1065539 w 1775900"/>
              <a:gd name="connsiteY3" fmla="*/ 20453 h 1983839"/>
              <a:gd name="connsiteX4" fmla="*/ 964059 w 1775900"/>
              <a:gd name="connsiteY4" fmla="*/ 388586 h 1983839"/>
              <a:gd name="connsiteX5" fmla="*/ 866898 w 1775900"/>
              <a:gd name="connsiteY5" fmla="*/ 748804 h 1983839"/>
              <a:gd name="connsiteX6" fmla="*/ 593766 w 1775900"/>
              <a:gd name="connsiteY6" fmla="*/ 546924 h 1983839"/>
              <a:gd name="connsiteX7" fmla="*/ 237506 w 1775900"/>
              <a:gd name="connsiteY7" fmla="*/ 713178 h 1983839"/>
              <a:gd name="connsiteX8" fmla="*/ 0 w 1775900"/>
              <a:gd name="connsiteY8" fmla="*/ 511298 h 1983839"/>
              <a:gd name="connsiteX0" fmla="*/ 1775900 w 1775900"/>
              <a:gd name="connsiteY0" fmla="*/ 1983838 h 1983839"/>
              <a:gd name="connsiteX1" fmla="*/ 1065540 w 1775900"/>
              <a:gd name="connsiteY1" fmla="*/ 1002144 h 1983839"/>
              <a:gd name="connsiteX2" fmla="*/ 1471459 w 1775900"/>
              <a:gd name="connsiteY2" fmla="*/ 511296 h 1983839"/>
              <a:gd name="connsiteX3" fmla="*/ 1065539 w 1775900"/>
              <a:gd name="connsiteY3" fmla="*/ 20451 h 1983839"/>
              <a:gd name="connsiteX4" fmla="*/ 964059 w 1775900"/>
              <a:gd name="connsiteY4" fmla="*/ 388584 h 1983839"/>
              <a:gd name="connsiteX5" fmla="*/ 866898 w 1775900"/>
              <a:gd name="connsiteY5" fmla="*/ 748802 h 1983839"/>
              <a:gd name="connsiteX6" fmla="*/ 593766 w 1775900"/>
              <a:gd name="connsiteY6" fmla="*/ 546922 h 1983839"/>
              <a:gd name="connsiteX7" fmla="*/ 237506 w 1775900"/>
              <a:gd name="connsiteY7" fmla="*/ 713176 h 1983839"/>
              <a:gd name="connsiteX8" fmla="*/ 0 w 1775900"/>
              <a:gd name="connsiteY8" fmla="*/ 511296 h 1983839"/>
              <a:gd name="connsiteX0" fmla="*/ 1978860 w 1978860"/>
              <a:gd name="connsiteY0" fmla="*/ 1983840 h 1983839"/>
              <a:gd name="connsiteX1" fmla="*/ 1268500 w 1978860"/>
              <a:gd name="connsiteY1" fmla="*/ 1002146 h 1983839"/>
              <a:gd name="connsiteX2" fmla="*/ 1674419 w 1978860"/>
              <a:gd name="connsiteY2" fmla="*/ 511298 h 1983839"/>
              <a:gd name="connsiteX3" fmla="*/ 1268499 w 1978860"/>
              <a:gd name="connsiteY3" fmla="*/ 20453 h 1983839"/>
              <a:gd name="connsiteX4" fmla="*/ 1167019 w 1978860"/>
              <a:gd name="connsiteY4" fmla="*/ 388586 h 1983839"/>
              <a:gd name="connsiteX5" fmla="*/ 1069858 w 1978860"/>
              <a:gd name="connsiteY5" fmla="*/ 748804 h 1983839"/>
              <a:gd name="connsiteX6" fmla="*/ 796726 w 1978860"/>
              <a:gd name="connsiteY6" fmla="*/ 546924 h 1983839"/>
              <a:gd name="connsiteX7" fmla="*/ 440466 w 1978860"/>
              <a:gd name="connsiteY7" fmla="*/ 713178 h 1983839"/>
              <a:gd name="connsiteX8" fmla="*/ 0 w 1978860"/>
              <a:gd name="connsiteY8" fmla="*/ 1861126 h 1983839"/>
              <a:gd name="connsiteX0" fmla="*/ 1978860 w 1978860"/>
              <a:gd name="connsiteY0" fmla="*/ 1983838 h 1983839"/>
              <a:gd name="connsiteX1" fmla="*/ 1268500 w 1978860"/>
              <a:gd name="connsiteY1" fmla="*/ 1002144 h 1983839"/>
              <a:gd name="connsiteX2" fmla="*/ 1674419 w 1978860"/>
              <a:gd name="connsiteY2" fmla="*/ 511296 h 1983839"/>
              <a:gd name="connsiteX3" fmla="*/ 1268499 w 1978860"/>
              <a:gd name="connsiteY3" fmla="*/ 20451 h 1983839"/>
              <a:gd name="connsiteX4" fmla="*/ 1167019 w 1978860"/>
              <a:gd name="connsiteY4" fmla="*/ 388584 h 1983839"/>
              <a:gd name="connsiteX5" fmla="*/ 1069858 w 1978860"/>
              <a:gd name="connsiteY5" fmla="*/ 748802 h 1983839"/>
              <a:gd name="connsiteX6" fmla="*/ 796726 w 1978860"/>
              <a:gd name="connsiteY6" fmla="*/ 546922 h 1983839"/>
              <a:gd name="connsiteX7" fmla="*/ 304440 w 1978860"/>
              <a:gd name="connsiteY7" fmla="*/ 1002144 h 1983839"/>
              <a:gd name="connsiteX8" fmla="*/ 0 w 1978860"/>
              <a:gd name="connsiteY8" fmla="*/ 1861124 h 1983839"/>
              <a:gd name="connsiteX0" fmla="*/ 1978860 w 1978860"/>
              <a:gd name="connsiteY0" fmla="*/ 1983840 h 2081808"/>
              <a:gd name="connsiteX1" fmla="*/ 1268500 w 1978860"/>
              <a:gd name="connsiteY1" fmla="*/ 1002146 h 2081808"/>
              <a:gd name="connsiteX2" fmla="*/ 1674419 w 1978860"/>
              <a:gd name="connsiteY2" fmla="*/ 511298 h 2081808"/>
              <a:gd name="connsiteX3" fmla="*/ 1268499 w 1978860"/>
              <a:gd name="connsiteY3" fmla="*/ 20453 h 2081808"/>
              <a:gd name="connsiteX4" fmla="*/ 1167019 w 1978860"/>
              <a:gd name="connsiteY4" fmla="*/ 388586 h 2081808"/>
              <a:gd name="connsiteX5" fmla="*/ 1069858 w 1978860"/>
              <a:gd name="connsiteY5" fmla="*/ 748804 h 2081808"/>
              <a:gd name="connsiteX6" fmla="*/ 796726 w 1978860"/>
              <a:gd name="connsiteY6" fmla="*/ 546924 h 2081808"/>
              <a:gd name="connsiteX7" fmla="*/ 304440 w 1978860"/>
              <a:gd name="connsiteY7" fmla="*/ 1002146 h 2081808"/>
              <a:gd name="connsiteX8" fmla="*/ 0 w 1978860"/>
              <a:gd name="connsiteY8" fmla="*/ 1983838 h 2081808"/>
              <a:gd name="connsiteX0" fmla="*/ 1928120 w 1928120"/>
              <a:gd name="connsiteY0" fmla="*/ 1983838 h 2204520"/>
              <a:gd name="connsiteX1" fmla="*/ 1217760 w 1928120"/>
              <a:gd name="connsiteY1" fmla="*/ 1002144 h 2204520"/>
              <a:gd name="connsiteX2" fmla="*/ 1623679 w 1928120"/>
              <a:gd name="connsiteY2" fmla="*/ 511296 h 2204520"/>
              <a:gd name="connsiteX3" fmla="*/ 1217759 w 1928120"/>
              <a:gd name="connsiteY3" fmla="*/ 20451 h 2204520"/>
              <a:gd name="connsiteX4" fmla="*/ 1116279 w 1928120"/>
              <a:gd name="connsiteY4" fmla="*/ 388584 h 2204520"/>
              <a:gd name="connsiteX5" fmla="*/ 1019118 w 1928120"/>
              <a:gd name="connsiteY5" fmla="*/ 748802 h 2204520"/>
              <a:gd name="connsiteX6" fmla="*/ 745986 w 1928120"/>
              <a:gd name="connsiteY6" fmla="*/ 546922 h 2204520"/>
              <a:gd name="connsiteX7" fmla="*/ 253700 w 1928120"/>
              <a:gd name="connsiteY7" fmla="*/ 1002144 h 2204520"/>
              <a:gd name="connsiteX8" fmla="*/ 0 w 1928120"/>
              <a:gd name="connsiteY8" fmla="*/ 2106548 h 2204520"/>
              <a:gd name="connsiteX0" fmla="*/ 1928120 w 1928120"/>
              <a:gd name="connsiteY0" fmla="*/ 1983840 h 2106549"/>
              <a:gd name="connsiteX1" fmla="*/ 1217760 w 1928120"/>
              <a:gd name="connsiteY1" fmla="*/ 1002146 h 2106549"/>
              <a:gd name="connsiteX2" fmla="*/ 1623679 w 1928120"/>
              <a:gd name="connsiteY2" fmla="*/ 511298 h 2106549"/>
              <a:gd name="connsiteX3" fmla="*/ 1217759 w 1928120"/>
              <a:gd name="connsiteY3" fmla="*/ 20453 h 2106549"/>
              <a:gd name="connsiteX4" fmla="*/ 1116279 w 1928120"/>
              <a:gd name="connsiteY4" fmla="*/ 388586 h 2106549"/>
              <a:gd name="connsiteX5" fmla="*/ 1019118 w 1928120"/>
              <a:gd name="connsiteY5" fmla="*/ 748804 h 2106549"/>
              <a:gd name="connsiteX6" fmla="*/ 745986 w 1928120"/>
              <a:gd name="connsiteY6" fmla="*/ 546924 h 2106549"/>
              <a:gd name="connsiteX7" fmla="*/ 253700 w 1928120"/>
              <a:gd name="connsiteY7" fmla="*/ 1002146 h 2106549"/>
              <a:gd name="connsiteX8" fmla="*/ 0 w 1928120"/>
              <a:gd name="connsiteY8" fmla="*/ 2106550 h 210654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745986 w 1928120"/>
              <a:gd name="connsiteY6" fmla="*/ 546922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858983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405920 w 1928120"/>
              <a:gd name="connsiteY6" fmla="*/ 858981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736272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761100 w 1928120"/>
              <a:gd name="connsiteY5" fmla="*/ 613560 h 1983839"/>
              <a:gd name="connsiteX6" fmla="*/ 405920 w 1928120"/>
              <a:gd name="connsiteY6" fmla="*/ 736270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7246 h 1987246"/>
              <a:gd name="connsiteX1" fmla="*/ 1217760 w 1928120"/>
              <a:gd name="connsiteY1" fmla="*/ 1005552 h 1987246"/>
              <a:gd name="connsiteX2" fmla="*/ 1623679 w 1928120"/>
              <a:gd name="connsiteY2" fmla="*/ 514704 h 1987246"/>
              <a:gd name="connsiteX3" fmla="*/ 1217759 w 1928120"/>
              <a:gd name="connsiteY3" fmla="*/ 23859 h 1987246"/>
              <a:gd name="connsiteX4" fmla="*/ 964060 w 1928120"/>
              <a:gd name="connsiteY4" fmla="*/ 371543 h 1987246"/>
              <a:gd name="connsiteX5" fmla="*/ 761100 w 1928120"/>
              <a:gd name="connsiteY5" fmla="*/ 616968 h 1987246"/>
              <a:gd name="connsiteX6" fmla="*/ 405920 w 1928120"/>
              <a:gd name="connsiteY6" fmla="*/ 739678 h 1987246"/>
              <a:gd name="connsiteX7" fmla="*/ 253700 w 1928120"/>
              <a:gd name="connsiteY7" fmla="*/ 1005552 h 1987246"/>
              <a:gd name="connsiteX8" fmla="*/ 0 w 1928120"/>
              <a:gd name="connsiteY8" fmla="*/ 1987245 h 1987246"/>
              <a:gd name="connsiteX0" fmla="*/ 1928120 w 1928120"/>
              <a:gd name="connsiteY0" fmla="*/ 1762272 h 1762272"/>
              <a:gd name="connsiteX1" fmla="*/ 1217760 w 1928120"/>
              <a:gd name="connsiteY1" fmla="*/ 780578 h 1762272"/>
              <a:gd name="connsiteX2" fmla="*/ 1623679 w 1928120"/>
              <a:gd name="connsiteY2" fmla="*/ 289730 h 1762272"/>
              <a:gd name="connsiteX3" fmla="*/ 1116280 w 1928120"/>
              <a:gd name="connsiteY3" fmla="*/ 23859 h 1762272"/>
              <a:gd name="connsiteX4" fmla="*/ 964060 w 1928120"/>
              <a:gd name="connsiteY4" fmla="*/ 146569 h 1762272"/>
              <a:gd name="connsiteX5" fmla="*/ 761100 w 1928120"/>
              <a:gd name="connsiteY5" fmla="*/ 391994 h 1762272"/>
              <a:gd name="connsiteX6" fmla="*/ 405920 w 1928120"/>
              <a:gd name="connsiteY6" fmla="*/ 514704 h 1762272"/>
              <a:gd name="connsiteX7" fmla="*/ 253700 w 1928120"/>
              <a:gd name="connsiteY7" fmla="*/ 780578 h 1762272"/>
              <a:gd name="connsiteX8" fmla="*/ 0 w 1928120"/>
              <a:gd name="connsiteY8" fmla="*/ 1762271 h 1762272"/>
              <a:gd name="connsiteX0" fmla="*/ 1928120 w 1928120"/>
              <a:gd name="connsiteY0" fmla="*/ 1779317 h 1779317"/>
              <a:gd name="connsiteX1" fmla="*/ 1217760 w 1928120"/>
              <a:gd name="connsiteY1" fmla="*/ 797623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779317 h 1779317"/>
              <a:gd name="connsiteX1" fmla="*/ 1623680 w 1928120"/>
              <a:gd name="connsiteY1" fmla="*/ 777174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656607 h 1656607"/>
              <a:gd name="connsiteX1" fmla="*/ 1623680 w 1928120"/>
              <a:gd name="connsiteY1" fmla="*/ 654464 h 1656607"/>
              <a:gd name="connsiteX2" fmla="*/ 1217760 w 1928120"/>
              <a:gd name="connsiteY2" fmla="*/ 286330 h 1656607"/>
              <a:gd name="connsiteX3" fmla="*/ 1065540 w 1928120"/>
              <a:gd name="connsiteY3" fmla="*/ 40906 h 1656607"/>
              <a:gd name="connsiteX4" fmla="*/ 964060 w 1928120"/>
              <a:gd name="connsiteY4" fmla="*/ 40904 h 1656607"/>
              <a:gd name="connsiteX5" fmla="*/ 761100 w 1928120"/>
              <a:gd name="connsiteY5" fmla="*/ 286329 h 1656607"/>
              <a:gd name="connsiteX6" fmla="*/ 405920 w 1928120"/>
              <a:gd name="connsiteY6" fmla="*/ 409039 h 1656607"/>
              <a:gd name="connsiteX7" fmla="*/ 253700 w 1928120"/>
              <a:gd name="connsiteY7" fmla="*/ 674913 h 1656607"/>
              <a:gd name="connsiteX8" fmla="*/ 0 w 1928120"/>
              <a:gd name="connsiteY8" fmla="*/ 1656606 h 1656607"/>
              <a:gd name="connsiteX0" fmla="*/ 2029600 w 2029600"/>
              <a:gd name="connsiteY0" fmla="*/ 2503816 h 2503816"/>
              <a:gd name="connsiteX1" fmla="*/ 1725160 w 2029600"/>
              <a:gd name="connsiteY1" fmla="*/ 1501673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355180 w 2029600"/>
              <a:gd name="connsiteY7" fmla="*/ 1522122 h 2503816"/>
              <a:gd name="connsiteX8" fmla="*/ 0 w 2029600"/>
              <a:gd name="connsiteY8" fmla="*/ 18905 h 2503816"/>
              <a:gd name="connsiteX0" fmla="*/ 2029600 w 2029600"/>
              <a:gd name="connsiteY0" fmla="*/ 2503816 h 2503816"/>
              <a:gd name="connsiteX1" fmla="*/ 1725160 w 2029600"/>
              <a:gd name="connsiteY1" fmla="*/ 1501673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202960 w 2029600"/>
              <a:gd name="connsiteY7" fmla="*/ 847209 h 2503816"/>
              <a:gd name="connsiteX8" fmla="*/ 0 w 2029600"/>
              <a:gd name="connsiteY8" fmla="*/ 18905 h 2503816"/>
              <a:gd name="connsiteX0" fmla="*/ 2029600 w 2029600"/>
              <a:gd name="connsiteY0" fmla="*/ 2503816 h 2503816"/>
              <a:gd name="connsiteX1" fmla="*/ 1674420 w 2029600"/>
              <a:gd name="connsiteY1" fmla="*/ 847209 h 2503816"/>
              <a:gd name="connsiteX2" fmla="*/ 1319240 w 2029600"/>
              <a:gd name="connsiteY2" fmla="*/ 1133539 h 2503816"/>
              <a:gd name="connsiteX3" fmla="*/ 1167020 w 2029600"/>
              <a:gd name="connsiteY3" fmla="*/ 888115 h 2503816"/>
              <a:gd name="connsiteX4" fmla="*/ 1065540 w 2029600"/>
              <a:gd name="connsiteY4" fmla="*/ 888113 h 2503816"/>
              <a:gd name="connsiteX5" fmla="*/ 862580 w 2029600"/>
              <a:gd name="connsiteY5" fmla="*/ 1133538 h 2503816"/>
              <a:gd name="connsiteX6" fmla="*/ 507400 w 2029600"/>
              <a:gd name="connsiteY6" fmla="*/ 1256248 h 2503816"/>
              <a:gd name="connsiteX7" fmla="*/ 202960 w 2029600"/>
              <a:gd name="connsiteY7" fmla="*/ 847209 h 2503816"/>
              <a:gd name="connsiteX8" fmla="*/ 0 w 2029600"/>
              <a:gd name="connsiteY8" fmla="*/ 18905 h 2503816"/>
              <a:gd name="connsiteX0" fmla="*/ 1978860 w 1978860"/>
              <a:gd name="connsiteY0" fmla="*/ 2917968 h 2917968"/>
              <a:gd name="connsiteX1" fmla="*/ 1674420 w 1978860"/>
              <a:gd name="connsiteY1" fmla="*/ 847209 h 2917968"/>
              <a:gd name="connsiteX2" fmla="*/ 1319240 w 1978860"/>
              <a:gd name="connsiteY2" fmla="*/ 1133539 h 2917968"/>
              <a:gd name="connsiteX3" fmla="*/ 1167020 w 1978860"/>
              <a:gd name="connsiteY3" fmla="*/ 888115 h 2917968"/>
              <a:gd name="connsiteX4" fmla="*/ 1065540 w 1978860"/>
              <a:gd name="connsiteY4" fmla="*/ 888113 h 2917968"/>
              <a:gd name="connsiteX5" fmla="*/ 862580 w 1978860"/>
              <a:gd name="connsiteY5" fmla="*/ 1133538 h 2917968"/>
              <a:gd name="connsiteX6" fmla="*/ 507400 w 1978860"/>
              <a:gd name="connsiteY6" fmla="*/ 1256248 h 2917968"/>
              <a:gd name="connsiteX7" fmla="*/ 202960 w 1978860"/>
              <a:gd name="connsiteY7" fmla="*/ 847209 h 2917968"/>
              <a:gd name="connsiteX8" fmla="*/ 0 w 1978860"/>
              <a:gd name="connsiteY8" fmla="*/ 18905 h 2917968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133539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133539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1065540 w 1978860"/>
              <a:gd name="connsiteY4" fmla="*/ 888113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964060 w 1978860"/>
              <a:gd name="connsiteY4" fmla="*/ 433057 h 2503816"/>
              <a:gd name="connsiteX5" fmla="*/ 862580 w 1978860"/>
              <a:gd name="connsiteY5" fmla="*/ 1133538 h 2503816"/>
              <a:gd name="connsiteX6" fmla="*/ 507400 w 1978860"/>
              <a:gd name="connsiteY6" fmla="*/ 1256248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978860 w 1978860"/>
              <a:gd name="connsiteY0" fmla="*/ 2503816 h 2503816"/>
              <a:gd name="connsiteX1" fmla="*/ 1674420 w 1978860"/>
              <a:gd name="connsiteY1" fmla="*/ 847209 h 2503816"/>
              <a:gd name="connsiteX2" fmla="*/ 1319240 w 1978860"/>
              <a:gd name="connsiteY2" fmla="*/ 1675512 h 2503816"/>
              <a:gd name="connsiteX3" fmla="*/ 1167020 w 1978860"/>
              <a:gd name="connsiteY3" fmla="*/ 888115 h 2503816"/>
              <a:gd name="connsiteX4" fmla="*/ 964060 w 1978860"/>
              <a:gd name="connsiteY4" fmla="*/ 433057 h 2503816"/>
              <a:gd name="connsiteX5" fmla="*/ 862580 w 1978860"/>
              <a:gd name="connsiteY5" fmla="*/ 1133538 h 2503816"/>
              <a:gd name="connsiteX6" fmla="*/ 558140 w 1978860"/>
              <a:gd name="connsiteY6" fmla="*/ 2089664 h 2503816"/>
              <a:gd name="connsiteX7" fmla="*/ 202960 w 1978860"/>
              <a:gd name="connsiteY7" fmla="*/ 847209 h 2503816"/>
              <a:gd name="connsiteX8" fmla="*/ 0 w 1978860"/>
              <a:gd name="connsiteY8" fmla="*/ 18905 h 2503816"/>
              <a:gd name="connsiteX0" fmla="*/ 1818183 w 1818183"/>
              <a:gd name="connsiteY0" fmla="*/ 3172010 h 11850293"/>
              <a:gd name="connsiteX1" fmla="*/ 1513743 w 1818183"/>
              <a:gd name="connsiteY1" fmla="*/ 1515403 h 11850293"/>
              <a:gd name="connsiteX2" fmla="*/ 1158563 w 1818183"/>
              <a:gd name="connsiteY2" fmla="*/ 2343706 h 11850293"/>
              <a:gd name="connsiteX3" fmla="*/ 1006343 w 1818183"/>
              <a:gd name="connsiteY3" fmla="*/ 1556309 h 11850293"/>
              <a:gd name="connsiteX4" fmla="*/ 803383 w 1818183"/>
              <a:gd name="connsiteY4" fmla="*/ 1101251 h 11850293"/>
              <a:gd name="connsiteX5" fmla="*/ 701903 w 1818183"/>
              <a:gd name="connsiteY5" fmla="*/ 1801732 h 11850293"/>
              <a:gd name="connsiteX6" fmla="*/ 397463 w 1818183"/>
              <a:gd name="connsiteY6" fmla="*/ 2757858 h 11850293"/>
              <a:gd name="connsiteX7" fmla="*/ 42283 w 1818183"/>
              <a:gd name="connsiteY7" fmla="*/ 1515403 h 11850293"/>
              <a:gd name="connsiteX8" fmla="*/ 143763 w 1818183"/>
              <a:gd name="connsiteY8" fmla="*/ 11850293 h 11850293"/>
              <a:gd name="connsiteX0" fmla="*/ 1826640 w 1826640"/>
              <a:gd name="connsiteY0" fmla="*/ 3172010 h 11850287"/>
              <a:gd name="connsiteX1" fmla="*/ 1522200 w 1826640"/>
              <a:gd name="connsiteY1" fmla="*/ 1515403 h 11850287"/>
              <a:gd name="connsiteX2" fmla="*/ 1167020 w 1826640"/>
              <a:gd name="connsiteY2" fmla="*/ 2343706 h 11850287"/>
              <a:gd name="connsiteX3" fmla="*/ 1014800 w 1826640"/>
              <a:gd name="connsiteY3" fmla="*/ 1556309 h 11850287"/>
              <a:gd name="connsiteX4" fmla="*/ 811840 w 1826640"/>
              <a:gd name="connsiteY4" fmla="*/ 1101251 h 11850287"/>
              <a:gd name="connsiteX5" fmla="*/ 710360 w 1826640"/>
              <a:gd name="connsiteY5" fmla="*/ 1801732 h 11850287"/>
              <a:gd name="connsiteX6" fmla="*/ 405920 w 1826640"/>
              <a:gd name="connsiteY6" fmla="*/ 2757858 h 11850287"/>
              <a:gd name="connsiteX7" fmla="*/ 50740 w 1826640"/>
              <a:gd name="connsiteY7" fmla="*/ 1515403 h 11850287"/>
              <a:gd name="connsiteX8" fmla="*/ 101480 w 1826640"/>
              <a:gd name="connsiteY8" fmla="*/ 11850287 h 11850287"/>
              <a:gd name="connsiteX0" fmla="*/ 1826640 w 1826640"/>
              <a:gd name="connsiteY0" fmla="*/ 3241039 h 12333474"/>
              <a:gd name="connsiteX1" fmla="*/ 1522200 w 1826640"/>
              <a:gd name="connsiteY1" fmla="*/ 1584432 h 12333474"/>
              <a:gd name="connsiteX2" fmla="*/ 1167020 w 1826640"/>
              <a:gd name="connsiteY2" fmla="*/ 2412735 h 12333474"/>
              <a:gd name="connsiteX3" fmla="*/ 1014800 w 1826640"/>
              <a:gd name="connsiteY3" fmla="*/ 1625338 h 12333474"/>
              <a:gd name="connsiteX4" fmla="*/ 811840 w 1826640"/>
              <a:gd name="connsiteY4" fmla="*/ 1170280 h 12333474"/>
              <a:gd name="connsiteX5" fmla="*/ 710360 w 1826640"/>
              <a:gd name="connsiteY5" fmla="*/ 1870761 h 12333474"/>
              <a:gd name="connsiteX6" fmla="*/ 405920 w 1826640"/>
              <a:gd name="connsiteY6" fmla="*/ 2826887 h 12333474"/>
              <a:gd name="connsiteX7" fmla="*/ 50740 w 1826640"/>
              <a:gd name="connsiteY7" fmla="*/ 1584432 h 12333474"/>
              <a:gd name="connsiteX8" fmla="*/ 101480 w 1826640"/>
              <a:gd name="connsiteY8" fmla="*/ 12333474 h 12333474"/>
              <a:gd name="connsiteX0" fmla="*/ 1826157 w 1826157"/>
              <a:gd name="connsiteY0" fmla="*/ 3185323 h 11943467"/>
              <a:gd name="connsiteX1" fmla="*/ 1521717 w 1826157"/>
              <a:gd name="connsiteY1" fmla="*/ 1528716 h 11943467"/>
              <a:gd name="connsiteX2" fmla="*/ 1166537 w 1826157"/>
              <a:gd name="connsiteY2" fmla="*/ 2357019 h 11943467"/>
              <a:gd name="connsiteX3" fmla="*/ 1014317 w 1826157"/>
              <a:gd name="connsiteY3" fmla="*/ 1569622 h 11943467"/>
              <a:gd name="connsiteX4" fmla="*/ 811357 w 1826157"/>
              <a:gd name="connsiteY4" fmla="*/ 1114564 h 11943467"/>
              <a:gd name="connsiteX5" fmla="*/ 709877 w 1826157"/>
              <a:gd name="connsiteY5" fmla="*/ 1815045 h 11943467"/>
              <a:gd name="connsiteX6" fmla="*/ 405437 w 1826157"/>
              <a:gd name="connsiteY6" fmla="*/ 2771171 h 11943467"/>
              <a:gd name="connsiteX7" fmla="*/ 50257 w 1826157"/>
              <a:gd name="connsiteY7" fmla="*/ 1528716 h 11943467"/>
              <a:gd name="connsiteX8" fmla="*/ 103896 w 1826157"/>
              <a:gd name="connsiteY8" fmla="*/ 11943467 h 11943467"/>
              <a:gd name="connsiteX0" fmla="*/ 1824707 w 1824707"/>
              <a:gd name="connsiteY0" fmla="*/ 2111664 h 10869808"/>
              <a:gd name="connsiteX1" fmla="*/ 1520267 w 1824707"/>
              <a:gd name="connsiteY1" fmla="*/ 455057 h 10869808"/>
              <a:gd name="connsiteX2" fmla="*/ 1165087 w 1824707"/>
              <a:gd name="connsiteY2" fmla="*/ 1283360 h 10869808"/>
              <a:gd name="connsiteX3" fmla="*/ 1012867 w 1824707"/>
              <a:gd name="connsiteY3" fmla="*/ 495963 h 10869808"/>
              <a:gd name="connsiteX4" fmla="*/ 809907 w 1824707"/>
              <a:gd name="connsiteY4" fmla="*/ 40905 h 10869808"/>
              <a:gd name="connsiteX5" fmla="*/ 708427 w 1824707"/>
              <a:gd name="connsiteY5" fmla="*/ 741386 h 10869808"/>
              <a:gd name="connsiteX6" fmla="*/ 403987 w 1824707"/>
              <a:gd name="connsiteY6" fmla="*/ 1697512 h 10869808"/>
              <a:gd name="connsiteX7" fmla="*/ 50257 w 1824707"/>
              <a:gd name="connsiteY7" fmla="*/ 7870012 h 10869808"/>
              <a:gd name="connsiteX8" fmla="*/ 102446 w 1824707"/>
              <a:gd name="connsiteY8" fmla="*/ 10869808 h 10869808"/>
              <a:gd name="connsiteX0" fmla="*/ 1817941 w 1817941"/>
              <a:gd name="connsiteY0" fmla="*/ 2318014 h 11076158"/>
              <a:gd name="connsiteX1" fmla="*/ 1513501 w 1817941"/>
              <a:gd name="connsiteY1" fmla="*/ 661407 h 11076158"/>
              <a:gd name="connsiteX2" fmla="*/ 1158321 w 1817941"/>
              <a:gd name="connsiteY2" fmla="*/ 1489710 h 11076158"/>
              <a:gd name="connsiteX3" fmla="*/ 1006101 w 1817941"/>
              <a:gd name="connsiteY3" fmla="*/ 702313 h 11076158"/>
              <a:gd name="connsiteX4" fmla="*/ 803141 w 1817941"/>
              <a:gd name="connsiteY4" fmla="*/ 247255 h 11076158"/>
              <a:gd name="connsiteX5" fmla="*/ 701661 w 1817941"/>
              <a:gd name="connsiteY5" fmla="*/ 947736 h 11076158"/>
              <a:gd name="connsiteX6" fmla="*/ 356628 w 1817941"/>
              <a:gd name="connsiteY6" fmla="*/ 5933651 h 11076158"/>
              <a:gd name="connsiteX7" fmla="*/ 43491 w 1817941"/>
              <a:gd name="connsiteY7" fmla="*/ 8076362 h 11076158"/>
              <a:gd name="connsiteX8" fmla="*/ 95680 w 1817941"/>
              <a:gd name="connsiteY8" fmla="*/ 11076158 h 11076158"/>
              <a:gd name="connsiteX0" fmla="*/ 1817941 w 1817941"/>
              <a:gd name="connsiteY0" fmla="*/ 2585532 h 11343676"/>
              <a:gd name="connsiteX1" fmla="*/ 1513501 w 1817941"/>
              <a:gd name="connsiteY1" fmla="*/ 928925 h 11343676"/>
              <a:gd name="connsiteX2" fmla="*/ 1158321 w 1817941"/>
              <a:gd name="connsiteY2" fmla="*/ 1757228 h 11343676"/>
              <a:gd name="connsiteX3" fmla="*/ 1006101 w 1817941"/>
              <a:gd name="connsiteY3" fmla="*/ 969831 h 11343676"/>
              <a:gd name="connsiteX4" fmla="*/ 803141 w 1817941"/>
              <a:gd name="connsiteY4" fmla="*/ 514773 h 11343676"/>
              <a:gd name="connsiteX5" fmla="*/ 669767 w 1817941"/>
              <a:gd name="connsiteY5" fmla="*/ 4058458 h 11343676"/>
              <a:gd name="connsiteX6" fmla="*/ 356628 w 1817941"/>
              <a:gd name="connsiteY6" fmla="*/ 6201169 h 11343676"/>
              <a:gd name="connsiteX7" fmla="*/ 43491 w 1817941"/>
              <a:gd name="connsiteY7" fmla="*/ 8343880 h 11343676"/>
              <a:gd name="connsiteX8" fmla="*/ 95680 w 1817941"/>
              <a:gd name="connsiteY8" fmla="*/ 11343676 h 11343676"/>
              <a:gd name="connsiteX0" fmla="*/ 1817941 w 1817941"/>
              <a:gd name="connsiteY0" fmla="*/ 1794656 h 10552800"/>
              <a:gd name="connsiteX1" fmla="*/ 1513501 w 1817941"/>
              <a:gd name="connsiteY1" fmla="*/ 138049 h 10552800"/>
              <a:gd name="connsiteX2" fmla="*/ 1158321 w 1817941"/>
              <a:gd name="connsiteY2" fmla="*/ 966352 h 10552800"/>
              <a:gd name="connsiteX3" fmla="*/ 1006101 w 1817941"/>
              <a:gd name="connsiteY3" fmla="*/ 178955 h 10552800"/>
              <a:gd name="connsiteX4" fmla="*/ 826336 w 1817941"/>
              <a:gd name="connsiteY4" fmla="*/ 1124876 h 10552800"/>
              <a:gd name="connsiteX5" fmla="*/ 669767 w 1817941"/>
              <a:gd name="connsiteY5" fmla="*/ 3267582 h 10552800"/>
              <a:gd name="connsiteX6" fmla="*/ 356628 w 1817941"/>
              <a:gd name="connsiteY6" fmla="*/ 5410293 h 10552800"/>
              <a:gd name="connsiteX7" fmla="*/ 43491 w 1817941"/>
              <a:gd name="connsiteY7" fmla="*/ 7553004 h 10552800"/>
              <a:gd name="connsiteX8" fmla="*/ 95680 w 1817941"/>
              <a:gd name="connsiteY8" fmla="*/ 10552800 h 10552800"/>
              <a:gd name="connsiteX0" fmla="*/ 1817940 w 1817940"/>
              <a:gd name="connsiteY0" fmla="*/ 1013241 h 10441171"/>
              <a:gd name="connsiteX1" fmla="*/ 1513501 w 1817940"/>
              <a:gd name="connsiteY1" fmla="*/ 26420 h 10441171"/>
              <a:gd name="connsiteX2" fmla="*/ 1158321 w 1817940"/>
              <a:gd name="connsiteY2" fmla="*/ 854723 h 10441171"/>
              <a:gd name="connsiteX3" fmla="*/ 1006101 w 1817940"/>
              <a:gd name="connsiteY3" fmla="*/ 67326 h 10441171"/>
              <a:gd name="connsiteX4" fmla="*/ 826336 w 1817940"/>
              <a:gd name="connsiteY4" fmla="*/ 1013247 h 10441171"/>
              <a:gd name="connsiteX5" fmla="*/ 669767 w 1817940"/>
              <a:gd name="connsiteY5" fmla="*/ 3155953 h 10441171"/>
              <a:gd name="connsiteX6" fmla="*/ 356628 w 1817940"/>
              <a:gd name="connsiteY6" fmla="*/ 5298664 h 10441171"/>
              <a:gd name="connsiteX7" fmla="*/ 43491 w 1817940"/>
              <a:gd name="connsiteY7" fmla="*/ 7441375 h 10441171"/>
              <a:gd name="connsiteX8" fmla="*/ 95680 w 1817940"/>
              <a:gd name="connsiteY8" fmla="*/ 10441171 h 10441171"/>
              <a:gd name="connsiteX0" fmla="*/ 1787171 w 1787171"/>
              <a:gd name="connsiteY0" fmla="*/ 1013241 h 10869713"/>
              <a:gd name="connsiteX1" fmla="*/ 1482732 w 1787171"/>
              <a:gd name="connsiteY1" fmla="*/ 26420 h 10869713"/>
              <a:gd name="connsiteX2" fmla="*/ 1127552 w 1787171"/>
              <a:gd name="connsiteY2" fmla="*/ 854723 h 10869713"/>
              <a:gd name="connsiteX3" fmla="*/ 975332 w 1787171"/>
              <a:gd name="connsiteY3" fmla="*/ 67326 h 10869713"/>
              <a:gd name="connsiteX4" fmla="*/ 795567 w 1787171"/>
              <a:gd name="connsiteY4" fmla="*/ 1013247 h 10869713"/>
              <a:gd name="connsiteX5" fmla="*/ 638998 w 1787171"/>
              <a:gd name="connsiteY5" fmla="*/ 3155953 h 10869713"/>
              <a:gd name="connsiteX6" fmla="*/ 325859 w 1787171"/>
              <a:gd name="connsiteY6" fmla="*/ 5298664 h 10869713"/>
              <a:gd name="connsiteX7" fmla="*/ 12722 w 1787171"/>
              <a:gd name="connsiteY7" fmla="*/ 7441375 h 10869713"/>
              <a:gd name="connsiteX8" fmla="*/ 249529 w 1787171"/>
              <a:gd name="connsiteY8" fmla="*/ 10869713 h 10869713"/>
              <a:gd name="connsiteX0" fmla="*/ 1787171 w 1787171"/>
              <a:gd name="connsiteY0" fmla="*/ 1013241 h 11220597"/>
              <a:gd name="connsiteX1" fmla="*/ 1482732 w 1787171"/>
              <a:gd name="connsiteY1" fmla="*/ 26420 h 11220597"/>
              <a:gd name="connsiteX2" fmla="*/ 1127552 w 1787171"/>
              <a:gd name="connsiteY2" fmla="*/ 854723 h 11220597"/>
              <a:gd name="connsiteX3" fmla="*/ 975332 w 1787171"/>
              <a:gd name="connsiteY3" fmla="*/ 67326 h 11220597"/>
              <a:gd name="connsiteX4" fmla="*/ 795567 w 1787171"/>
              <a:gd name="connsiteY4" fmla="*/ 1013247 h 11220597"/>
              <a:gd name="connsiteX5" fmla="*/ 638998 w 1787171"/>
              <a:gd name="connsiteY5" fmla="*/ 3155953 h 11220597"/>
              <a:gd name="connsiteX6" fmla="*/ 325859 w 1787171"/>
              <a:gd name="connsiteY6" fmla="*/ 5298664 h 11220597"/>
              <a:gd name="connsiteX7" fmla="*/ 12722 w 1787171"/>
              <a:gd name="connsiteY7" fmla="*/ 7441375 h 11220597"/>
              <a:gd name="connsiteX8" fmla="*/ 249529 w 1787171"/>
              <a:gd name="connsiteY8" fmla="*/ 10869713 h 11220597"/>
              <a:gd name="connsiteX0" fmla="*/ 1787171 w 1787171"/>
              <a:gd name="connsiteY0" fmla="*/ 1013241 h 11220591"/>
              <a:gd name="connsiteX1" fmla="*/ 1482732 w 1787171"/>
              <a:gd name="connsiteY1" fmla="*/ 26420 h 11220591"/>
              <a:gd name="connsiteX2" fmla="*/ 1127552 w 1787171"/>
              <a:gd name="connsiteY2" fmla="*/ 854723 h 11220591"/>
              <a:gd name="connsiteX3" fmla="*/ 975332 w 1787171"/>
              <a:gd name="connsiteY3" fmla="*/ 67326 h 11220591"/>
              <a:gd name="connsiteX4" fmla="*/ 795567 w 1787171"/>
              <a:gd name="connsiteY4" fmla="*/ 1013247 h 11220591"/>
              <a:gd name="connsiteX5" fmla="*/ 638998 w 1787171"/>
              <a:gd name="connsiteY5" fmla="*/ 3155953 h 11220591"/>
              <a:gd name="connsiteX6" fmla="*/ 325859 w 1787171"/>
              <a:gd name="connsiteY6" fmla="*/ 5298664 h 11220591"/>
              <a:gd name="connsiteX7" fmla="*/ 12722 w 1787171"/>
              <a:gd name="connsiteY7" fmla="*/ 7441375 h 11220591"/>
              <a:gd name="connsiteX8" fmla="*/ 249529 w 1787171"/>
              <a:gd name="connsiteY8" fmla="*/ 10869707 h 11220591"/>
              <a:gd name="connsiteX0" fmla="*/ 1787171 w 1837910"/>
              <a:gd name="connsiteY0" fmla="*/ 1084663 h 11292013"/>
              <a:gd name="connsiteX1" fmla="*/ 1787170 w 1837910"/>
              <a:gd name="connsiteY1" fmla="*/ 1513205 h 11292013"/>
              <a:gd name="connsiteX2" fmla="*/ 1482732 w 1837910"/>
              <a:gd name="connsiteY2" fmla="*/ 97842 h 11292013"/>
              <a:gd name="connsiteX3" fmla="*/ 1127552 w 1837910"/>
              <a:gd name="connsiteY3" fmla="*/ 926145 h 11292013"/>
              <a:gd name="connsiteX4" fmla="*/ 975332 w 1837910"/>
              <a:gd name="connsiteY4" fmla="*/ 138748 h 11292013"/>
              <a:gd name="connsiteX5" fmla="*/ 795567 w 1837910"/>
              <a:gd name="connsiteY5" fmla="*/ 1084669 h 11292013"/>
              <a:gd name="connsiteX6" fmla="*/ 638998 w 1837910"/>
              <a:gd name="connsiteY6" fmla="*/ 3227375 h 11292013"/>
              <a:gd name="connsiteX7" fmla="*/ 325859 w 1837910"/>
              <a:gd name="connsiteY7" fmla="*/ 5370086 h 11292013"/>
              <a:gd name="connsiteX8" fmla="*/ 12722 w 1837910"/>
              <a:gd name="connsiteY8" fmla="*/ 7512797 h 11292013"/>
              <a:gd name="connsiteX9" fmla="*/ 249529 w 1837910"/>
              <a:gd name="connsiteY9" fmla="*/ 10941129 h 11292013"/>
              <a:gd name="connsiteX0" fmla="*/ 1787171 w 1883273"/>
              <a:gd name="connsiteY0" fmla="*/ 1084663 h 11292013"/>
              <a:gd name="connsiteX1" fmla="*/ 1883273 w 1883273"/>
              <a:gd name="connsiteY1" fmla="*/ 1513205 h 11292013"/>
              <a:gd name="connsiteX2" fmla="*/ 1787170 w 1883273"/>
              <a:gd name="connsiteY2" fmla="*/ 1513205 h 11292013"/>
              <a:gd name="connsiteX3" fmla="*/ 1482732 w 1883273"/>
              <a:gd name="connsiteY3" fmla="*/ 97842 h 11292013"/>
              <a:gd name="connsiteX4" fmla="*/ 1127552 w 1883273"/>
              <a:gd name="connsiteY4" fmla="*/ 926145 h 11292013"/>
              <a:gd name="connsiteX5" fmla="*/ 975332 w 1883273"/>
              <a:gd name="connsiteY5" fmla="*/ 138748 h 11292013"/>
              <a:gd name="connsiteX6" fmla="*/ 795567 w 1883273"/>
              <a:gd name="connsiteY6" fmla="*/ 1084669 h 11292013"/>
              <a:gd name="connsiteX7" fmla="*/ 638998 w 1883273"/>
              <a:gd name="connsiteY7" fmla="*/ 3227375 h 11292013"/>
              <a:gd name="connsiteX8" fmla="*/ 325859 w 1883273"/>
              <a:gd name="connsiteY8" fmla="*/ 5370086 h 11292013"/>
              <a:gd name="connsiteX9" fmla="*/ 12722 w 1883273"/>
              <a:gd name="connsiteY9" fmla="*/ 7512797 h 11292013"/>
              <a:gd name="connsiteX10" fmla="*/ 249529 w 1883273"/>
              <a:gd name="connsiteY10" fmla="*/ 10941129 h 11292013"/>
              <a:gd name="connsiteX0" fmla="*/ 1787171 w 1907299"/>
              <a:gd name="connsiteY0" fmla="*/ 1031827 h 11239177"/>
              <a:gd name="connsiteX1" fmla="*/ 1883273 w 1907299"/>
              <a:gd name="connsiteY1" fmla="*/ 1460369 h 11239177"/>
              <a:gd name="connsiteX2" fmla="*/ 1643016 w 1907299"/>
              <a:gd name="connsiteY2" fmla="*/ 603285 h 11239177"/>
              <a:gd name="connsiteX3" fmla="*/ 1482732 w 1907299"/>
              <a:gd name="connsiteY3" fmla="*/ 45006 h 11239177"/>
              <a:gd name="connsiteX4" fmla="*/ 1127552 w 1907299"/>
              <a:gd name="connsiteY4" fmla="*/ 873309 h 11239177"/>
              <a:gd name="connsiteX5" fmla="*/ 975332 w 1907299"/>
              <a:gd name="connsiteY5" fmla="*/ 85912 h 11239177"/>
              <a:gd name="connsiteX6" fmla="*/ 795567 w 1907299"/>
              <a:gd name="connsiteY6" fmla="*/ 1031833 h 11239177"/>
              <a:gd name="connsiteX7" fmla="*/ 638998 w 1907299"/>
              <a:gd name="connsiteY7" fmla="*/ 3174539 h 11239177"/>
              <a:gd name="connsiteX8" fmla="*/ 325859 w 1907299"/>
              <a:gd name="connsiteY8" fmla="*/ 5317250 h 11239177"/>
              <a:gd name="connsiteX9" fmla="*/ 12722 w 1907299"/>
              <a:gd name="connsiteY9" fmla="*/ 7459961 h 11239177"/>
              <a:gd name="connsiteX10" fmla="*/ 249529 w 1907299"/>
              <a:gd name="connsiteY10" fmla="*/ 10888293 h 11239177"/>
              <a:gd name="connsiteX0" fmla="*/ 1787171 w 1811195"/>
              <a:gd name="connsiteY0" fmla="*/ 1031827 h 11239177"/>
              <a:gd name="connsiteX1" fmla="*/ 1787169 w 1811195"/>
              <a:gd name="connsiteY1" fmla="*/ 1460369 h 11239177"/>
              <a:gd name="connsiteX2" fmla="*/ 1643016 w 1811195"/>
              <a:gd name="connsiteY2" fmla="*/ 603285 h 11239177"/>
              <a:gd name="connsiteX3" fmla="*/ 1482732 w 1811195"/>
              <a:gd name="connsiteY3" fmla="*/ 45006 h 11239177"/>
              <a:gd name="connsiteX4" fmla="*/ 1127552 w 1811195"/>
              <a:gd name="connsiteY4" fmla="*/ 873309 h 11239177"/>
              <a:gd name="connsiteX5" fmla="*/ 975332 w 1811195"/>
              <a:gd name="connsiteY5" fmla="*/ 85912 h 11239177"/>
              <a:gd name="connsiteX6" fmla="*/ 795567 w 1811195"/>
              <a:gd name="connsiteY6" fmla="*/ 1031833 h 11239177"/>
              <a:gd name="connsiteX7" fmla="*/ 638998 w 1811195"/>
              <a:gd name="connsiteY7" fmla="*/ 3174539 h 11239177"/>
              <a:gd name="connsiteX8" fmla="*/ 325859 w 1811195"/>
              <a:gd name="connsiteY8" fmla="*/ 5317250 h 11239177"/>
              <a:gd name="connsiteX9" fmla="*/ 12722 w 1811195"/>
              <a:gd name="connsiteY9" fmla="*/ 7459961 h 11239177"/>
              <a:gd name="connsiteX10" fmla="*/ 249529 w 1811195"/>
              <a:gd name="connsiteY10" fmla="*/ 10888293 h 11239177"/>
              <a:gd name="connsiteX0" fmla="*/ 1787171 w 1811195"/>
              <a:gd name="connsiteY0" fmla="*/ 1031827 h 11239177"/>
              <a:gd name="connsiteX1" fmla="*/ 1787169 w 1811195"/>
              <a:gd name="connsiteY1" fmla="*/ 1460369 h 11239177"/>
              <a:gd name="connsiteX2" fmla="*/ 1643016 w 1811195"/>
              <a:gd name="connsiteY2" fmla="*/ 603285 h 11239177"/>
              <a:gd name="connsiteX3" fmla="*/ 1482732 w 1811195"/>
              <a:gd name="connsiteY3" fmla="*/ 45006 h 11239177"/>
              <a:gd name="connsiteX4" fmla="*/ 1127552 w 1811195"/>
              <a:gd name="connsiteY4" fmla="*/ 873309 h 11239177"/>
              <a:gd name="connsiteX5" fmla="*/ 975332 w 1811195"/>
              <a:gd name="connsiteY5" fmla="*/ 85912 h 11239177"/>
              <a:gd name="connsiteX6" fmla="*/ 795567 w 1811195"/>
              <a:gd name="connsiteY6" fmla="*/ 1031833 h 11239177"/>
              <a:gd name="connsiteX7" fmla="*/ 638998 w 1811195"/>
              <a:gd name="connsiteY7" fmla="*/ 3174539 h 11239177"/>
              <a:gd name="connsiteX8" fmla="*/ 325859 w 1811195"/>
              <a:gd name="connsiteY8" fmla="*/ 5317250 h 11239177"/>
              <a:gd name="connsiteX9" fmla="*/ 12722 w 1811195"/>
              <a:gd name="connsiteY9" fmla="*/ 7459961 h 11239177"/>
              <a:gd name="connsiteX10" fmla="*/ 249529 w 1811195"/>
              <a:gd name="connsiteY10" fmla="*/ 10888293 h 11239177"/>
              <a:gd name="connsiteX0" fmla="*/ 1787171 w 1787786"/>
              <a:gd name="connsiteY0" fmla="*/ 1031827 h 11239177"/>
              <a:gd name="connsiteX1" fmla="*/ 1739118 w 1787786"/>
              <a:gd name="connsiteY1" fmla="*/ 1031827 h 11239177"/>
              <a:gd name="connsiteX2" fmla="*/ 1643016 w 1787786"/>
              <a:gd name="connsiteY2" fmla="*/ 603285 h 11239177"/>
              <a:gd name="connsiteX3" fmla="*/ 1482732 w 1787786"/>
              <a:gd name="connsiteY3" fmla="*/ 45006 h 11239177"/>
              <a:gd name="connsiteX4" fmla="*/ 1127552 w 1787786"/>
              <a:gd name="connsiteY4" fmla="*/ 873309 h 11239177"/>
              <a:gd name="connsiteX5" fmla="*/ 975332 w 1787786"/>
              <a:gd name="connsiteY5" fmla="*/ 85912 h 11239177"/>
              <a:gd name="connsiteX6" fmla="*/ 795567 w 1787786"/>
              <a:gd name="connsiteY6" fmla="*/ 1031833 h 11239177"/>
              <a:gd name="connsiteX7" fmla="*/ 638998 w 1787786"/>
              <a:gd name="connsiteY7" fmla="*/ 3174539 h 11239177"/>
              <a:gd name="connsiteX8" fmla="*/ 325859 w 1787786"/>
              <a:gd name="connsiteY8" fmla="*/ 5317250 h 11239177"/>
              <a:gd name="connsiteX9" fmla="*/ 12722 w 1787786"/>
              <a:gd name="connsiteY9" fmla="*/ 7459961 h 11239177"/>
              <a:gd name="connsiteX10" fmla="*/ 249529 w 1787786"/>
              <a:gd name="connsiteY10" fmla="*/ 10888293 h 11239177"/>
              <a:gd name="connsiteX0" fmla="*/ 1787169 w 1787784"/>
              <a:gd name="connsiteY0" fmla="*/ 1460369 h 11239177"/>
              <a:gd name="connsiteX1" fmla="*/ 1739118 w 1787784"/>
              <a:gd name="connsiteY1" fmla="*/ 1031827 h 11239177"/>
              <a:gd name="connsiteX2" fmla="*/ 1643016 w 1787784"/>
              <a:gd name="connsiteY2" fmla="*/ 603285 h 11239177"/>
              <a:gd name="connsiteX3" fmla="*/ 1482732 w 1787784"/>
              <a:gd name="connsiteY3" fmla="*/ 45006 h 11239177"/>
              <a:gd name="connsiteX4" fmla="*/ 1127552 w 1787784"/>
              <a:gd name="connsiteY4" fmla="*/ 873309 h 11239177"/>
              <a:gd name="connsiteX5" fmla="*/ 975332 w 1787784"/>
              <a:gd name="connsiteY5" fmla="*/ 85912 h 11239177"/>
              <a:gd name="connsiteX6" fmla="*/ 795567 w 1787784"/>
              <a:gd name="connsiteY6" fmla="*/ 1031833 h 11239177"/>
              <a:gd name="connsiteX7" fmla="*/ 638998 w 1787784"/>
              <a:gd name="connsiteY7" fmla="*/ 3174539 h 11239177"/>
              <a:gd name="connsiteX8" fmla="*/ 325859 w 1787784"/>
              <a:gd name="connsiteY8" fmla="*/ 5317250 h 11239177"/>
              <a:gd name="connsiteX9" fmla="*/ 12722 w 1787784"/>
              <a:gd name="connsiteY9" fmla="*/ 7459961 h 11239177"/>
              <a:gd name="connsiteX10" fmla="*/ 249529 w 1787784"/>
              <a:gd name="connsiteY10" fmla="*/ 10888293 h 11239177"/>
              <a:gd name="connsiteX0" fmla="*/ 1787169 w 1787169"/>
              <a:gd name="connsiteY0" fmla="*/ 1460369 h 11239177"/>
              <a:gd name="connsiteX1" fmla="*/ 1739118 w 1787169"/>
              <a:gd name="connsiteY1" fmla="*/ 1031827 h 11239177"/>
              <a:gd name="connsiteX2" fmla="*/ 1643016 w 1787169"/>
              <a:gd name="connsiteY2" fmla="*/ 603285 h 11239177"/>
              <a:gd name="connsiteX3" fmla="*/ 1482732 w 1787169"/>
              <a:gd name="connsiteY3" fmla="*/ 45006 h 11239177"/>
              <a:gd name="connsiteX4" fmla="*/ 1127552 w 1787169"/>
              <a:gd name="connsiteY4" fmla="*/ 873309 h 11239177"/>
              <a:gd name="connsiteX5" fmla="*/ 975332 w 1787169"/>
              <a:gd name="connsiteY5" fmla="*/ 85912 h 11239177"/>
              <a:gd name="connsiteX6" fmla="*/ 795567 w 1787169"/>
              <a:gd name="connsiteY6" fmla="*/ 1031833 h 11239177"/>
              <a:gd name="connsiteX7" fmla="*/ 638998 w 1787169"/>
              <a:gd name="connsiteY7" fmla="*/ 3174539 h 11239177"/>
              <a:gd name="connsiteX8" fmla="*/ 325859 w 1787169"/>
              <a:gd name="connsiteY8" fmla="*/ 5317250 h 11239177"/>
              <a:gd name="connsiteX9" fmla="*/ 12722 w 1787169"/>
              <a:gd name="connsiteY9" fmla="*/ 7459961 h 11239177"/>
              <a:gd name="connsiteX10" fmla="*/ 249529 w 1787169"/>
              <a:gd name="connsiteY10" fmla="*/ 10888293 h 11239177"/>
              <a:gd name="connsiteX0" fmla="*/ 1787169 w 1787169"/>
              <a:gd name="connsiteY0" fmla="*/ 1460369 h 11239177"/>
              <a:gd name="connsiteX1" fmla="*/ 1739118 w 1787169"/>
              <a:gd name="connsiteY1" fmla="*/ 1031827 h 11239177"/>
              <a:gd name="connsiteX2" fmla="*/ 1594964 w 1787169"/>
              <a:gd name="connsiteY2" fmla="*/ 603285 h 11239177"/>
              <a:gd name="connsiteX3" fmla="*/ 1482732 w 1787169"/>
              <a:gd name="connsiteY3" fmla="*/ 45006 h 11239177"/>
              <a:gd name="connsiteX4" fmla="*/ 1127552 w 1787169"/>
              <a:gd name="connsiteY4" fmla="*/ 873309 h 11239177"/>
              <a:gd name="connsiteX5" fmla="*/ 975332 w 1787169"/>
              <a:gd name="connsiteY5" fmla="*/ 85912 h 11239177"/>
              <a:gd name="connsiteX6" fmla="*/ 795567 w 1787169"/>
              <a:gd name="connsiteY6" fmla="*/ 1031833 h 11239177"/>
              <a:gd name="connsiteX7" fmla="*/ 638998 w 1787169"/>
              <a:gd name="connsiteY7" fmla="*/ 3174539 h 11239177"/>
              <a:gd name="connsiteX8" fmla="*/ 325859 w 1787169"/>
              <a:gd name="connsiteY8" fmla="*/ 5317250 h 11239177"/>
              <a:gd name="connsiteX9" fmla="*/ 12722 w 1787169"/>
              <a:gd name="connsiteY9" fmla="*/ 7459961 h 11239177"/>
              <a:gd name="connsiteX10" fmla="*/ 249529 w 1787169"/>
              <a:gd name="connsiteY10" fmla="*/ 10888293 h 11239177"/>
              <a:gd name="connsiteX0" fmla="*/ 1787169 w 1787169"/>
              <a:gd name="connsiteY0" fmla="*/ 1531791 h 11310599"/>
              <a:gd name="connsiteX1" fmla="*/ 1739118 w 1787169"/>
              <a:gd name="connsiteY1" fmla="*/ 1103249 h 11310599"/>
              <a:gd name="connsiteX2" fmla="*/ 1594964 w 1787169"/>
              <a:gd name="connsiteY2" fmla="*/ 246165 h 11310599"/>
              <a:gd name="connsiteX3" fmla="*/ 1482732 w 1787169"/>
              <a:gd name="connsiteY3" fmla="*/ 116428 h 11310599"/>
              <a:gd name="connsiteX4" fmla="*/ 1127552 w 1787169"/>
              <a:gd name="connsiteY4" fmla="*/ 944731 h 11310599"/>
              <a:gd name="connsiteX5" fmla="*/ 975332 w 1787169"/>
              <a:gd name="connsiteY5" fmla="*/ 157334 h 11310599"/>
              <a:gd name="connsiteX6" fmla="*/ 795567 w 1787169"/>
              <a:gd name="connsiteY6" fmla="*/ 1103255 h 11310599"/>
              <a:gd name="connsiteX7" fmla="*/ 638998 w 1787169"/>
              <a:gd name="connsiteY7" fmla="*/ 3245961 h 11310599"/>
              <a:gd name="connsiteX8" fmla="*/ 325859 w 1787169"/>
              <a:gd name="connsiteY8" fmla="*/ 5388672 h 11310599"/>
              <a:gd name="connsiteX9" fmla="*/ 12722 w 1787169"/>
              <a:gd name="connsiteY9" fmla="*/ 7531383 h 11310599"/>
              <a:gd name="connsiteX10" fmla="*/ 249529 w 1787169"/>
              <a:gd name="connsiteY10" fmla="*/ 10959715 h 11310599"/>
              <a:gd name="connsiteX0" fmla="*/ 1787169 w 1787169"/>
              <a:gd name="connsiteY0" fmla="*/ 1617740 h 11396548"/>
              <a:gd name="connsiteX1" fmla="*/ 1691067 w 1787169"/>
              <a:gd name="connsiteY1" fmla="*/ 760661 h 11396548"/>
              <a:gd name="connsiteX2" fmla="*/ 1594964 w 1787169"/>
              <a:gd name="connsiteY2" fmla="*/ 332114 h 11396548"/>
              <a:gd name="connsiteX3" fmla="*/ 1482732 w 1787169"/>
              <a:gd name="connsiteY3" fmla="*/ 202377 h 11396548"/>
              <a:gd name="connsiteX4" fmla="*/ 1127552 w 1787169"/>
              <a:gd name="connsiteY4" fmla="*/ 1030680 h 11396548"/>
              <a:gd name="connsiteX5" fmla="*/ 975332 w 1787169"/>
              <a:gd name="connsiteY5" fmla="*/ 243283 h 11396548"/>
              <a:gd name="connsiteX6" fmla="*/ 795567 w 1787169"/>
              <a:gd name="connsiteY6" fmla="*/ 1189204 h 11396548"/>
              <a:gd name="connsiteX7" fmla="*/ 638998 w 1787169"/>
              <a:gd name="connsiteY7" fmla="*/ 3331910 h 11396548"/>
              <a:gd name="connsiteX8" fmla="*/ 325859 w 1787169"/>
              <a:gd name="connsiteY8" fmla="*/ 5474621 h 11396548"/>
              <a:gd name="connsiteX9" fmla="*/ 12722 w 1787169"/>
              <a:gd name="connsiteY9" fmla="*/ 7617332 h 11396548"/>
              <a:gd name="connsiteX10" fmla="*/ 249529 w 1787169"/>
              <a:gd name="connsiteY10" fmla="*/ 11045664 h 11396548"/>
              <a:gd name="connsiteX0" fmla="*/ 1739118 w 1739118"/>
              <a:gd name="connsiteY0" fmla="*/ 1189204 h 11396548"/>
              <a:gd name="connsiteX1" fmla="*/ 1691067 w 1739118"/>
              <a:gd name="connsiteY1" fmla="*/ 760661 h 11396548"/>
              <a:gd name="connsiteX2" fmla="*/ 1594964 w 1739118"/>
              <a:gd name="connsiteY2" fmla="*/ 332114 h 11396548"/>
              <a:gd name="connsiteX3" fmla="*/ 1482732 w 1739118"/>
              <a:gd name="connsiteY3" fmla="*/ 202377 h 11396548"/>
              <a:gd name="connsiteX4" fmla="*/ 1127552 w 1739118"/>
              <a:gd name="connsiteY4" fmla="*/ 1030680 h 11396548"/>
              <a:gd name="connsiteX5" fmla="*/ 975332 w 1739118"/>
              <a:gd name="connsiteY5" fmla="*/ 243283 h 11396548"/>
              <a:gd name="connsiteX6" fmla="*/ 795567 w 1739118"/>
              <a:gd name="connsiteY6" fmla="*/ 1189204 h 11396548"/>
              <a:gd name="connsiteX7" fmla="*/ 638998 w 1739118"/>
              <a:gd name="connsiteY7" fmla="*/ 3331910 h 11396548"/>
              <a:gd name="connsiteX8" fmla="*/ 325859 w 1739118"/>
              <a:gd name="connsiteY8" fmla="*/ 5474621 h 11396548"/>
              <a:gd name="connsiteX9" fmla="*/ 12722 w 1739118"/>
              <a:gd name="connsiteY9" fmla="*/ 7617332 h 11396548"/>
              <a:gd name="connsiteX10" fmla="*/ 249529 w 1739118"/>
              <a:gd name="connsiteY10" fmla="*/ 11045664 h 11396548"/>
              <a:gd name="connsiteX0" fmla="*/ 1739119 w 1739119"/>
              <a:gd name="connsiteY0" fmla="*/ 1189204 h 11396548"/>
              <a:gd name="connsiteX1" fmla="*/ 1691067 w 1739119"/>
              <a:gd name="connsiteY1" fmla="*/ 760661 h 11396548"/>
              <a:gd name="connsiteX2" fmla="*/ 1594964 w 1739119"/>
              <a:gd name="connsiteY2" fmla="*/ 332114 h 11396548"/>
              <a:gd name="connsiteX3" fmla="*/ 1482732 w 1739119"/>
              <a:gd name="connsiteY3" fmla="*/ 202377 h 11396548"/>
              <a:gd name="connsiteX4" fmla="*/ 1127552 w 1739119"/>
              <a:gd name="connsiteY4" fmla="*/ 1030680 h 11396548"/>
              <a:gd name="connsiteX5" fmla="*/ 975332 w 1739119"/>
              <a:gd name="connsiteY5" fmla="*/ 243283 h 11396548"/>
              <a:gd name="connsiteX6" fmla="*/ 795567 w 1739119"/>
              <a:gd name="connsiteY6" fmla="*/ 1189204 h 11396548"/>
              <a:gd name="connsiteX7" fmla="*/ 638998 w 1739119"/>
              <a:gd name="connsiteY7" fmla="*/ 3331910 h 11396548"/>
              <a:gd name="connsiteX8" fmla="*/ 325859 w 1739119"/>
              <a:gd name="connsiteY8" fmla="*/ 5474621 h 11396548"/>
              <a:gd name="connsiteX9" fmla="*/ 12722 w 1739119"/>
              <a:gd name="connsiteY9" fmla="*/ 7617332 h 11396548"/>
              <a:gd name="connsiteX10" fmla="*/ 249529 w 1739119"/>
              <a:gd name="connsiteY10" fmla="*/ 11045664 h 11396548"/>
              <a:gd name="connsiteX0" fmla="*/ 1739119 w 1739119"/>
              <a:gd name="connsiteY0" fmla="*/ 1103255 h 11310599"/>
              <a:gd name="connsiteX1" fmla="*/ 1691067 w 1739119"/>
              <a:gd name="connsiteY1" fmla="*/ 674712 h 11310599"/>
              <a:gd name="connsiteX2" fmla="*/ 1594964 w 1739119"/>
              <a:gd name="connsiteY2" fmla="*/ 246165 h 11310599"/>
              <a:gd name="connsiteX3" fmla="*/ 1482732 w 1739119"/>
              <a:gd name="connsiteY3" fmla="*/ 116428 h 11310599"/>
              <a:gd name="connsiteX4" fmla="*/ 1127552 w 1739119"/>
              <a:gd name="connsiteY4" fmla="*/ 944731 h 11310599"/>
              <a:gd name="connsiteX5" fmla="*/ 975332 w 1739119"/>
              <a:gd name="connsiteY5" fmla="*/ 157334 h 11310599"/>
              <a:gd name="connsiteX6" fmla="*/ 795567 w 1739119"/>
              <a:gd name="connsiteY6" fmla="*/ 1103255 h 11310599"/>
              <a:gd name="connsiteX7" fmla="*/ 638998 w 1739119"/>
              <a:gd name="connsiteY7" fmla="*/ 3245961 h 11310599"/>
              <a:gd name="connsiteX8" fmla="*/ 325859 w 1739119"/>
              <a:gd name="connsiteY8" fmla="*/ 5388672 h 11310599"/>
              <a:gd name="connsiteX9" fmla="*/ 12722 w 1739119"/>
              <a:gd name="connsiteY9" fmla="*/ 7531383 h 11310599"/>
              <a:gd name="connsiteX10" fmla="*/ 249529 w 1739119"/>
              <a:gd name="connsiteY10" fmla="*/ 10959715 h 11310599"/>
              <a:gd name="connsiteX0" fmla="*/ 1739119 w 1739119"/>
              <a:gd name="connsiteY0" fmla="*/ 911456 h 11310599"/>
              <a:gd name="connsiteX1" fmla="*/ 1691067 w 1739119"/>
              <a:gd name="connsiteY1" fmla="*/ 674712 h 11310599"/>
              <a:gd name="connsiteX2" fmla="*/ 1594964 w 1739119"/>
              <a:gd name="connsiteY2" fmla="*/ 246165 h 11310599"/>
              <a:gd name="connsiteX3" fmla="*/ 1482732 w 1739119"/>
              <a:gd name="connsiteY3" fmla="*/ 116428 h 11310599"/>
              <a:gd name="connsiteX4" fmla="*/ 1127552 w 1739119"/>
              <a:gd name="connsiteY4" fmla="*/ 944731 h 11310599"/>
              <a:gd name="connsiteX5" fmla="*/ 975332 w 1739119"/>
              <a:gd name="connsiteY5" fmla="*/ 157334 h 11310599"/>
              <a:gd name="connsiteX6" fmla="*/ 795567 w 1739119"/>
              <a:gd name="connsiteY6" fmla="*/ 1103255 h 11310599"/>
              <a:gd name="connsiteX7" fmla="*/ 638998 w 1739119"/>
              <a:gd name="connsiteY7" fmla="*/ 3245961 h 11310599"/>
              <a:gd name="connsiteX8" fmla="*/ 325859 w 1739119"/>
              <a:gd name="connsiteY8" fmla="*/ 5388672 h 11310599"/>
              <a:gd name="connsiteX9" fmla="*/ 12722 w 1739119"/>
              <a:gd name="connsiteY9" fmla="*/ 7531383 h 11310599"/>
              <a:gd name="connsiteX10" fmla="*/ 249529 w 1739119"/>
              <a:gd name="connsiteY10" fmla="*/ 10959715 h 11310599"/>
              <a:gd name="connsiteX0" fmla="*/ 1739119 w 1739119"/>
              <a:gd name="connsiteY0" fmla="*/ 911456 h 11310599"/>
              <a:gd name="connsiteX1" fmla="*/ 1645600 w 1739119"/>
              <a:gd name="connsiteY1" fmla="*/ 455728 h 11310599"/>
              <a:gd name="connsiteX2" fmla="*/ 1594964 w 1739119"/>
              <a:gd name="connsiteY2" fmla="*/ 246165 h 11310599"/>
              <a:gd name="connsiteX3" fmla="*/ 1482732 w 1739119"/>
              <a:gd name="connsiteY3" fmla="*/ 116428 h 11310599"/>
              <a:gd name="connsiteX4" fmla="*/ 1127552 w 1739119"/>
              <a:gd name="connsiteY4" fmla="*/ 944731 h 11310599"/>
              <a:gd name="connsiteX5" fmla="*/ 975332 w 1739119"/>
              <a:gd name="connsiteY5" fmla="*/ 157334 h 11310599"/>
              <a:gd name="connsiteX6" fmla="*/ 795567 w 1739119"/>
              <a:gd name="connsiteY6" fmla="*/ 1103255 h 11310599"/>
              <a:gd name="connsiteX7" fmla="*/ 638998 w 1739119"/>
              <a:gd name="connsiteY7" fmla="*/ 3245961 h 11310599"/>
              <a:gd name="connsiteX8" fmla="*/ 325859 w 1739119"/>
              <a:gd name="connsiteY8" fmla="*/ 5388672 h 11310599"/>
              <a:gd name="connsiteX9" fmla="*/ 12722 w 1739119"/>
              <a:gd name="connsiteY9" fmla="*/ 7531383 h 11310599"/>
              <a:gd name="connsiteX10" fmla="*/ 249529 w 1739119"/>
              <a:gd name="connsiteY10" fmla="*/ 10959715 h 1131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9119" h="11310599">
                <a:moveTo>
                  <a:pt x="1739119" y="911456"/>
                </a:moveTo>
                <a:cubicBezTo>
                  <a:pt x="1698932" y="481099"/>
                  <a:pt x="1669626" y="527152"/>
                  <a:pt x="1645600" y="455728"/>
                </a:cubicBezTo>
                <a:cubicBezTo>
                  <a:pt x="1611792" y="209820"/>
                  <a:pt x="1622109" y="302715"/>
                  <a:pt x="1594964" y="246165"/>
                </a:cubicBezTo>
                <a:cubicBezTo>
                  <a:pt x="1567819" y="189615"/>
                  <a:pt x="1560634" y="0"/>
                  <a:pt x="1482732" y="116428"/>
                </a:cubicBezTo>
                <a:cubicBezTo>
                  <a:pt x="1404830" y="232856"/>
                  <a:pt x="1212119" y="937913"/>
                  <a:pt x="1127552" y="944731"/>
                </a:cubicBezTo>
                <a:cubicBezTo>
                  <a:pt x="1042985" y="951549"/>
                  <a:pt x="1030663" y="130913"/>
                  <a:pt x="975332" y="157334"/>
                </a:cubicBezTo>
                <a:cubicBezTo>
                  <a:pt x="920001" y="183755"/>
                  <a:pt x="851623" y="588484"/>
                  <a:pt x="795567" y="1103255"/>
                </a:cubicBezTo>
                <a:cubicBezTo>
                  <a:pt x="739511" y="1618026"/>
                  <a:pt x="717283" y="2531725"/>
                  <a:pt x="638998" y="3245961"/>
                </a:cubicBezTo>
                <a:cubicBezTo>
                  <a:pt x="560713" y="3960197"/>
                  <a:pt x="296997" y="5279111"/>
                  <a:pt x="325859" y="5388672"/>
                </a:cubicBezTo>
                <a:cubicBezTo>
                  <a:pt x="198289" y="5430896"/>
                  <a:pt x="25444" y="6602876"/>
                  <a:pt x="12722" y="7531383"/>
                </a:cubicBezTo>
                <a:cubicBezTo>
                  <a:pt x="0" y="8459890"/>
                  <a:pt x="290952" y="11310599"/>
                  <a:pt x="249529" y="10959715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779912" y="6569968"/>
            <a:ext cx="1260648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Raška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6569968"/>
            <a:ext cx="1260648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Obrázek 7" descr="sklon sch  ramen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201816"/>
            <a:ext cx="4572000" cy="1308555"/>
          </a:xfrm>
          <a:prstGeom prst="rect">
            <a:avLst/>
          </a:prstGeom>
        </p:spPr>
      </p:pic>
      <p:sp>
        <p:nvSpPr>
          <p:cNvPr id="27" name="Obdélník 26"/>
          <p:cNvSpPr/>
          <p:nvPr/>
        </p:nvSpPr>
        <p:spPr>
          <a:xfrm>
            <a:off x="6839744" y="476672"/>
            <a:ext cx="23042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6911752" y="476672"/>
            <a:ext cx="2088232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PŮDORYS 2.NP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5364088" y="1196752"/>
            <a:ext cx="3672408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PŮDORYS 3.NP (PODKROVÍ)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Obrázek 3" descr="3.NP.PNG"/>
          <p:cNvPicPr/>
          <p:nvPr/>
        </p:nvPicPr>
        <p:blipFill>
          <a:blip r:embed="rId3" cstate="print"/>
          <a:srcRect l="924" t="1296" r="266" b="794"/>
          <a:stretch>
            <a:fillRect/>
          </a:stretch>
        </p:blipFill>
        <p:spPr>
          <a:xfrm>
            <a:off x="4139953" y="1045659"/>
            <a:ext cx="5004048" cy="581234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79512" y="1052736"/>
            <a:ext cx="42484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Výměra bytových jednotek 3.NP: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B.J.č.9 = 47,04 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B.J.č.10 = 57,76 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B.J.č.11 = 65,35 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B.J.č.12 = 25,68 m</a:t>
            </a:r>
            <a:r>
              <a:rPr kumimoji="0" lang="cs-CZ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nesplněna podmínka výšky 2,3 m nad nejméně polovinou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podl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plochy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nesplněn objem místnosti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30 m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3 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určených pro spaní 2 osob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cs-CZ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Vývojový diagram: spojka 13"/>
          <p:cNvSpPr/>
          <p:nvPr/>
        </p:nvSpPr>
        <p:spPr>
          <a:xfrm>
            <a:off x="5292080" y="2564904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spojka 14"/>
          <p:cNvSpPr/>
          <p:nvPr/>
        </p:nvSpPr>
        <p:spPr>
          <a:xfrm>
            <a:off x="6732240" y="2564904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ka 15"/>
          <p:cNvSpPr/>
          <p:nvPr/>
        </p:nvSpPr>
        <p:spPr>
          <a:xfrm>
            <a:off x="8172400" y="2564904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ka 16"/>
          <p:cNvSpPr/>
          <p:nvPr/>
        </p:nvSpPr>
        <p:spPr>
          <a:xfrm>
            <a:off x="6300192" y="5733256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0" descr="OBJEMY.PNG"/>
          <p:cNvPicPr/>
          <p:nvPr/>
        </p:nvPicPr>
        <p:blipFill>
          <a:blip r:embed="rId4" cstate="print"/>
          <a:srcRect l="3881" t="8435" r="1025" b="123"/>
          <a:stretch>
            <a:fillRect/>
          </a:stretch>
        </p:blipFill>
        <p:spPr>
          <a:xfrm>
            <a:off x="432967" y="4437112"/>
            <a:ext cx="3706985" cy="2420888"/>
          </a:xfrm>
          <a:prstGeom prst="rect">
            <a:avLst/>
          </a:prstGeom>
        </p:spPr>
      </p:pic>
      <p:sp>
        <p:nvSpPr>
          <p:cNvPr id="19" name="Vývojový diagram: spojka 18"/>
          <p:cNvSpPr/>
          <p:nvPr/>
        </p:nvSpPr>
        <p:spPr>
          <a:xfrm>
            <a:off x="4788024" y="3284984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spojka 19"/>
          <p:cNvSpPr/>
          <p:nvPr/>
        </p:nvSpPr>
        <p:spPr>
          <a:xfrm>
            <a:off x="7380312" y="3140968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 flipH="1">
            <a:off x="4211960" y="2204864"/>
            <a:ext cx="3240360" cy="936104"/>
          </a:xfrm>
          <a:custGeom>
            <a:avLst/>
            <a:gdLst>
              <a:gd name="connsiteX0" fmla="*/ 2232561 w 2232561"/>
              <a:gd name="connsiteY0" fmla="*/ 2945080 h 2945080"/>
              <a:gd name="connsiteX1" fmla="*/ 1888176 w 2232561"/>
              <a:gd name="connsiteY1" fmla="*/ 2220686 h 2945080"/>
              <a:gd name="connsiteX2" fmla="*/ 2113807 w 2232561"/>
              <a:gd name="connsiteY2" fmla="*/ 1484415 h 2945080"/>
              <a:gd name="connsiteX3" fmla="*/ 1555667 w 2232561"/>
              <a:gd name="connsiteY3" fmla="*/ 973776 h 2945080"/>
              <a:gd name="connsiteX4" fmla="*/ 1508166 w 2232561"/>
              <a:gd name="connsiteY4" fmla="*/ 296883 h 2945080"/>
              <a:gd name="connsiteX5" fmla="*/ 866898 w 2232561"/>
              <a:gd name="connsiteY5" fmla="*/ 237506 h 2945080"/>
              <a:gd name="connsiteX6" fmla="*/ 593766 w 2232561"/>
              <a:gd name="connsiteY6" fmla="*/ 35626 h 2945080"/>
              <a:gd name="connsiteX7" fmla="*/ 237506 w 2232561"/>
              <a:gd name="connsiteY7" fmla="*/ 201880 h 2945080"/>
              <a:gd name="connsiteX8" fmla="*/ 0 w 2232561"/>
              <a:gd name="connsiteY8" fmla="*/ 0 h 2945080"/>
              <a:gd name="connsiteX0" fmla="*/ 2232561 w 2232561"/>
              <a:gd name="connsiteY0" fmla="*/ 3190503 h 3190503"/>
              <a:gd name="connsiteX1" fmla="*/ 1888176 w 2232561"/>
              <a:gd name="connsiteY1" fmla="*/ 2466109 h 3190503"/>
              <a:gd name="connsiteX2" fmla="*/ 2113807 w 2232561"/>
              <a:gd name="connsiteY2" fmla="*/ 1729838 h 3190503"/>
              <a:gd name="connsiteX3" fmla="*/ 1555667 w 2232561"/>
              <a:gd name="connsiteY3" fmla="*/ 1219199 h 3190503"/>
              <a:gd name="connsiteX4" fmla="*/ 964059 w 2232561"/>
              <a:gd name="connsiteY4" fmla="*/ 122711 h 3190503"/>
              <a:gd name="connsiteX5" fmla="*/ 866898 w 2232561"/>
              <a:gd name="connsiteY5" fmla="*/ 482929 h 3190503"/>
              <a:gd name="connsiteX6" fmla="*/ 593766 w 2232561"/>
              <a:gd name="connsiteY6" fmla="*/ 281049 h 3190503"/>
              <a:gd name="connsiteX7" fmla="*/ 237506 w 2232561"/>
              <a:gd name="connsiteY7" fmla="*/ 447303 h 3190503"/>
              <a:gd name="connsiteX8" fmla="*/ 0 w 2232561"/>
              <a:gd name="connsiteY8" fmla="*/ 245423 h 3190503"/>
              <a:gd name="connsiteX0" fmla="*/ 2232561 w 2232561"/>
              <a:gd name="connsiteY0" fmla="*/ 3190505 h 3190505"/>
              <a:gd name="connsiteX1" fmla="*/ 1888176 w 2232561"/>
              <a:gd name="connsiteY1" fmla="*/ 2466111 h 3190505"/>
              <a:gd name="connsiteX2" fmla="*/ 1471459 w 2232561"/>
              <a:gd name="connsiteY2" fmla="*/ 245425 h 3190505"/>
              <a:gd name="connsiteX3" fmla="*/ 1555667 w 2232561"/>
              <a:gd name="connsiteY3" fmla="*/ 1219201 h 3190505"/>
              <a:gd name="connsiteX4" fmla="*/ 964059 w 2232561"/>
              <a:gd name="connsiteY4" fmla="*/ 122713 h 3190505"/>
              <a:gd name="connsiteX5" fmla="*/ 866898 w 2232561"/>
              <a:gd name="connsiteY5" fmla="*/ 482931 h 3190505"/>
              <a:gd name="connsiteX6" fmla="*/ 593766 w 2232561"/>
              <a:gd name="connsiteY6" fmla="*/ 281051 h 3190505"/>
              <a:gd name="connsiteX7" fmla="*/ 237506 w 2232561"/>
              <a:gd name="connsiteY7" fmla="*/ 447305 h 3190505"/>
              <a:gd name="connsiteX8" fmla="*/ 0 w 2232561"/>
              <a:gd name="connsiteY8" fmla="*/ 245425 h 3190505"/>
              <a:gd name="connsiteX0" fmla="*/ 2232561 w 2232561"/>
              <a:gd name="connsiteY0" fmla="*/ 3456376 h 3456376"/>
              <a:gd name="connsiteX1" fmla="*/ 1888176 w 2232561"/>
              <a:gd name="connsiteY1" fmla="*/ 2731982 h 3456376"/>
              <a:gd name="connsiteX2" fmla="*/ 1471459 w 2232561"/>
              <a:gd name="connsiteY2" fmla="*/ 511296 h 3456376"/>
              <a:gd name="connsiteX3" fmla="*/ 1065539 w 2232561"/>
              <a:gd name="connsiteY3" fmla="*/ 20451 h 3456376"/>
              <a:gd name="connsiteX4" fmla="*/ 964059 w 2232561"/>
              <a:gd name="connsiteY4" fmla="*/ 388584 h 3456376"/>
              <a:gd name="connsiteX5" fmla="*/ 866898 w 2232561"/>
              <a:gd name="connsiteY5" fmla="*/ 748802 h 3456376"/>
              <a:gd name="connsiteX6" fmla="*/ 593766 w 2232561"/>
              <a:gd name="connsiteY6" fmla="*/ 546922 h 3456376"/>
              <a:gd name="connsiteX7" fmla="*/ 237506 w 2232561"/>
              <a:gd name="connsiteY7" fmla="*/ 713176 h 3456376"/>
              <a:gd name="connsiteX8" fmla="*/ 0 w 2232561"/>
              <a:gd name="connsiteY8" fmla="*/ 511296 h 3456376"/>
              <a:gd name="connsiteX0" fmla="*/ 2181820 w 2181820"/>
              <a:gd name="connsiteY0" fmla="*/ 3579091 h 3579091"/>
              <a:gd name="connsiteX1" fmla="*/ 1888176 w 2181820"/>
              <a:gd name="connsiteY1" fmla="*/ 2731984 h 3579091"/>
              <a:gd name="connsiteX2" fmla="*/ 1471459 w 2181820"/>
              <a:gd name="connsiteY2" fmla="*/ 511298 h 3579091"/>
              <a:gd name="connsiteX3" fmla="*/ 1065539 w 2181820"/>
              <a:gd name="connsiteY3" fmla="*/ 20453 h 3579091"/>
              <a:gd name="connsiteX4" fmla="*/ 964059 w 2181820"/>
              <a:gd name="connsiteY4" fmla="*/ 388586 h 3579091"/>
              <a:gd name="connsiteX5" fmla="*/ 866898 w 2181820"/>
              <a:gd name="connsiteY5" fmla="*/ 748804 h 3579091"/>
              <a:gd name="connsiteX6" fmla="*/ 593766 w 2181820"/>
              <a:gd name="connsiteY6" fmla="*/ 546924 h 3579091"/>
              <a:gd name="connsiteX7" fmla="*/ 237506 w 2181820"/>
              <a:gd name="connsiteY7" fmla="*/ 713178 h 3579091"/>
              <a:gd name="connsiteX8" fmla="*/ 0 w 2181820"/>
              <a:gd name="connsiteY8" fmla="*/ 511298 h 3579091"/>
              <a:gd name="connsiteX0" fmla="*/ 2181820 w 2181820"/>
              <a:gd name="connsiteY0" fmla="*/ 3579089 h 3579089"/>
              <a:gd name="connsiteX1" fmla="*/ 1369980 w 2181820"/>
              <a:gd name="connsiteY1" fmla="*/ 1124856 h 3579089"/>
              <a:gd name="connsiteX2" fmla="*/ 1471459 w 2181820"/>
              <a:gd name="connsiteY2" fmla="*/ 511296 h 3579089"/>
              <a:gd name="connsiteX3" fmla="*/ 1065539 w 2181820"/>
              <a:gd name="connsiteY3" fmla="*/ 20451 h 3579089"/>
              <a:gd name="connsiteX4" fmla="*/ 964059 w 2181820"/>
              <a:gd name="connsiteY4" fmla="*/ 388584 h 3579089"/>
              <a:gd name="connsiteX5" fmla="*/ 866898 w 2181820"/>
              <a:gd name="connsiteY5" fmla="*/ 748802 h 3579089"/>
              <a:gd name="connsiteX6" fmla="*/ 593766 w 2181820"/>
              <a:gd name="connsiteY6" fmla="*/ 546922 h 3579089"/>
              <a:gd name="connsiteX7" fmla="*/ 237506 w 2181820"/>
              <a:gd name="connsiteY7" fmla="*/ 713176 h 3579089"/>
              <a:gd name="connsiteX8" fmla="*/ 0 w 2181820"/>
              <a:gd name="connsiteY8" fmla="*/ 511296 h 3579089"/>
              <a:gd name="connsiteX0" fmla="*/ 1775900 w 1775900"/>
              <a:gd name="connsiteY0" fmla="*/ 1983840 h 1983839"/>
              <a:gd name="connsiteX1" fmla="*/ 1369980 w 1775900"/>
              <a:gd name="connsiteY1" fmla="*/ 1124858 h 1983839"/>
              <a:gd name="connsiteX2" fmla="*/ 1471459 w 1775900"/>
              <a:gd name="connsiteY2" fmla="*/ 511298 h 1983839"/>
              <a:gd name="connsiteX3" fmla="*/ 1065539 w 1775900"/>
              <a:gd name="connsiteY3" fmla="*/ 20453 h 1983839"/>
              <a:gd name="connsiteX4" fmla="*/ 964059 w 1775900"/>
              <a:gd name="connsiteY4" fmla="*/ 388586 h 1983839"/>
              <a:gd name="connsiteX5" fmla="*/ 866898 w 1775900"/>
              <a:gd name="connsiteY5" fmla="*/ 748804 h 1983839"/>
              <a:gd name="connsiteX6" fmla="*/ 593766 w 1775900"/>
              <a:gd name="connsiteY6" fmla="*/ 546924 h 1983839"/>
              <a:gd name="connsiteX7" fmla="*/ 237506 w 1775900"/>
              <a:gd name="connsiteY7" fmla="*/ 713178 h 1983839"/>
              <a:gd name="connsiteX8" fmla="*/ 0 w 1775900"/>
              <a:gd name="connsiteY8" fmla="*/ 511298 h 1983839"/>
              <a:gd name="connsiteX0" fmla="*/ 1775900 w 1775900"/>
              <a:gd name="connsiteY0" fmla="*/ 1983838 h 1983839"/>
              <a:gd name="connsiteX1" fmla="*/ 1065540 w 1775900"/>
              <a:gd name="connsiteY1" fmla="*/ 1002144 h 1983839"/>
              <a:gd name="connsiteX2" fmla="*/ 1471459 w 1775900"/>
              <a:gd name="connsiteY2" fmla="*/ 511296 h 1983839"/>
              <a:gd name="connsiteX3" fmla="*/ 1065539 w 1775900"/>
              <a:gd name="connsiteY3" fmla="*/ 20451 h 1983839"/>
              <a:gd name="connsiteX4" fmla="*/ 964059 w 1775900"/>
              <a:gd name="connsiteY4" fmla="*/ 388584 h 1983839"/>
              <a:gd name="connsiteX5" fmla="*/ 866898 w 1775900"/>
              <a:gd name="connsiteY5" fmla="*/ 748802 h 1983839"/>
              <a:gd name="connsiteX6" fmla="*/ 593766 w 1775900"/>
              <a:gd name="connsiteY6" fmla="*/ 546922 h 1983839"/>
              <a:gd name="connsiteX7" fmla="*/ 237506 w 1775900"/>
              <a:gd name="connsiteY7" fmla="*/ 713176 h 1983839"/>
              <a:gd name="connsiteX8" fmla="*/ 0 w 1775900"/>
              <a:gd name="connsiteY8" fmla="*/ 511296 h 1983839"/>
              <a:gd name="connsiteX0" fmla="*/ 1978860 w 1978860"/>
              <a:gd name="connsiteY0" fmla="*/ 1983840 h 1983839"/>
              <a:gd name="connsiteX1" fmla="*/ 1268500 w 1978860"/>
              <a:gd name="connsiteY1" fmla="*/ 1002146 h 1983839"/>
              <a:gd name="connsiteX2" fmla="*/ 1674419 w 1978860"/>
              <a:gd name="connsiteY2" fmla="*/ 511298 h 1983839"/>
              <a:gd name="connsiteX3" fmla="*/ 1268499 w 1978860"/>
              <a:gd name="connsiteY3" fmla="*/ 20453 h 1983839"/>
              <a:gd name="connsiteX4" fmla="*/ 1167019 w 1978860"/>
              <a:gd name="connsiteY4" fmla="*/ 388586 h 1983839"/>
              <a:gd name="connsiteX5" fmla="*/ 1069858 w 1978860"/>
              <a:gd name="connsiteY5" fmla="*/ 748804 h 1983839"/>
              <a:gd name="connsiteX6" fmla="*/ 796726 w 1978860"/>
              <a:gd name="connsiteY6" fmla="*/ 546924 h 1983839"/>
              <a:gd name="connsiteX7" fmla="*/ 440466 w 1978860"/>
              <a:gd name="connsiteY7" fmla="*/ 713178 h 1983839"/>
              <a:gd name="connsiteX8" fmla="*/ 0 w 1978860"/>
              <a:gd name="connsiteY8" fmla="*/ 1861126 h 1983839"/>
              <a:gd name="connsiteX0" fmla="*/ 1978860 w 1978860"/>
              <a:gd name="connsiteY0" fmla="*/ 1983838 h 1983839"/>
              <a:gd name="connsiteX1" fmla="*/ 1268500 w 1978860"/>
              <a:gd name="connsiteY1" fmla="*/ 1002144 h 1983839"/>
              <a:gd name="connsiteX2" fmla="*/ 1674419 w 1978860"/>
              <a:gd name="connsiteY2" fmla="*/ 511296 h 1983839"/>
              <a:gd name="connsiteX3" fmla="*/ 1268499 w 1978860"/>
              <a:gd name="connsiteY3" fmla="*/ 20451 h 1983839"/>
              <a:gd name="connsiteX4" fmla="*/ 1167019 w 1978860"/>
              <a:gd name="connsiteY4" fmla="*/ 388584 h 1983839"/>
              <a:gd name="connsiteX5" fmla="*/ 1069858 w 1978860"/>
              <a:gd name="connsiteY5" fmla="*/ 748802 h 1983839"/>
              <a:gd name="connsiteX6" fmla="*/ 796726 w 1978860"/>
              <a:gd name="connsiteY6" fmla="*/ 546922 h 1983839"/>
              <a:gd name="connsiteX7" fmla="*/ 304440 w 1978860"/>
              <a:gd name="connsiteY7" fmla="*/ 1002144 h 1983839"/>
              <a:gd name="connsiteX8" fmla="*/ 0 w 1978860"/>
              <a:gd name="connsiteY8" fmla="*/ 1861124 h 1983839"/>
              <a:gd name="connsiteX0" fmla="*/ 1978860 w 1978860"/>
              <a:gd name="connsiteY0" fmla="*/ 1983840 h 2081808"/>
              <a:gd name="connsiteX1" fmla="*/ 1268500 w 1978860"/>
              <a:gd name="connsiteY1" fmla="*/ 1002146 h 2081808"/>
              <a:gd name="connsiteX2" fmla="*/ 1674419 w 1978860"/>
              <a:gd name="connsiteY2" fmla="*/ 511298 h 2081808"/>
              <a:gd name="connsiteX3" fmla="*/ 1268499 w 1978860"/>
              <a:gd name="connsiteY3" fmla="*/ 20453 h 2081808"/>
              <a:gd name="connsiteX4" fmla="*/ 1167019 w 1978860"/>
              <a:gd name="connsiteY4" fmla="*/ 388586 h 2081808"/>
              <a:gd name="connsiteX5" fmla="*/ 1069858 w 1978860"/>
              <a:gd name="connsiteY5" fmla="*/ 748804 h 2081808"/>
              <a:gd name="connsiteX6" fmla="*/ 796726 w 1978860"/>
              <a:gd name="connsiteY6" fmla="*/ 546924 h 2081808"/>
              <a:gd name="connsiteX7" fmla="*/ 304440 w 1978860"/>
              <a:gd name="connsiteY7" fmla="*/ 1002146 h 2081808"/>
              <a:gd name="connsiteX8" fmla="*/ 0 w 1978860"/>
              <a:gd name="connsiteY8" fmla="*/ 1983838 h 2081808"/>
              <a:gd name="connsiteX0" fmla="*/ 1928120 w 1928120"/>
              <a:gd name="connsiteY0" fmla="*/ 1983838 h 2204520"/>
              <a:gd name="connsiteX1" fmla="*/ 1217760 w 1928120"/>
              <a:gd name="connsiteY1" fmla="*/ 1002144 h 2204520"/>
              <a:gd name="connsiteX2" fmla="*/ 1623679 w 1928120"/>
              <a:gd name="connsiteY2" fmla="*/ 511296 h 2204520"/>
              <a:gd name="connsiteX3" fmla="*/ 1217759 w 1928120"/>
              <a:gd name="connsiteY3" fmla="*/ 20451 h 2204520"/>
              <a:gd name="connsiteX4" fmla="*/ 1116279 w 1928120"/>
              <a:gd name="connsiteY4" fmla="*/ 388584 h 2204520"/>
              <a:gd name="connsiteX5" fmla="*/ 1019118 w 1928120"/>
              <a:gd name="connsiteY5" fmla="*/ 748802 h 2204520"/>
              <a:gd name="connsiteX6" fmla="*/ 745986 w 1928120"/>
              <a:gd name="connsiteY6" fmla="*/ 546922 h 2204520"/>
              <a:gd name="connsiteX7" fmla="*/ 253700 w 1928120"/>
              <a:gd name="connsiteY7" fmla="*/ 1002144 h 2204520"/>
              <a:gd name="connsiteX8" fmla="*/ 0 w 1928120"/>
              <a:gd name="connsiteY8" fmla="*/ 2106548 h 2204520"/>
              <a:gd name="connsiteX0" fmla="*/ 1928120 w 1928120"/>
              <a:gd name="connsiteY0" fmla="*/ 1983840 h 2106549"/>
              <a:gd name="connsiteX1" fmla="*/ 1217760 w 1928120"/>
              <a:gd name="connsiteY1" fmla="*/ 1002146 h 2106549"/>
              <a:gd name="connsiteX2" fmla="*/ 1623679 w 1928120"/>
              <a:gd name="connsiteY2" fmla="*/ 511298 h 2106549"/>
              <a:gd name="connsiteX3" fmla="*/ 1217759 w 1928120"/>
              <a:gd name="connsiteY3" fmla="*/ 20453 h 2106549"/>
              <a:gd name="connsiteX4" fmla="*/ 1116279 w 1928120"/>
              <a:gd name="connsiteY4" fmla="*/ 388586 h 2106549"/>
              <a:gd name="connsiteX5" fmla="*/ 1019118 w 1928120"/>
              <a:gd name="connsiteY5" fmla="*/ 748804 h 2106549"/>
              <a:gd name="connsiteX6" fmla="*/ 745986 w 1928120"/>
              <a:gd name="connsiteY6" fmla="*/ 546924 h 2106549"/>
              <a:gd name="connsiteX7" fmla="*/ 253700 w 1928120"/>
              <a:gd name="connsiteY7" fmla="*/ 1002146 h 2106549"/>
              <a:gd name="connsiteX8" fmla="*/ 0 w 1928120"/>
              <a:gd name="connsiteY8" fmla="*/ 2106550 h 210654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745986 w 1928120"/>
              <a:gd name="connsiteY6" fmla="*/ 546922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858983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1019118 w 1928120"/>
              <a:gd name="connsiteY5" fmla="*/ 748802 h 1983839"/>
              <a:gd name="connsiteX6" fmla="*/ 405920 w 1928120"/>
              <a:gd name="connsiteY6" fmla="*/ 858981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3840 h 1983839"/>
              <a:gd name="connsiteX1" fmla="*/ 1217760 w 1928120"/>
              <a:gd name="connsiteY1" fmla="*/ 1002146 h 1983839"/>
              <a:gd name="connsiteX2" fmla="*/ 1623679 w 1928120"/>
              <a:gd name="connsiteY2" fmla="*/ 511298 h 1983839"/>
              <a:gd name="connsiteX3" fmla="*/ 1217759 w 1928120"/>
              <a:gd name="connsiteY3" fmla="*/ 20453 h 1983839"/>
              <a:gd name="connsiteX4" fmla="*/ 1116279 w 1928120"/>
              <a:gd name="connsiteY4" fmla="*/ 388586 h 1983839"/>
              <a:gd name="connsiteX5" fmla="*/ 1019118 w 1928120"/>
              <a:gd name="connsiteY5" fmla="*/ 748804 h 1983839"/>
              <a:gd name="connsiteX6" fmla="*/ 405920 w 1928120"/>
              <a:gd name="connsiteY6" fmla="*/ 736272 h 1983839"/>
              <a:gd name="connsiteX7" fmla="*/ 253700 w 1928120"/>
              <a:gd name="connsiteY7" fmla="*/ 1002146 h 1983839"/>
              <a:gd name="connsiteX8" fmla="*/ 0 w 1928120"/>
              <a:gd name="connsiteY8" fmla="*/ 1983839 h 1983839"/>
              <a:gd name="connsiteX0" fmla="*/ 1928120 w 1928120"/>
              <a:gd name="connsiteY0" fmla="*/ 1983838 h 1983839"/>
              <a:gd name="connsiteX1" fmla="*/ 1217760 w 1928120"/>
              <a:gd name="connsiteY1" fmla="*/ 1002144 h 1983839"/>
              <a:gd name="connsiteX2" fmla="*/ 1623679 w 1928120"/>
              <a:gd name="connsiteY2" fmla="*/ 511296 h 1983839"/>
              <a:gd name="connsiteX3" fmla="*/ 1217759 w 1928120"/>
              <a:gd name="connsiteY3" fmla="*/ 20451 h 1983839"/>
              <a:gd name="connsiteX4" fmla="*/ 1116279 w 1928120"/>
              <a:gd name="connsiteY4" fmla="*/ 388584 h 1983839"/>
              <a:gd name="connsiteX5" fmla="*/ 761100 w 1928120"/>
              <a:gd name="connsiteY5" fmla="*/ 613560 h 1983839"/>
              <a:gd name="connsiteX6" fmla="*/ 405920 w 1928120"/>
              <a:gd name="connsiteY6" fmla="*/ 736270 h 1983839"/>
              <a:gd name="connsiteX7" fmla="*/ 253700 w 1928120"/>
              <a:gd name="connsiteY7" fmla="*/ 1002144 h 1983839"/>
              <a:gd name="connsiteX8" fmla="*/ 0 w 1928120"/>
              <a:gd name="connsiteY8" fmla="*/ 1983837 h 1983839"/>
              <a:gd name="connsiteX0" fmla="*/ 1928120 w 1928120"/>
              <a:gd name="connsiteY0" fmla="*/ 1987246 h 1987246"/>
              <a:gd name="connsiteX1" fmla="*/ 1217760 w 1928120"/>
              <a:gd name="connsiteY1" fmla="*/ 1005552 h 1987246"/>
              <a:gd name="connsiteX2" fmla="*/ 1623679 w 1928120"/>
              <a:gd name="connsiteY2" fmla="*/ 514704 h 1987246"/>
              <a:gd name="connsiteX3" fmla="*/ 1217759 w 1928120"/>
              <a:gd name="connsiteY3" fmla="*/ 23859 h 1987246"/>
              <a:gd name="connsiteX4" fmla="*/ 964060 w 1928120"/>
              <a:gd name="connsiteY4" fmla="*/ 371543 h 1987246"/>
              <a:gd name="connsiteX5" fmla="*/ 761100 w 1928120"/>
              <a:gd name="connsiteY5" fmla="*/ 616968 h 1987246"/>
              <a:gd name="connsiteX6" fmla="*/ 405920 w 1928120"/>
              <a:gd name="connsiteY6" fmla="*/ 739678 h 1987246"/>
              <a:gd name="connsiteX7" fmla="*/ 253700 w 1928120"/>
              <a:gd name="connsiteY7" fmla="*/ 1005552 h 1987246"/>
              <a:gd name="connsiteX8" fmla="*/ 0 w 1928120"/>
              <a:gd name="connsiteY8" fmla="*/ 1987245 h 1987246"/>
              <a:gd name="connsiteX0" fmla="*/ 1928120 w 1928120"/>
              <a:gd name="connsiteY0" fmla="*/ 1762272 h 1762272"/>
              <a:gd name="connsiteX1" fmla="*/ 1217760 w 1928120"/>
              <a:gd name="connsiteY1" fmla="*/ 780578 h 1762272"/>
              <a:gd name="connsiteX2" fmla="*/ 1623679 w 1928120"/>
              <a:gd name="connsiteY2" fmla="*/ 289730 h 1762272"/>
              <a:gd name="connsiteX3" fmla="*/ 1116280 w 1928120"/>
              <a:gd name="connsiteY3" fmla="*/ 23859 h 1762272"/>
              <a:gd name="connsiteX4" fmla="*/ 964060 w 1928120"/>
              <a:gd name="connsiteY4" fmla="*/ 146569 h 1762272"/>
              <a:gd name="connsiteX5" fmla="*/ 761100 w 1928120"/>
              <a:gd name="connsiteY5" fmla="*/ 391994 h 1762272"/>
              <a:gd name="connsiteX6" fmla="*/ 405920 w 1928120"/>
              <a:gd name="connsiteY6" fmla="*/ 514704 h 1762272"/>
              <a:gd name="connsiteX7" fmla="*/ 253700 w 1928120"/>
              <a:gd name="connsiteY7" fmla="*/ 780578 h 1762272"/>
              <a:gd name="connsiteX8" fmla="*/ 0 w 1928120"/>
              <a:gd name="connsiteY8" fmla="*/ 1762271 h 1762272"/>
              <a:gd name="connsiteX0" fmla="*/ 1928120 w 1928120"/>
              <a:gd name="connsiteY0" fmla="*/ 1779317 h 1779317"/>
              <a:gd name="connsiteX1" fmla="*/ 1217760 w 1928120"/>
              <a:gd name="connsiteY1" fmla="*/ 797623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779317 h 1779317"/>
              <a:gd name="connsiteX1" fmla="*/ 1623680 w 1928120"/>
              <a:gd name="connsiteY1" fmla="*/ 777174 h 1779317"/>
              <a:gd name="connsiteX2" fmla="*/ 1217760 w 1928120"/>
              <a:gd name="connsiteY2" fmla="*/ 409040 h 1779317"/>
              <a:gd name="connsiteX3" fmla="*/ 1116280 w 1928120"/>
              <a:gd name="connsiteY3" fmla="*/ 40904 h 1779317"/>
              <a:gd name="connsiteX4" fmla="*/ 964060 w 1928120"/>
              <a:gd name="connsiteY4" fmla="*/ 163614 h 1779317"/>
              <a:gd name="connsiteX5" fmla="*/ 761100 w 1928120"/>
              <a:gd name="connsiteY5" fmla="*/ 409039 h 1779317"/>
              <a:gd name="connsiteX6" fmla="*/ 405920 w 1928120"/>
              <a:gd name="connsiteY6" fmla="*/ 531749 h 1779317"/>
              <a:gd name="connsiteX7" fmla="*/ 253700 w 1928120"/>
              <a:gd name="connsiteY7" fmla="*/ 797623 h 1779317"/>
              <a:gd name="connsiteX8" fmla="*/ 0 w 1928120"/>
              <a:gd name="connsiteY8" fmla="*/ 1779316 h 1779317"/>
              <a:gd name="connsiteX0" fmla="*/ 1928120 w 1928120"/>
              <a:gd name="connsiteY0" fmla="*/ 1656607 h 1656607"/>
              <a:gd name="connsiteX1" fmla="*/ 1623680 w 1928120"/>
              <a:gd name="connsiteY1" fmla="*/ 654464 h 1656607"/>
              <a:gd name="connsiteX2" fmla="*/ 1217760 w 1928120"/>
              <a:gd name="connsiteY2" fmla="*/ 286330 h 1656607"/>
              <a:gd name="connsiteX3" fmla="*/ 1065540 w 1928120"/>
              <a:gd name="connsiteY3" fmla="*/ 40906 h 1656607"/>
              <a:gd name="connsiteX4" fmla="*/ 964060 w 1928120"/>
              <a:gd name="connsiteY4" fmla="*/ 40904 h 1656607"/>
              <a:gd name="connsiteX5" fmla="*/ 761100 w 1928120"/>
              <a:gd name="connsiteY5" fmla="*/ 286329 h 1656607"/>
              <a:gd name="connsiteX6" fmla="*/ 405920 w 1928120"/>
              <a:gd name="connsiteY6" fmla="*/ 409039 h 1656607"/>
              <a:gd name="connsiteX7" fmla="*/ 253700 w 1928120"/>
              <a:gd name="connsiteY7" fmla="*/ 674913 h 1656607"/>
              <a:gd name="connsiteX8" fmla="*/ 0 w 1928120"/>
              <a:gd name="connsiteY8" fmla="*/ 1656606 h 1656607"/>
              <a:gd name="connsiteX0" fmla="*/ 2017800 w 2017800"/>
              <a:gd name="connsiteY0" fmla="*/ 1355404 h 1656607"/>
              <a:gd name="connsiteX1" fmla="*/ 1623680 w 2017800"/>
              <a:gd name="connsiteY1" fmla="*/ 654464 h 1656607"/>
              <a:gd name="connsiteX2" fmla="*/ 1217760 w 2017800"/>
              <a:gd name="connsiteY2" fmla="*/ 286330 h 1656607"/>
              <a:gd name="connsiteX3" fmla="*/ 1065540 w 2017800"/>
              <a:gd name="connsiteY3" fmla="*/ 40906 h 1656607"/>
              <a:gd name="connsiteX4" fmla="*/ 964060 w 2017800"/>
              <a:gd name="connsiteY4" fmla="*/ 40904 h 1656607"/>
              <a:gd name="connsiteX5" fmla="*/ 761100 w 2017800"/>
              <a:gd name="connsiteY5" fmla="*/ 286329 h 1656607"/>
              <a:gd name="connsiteX6" fmla="*/ 405920 w 2017800"/>
              <a:gd name="connsiteY6" fmla="*/ 409039 h 1656607"/>
              <a:gd name="connsiteX7" fmla="*/ 253700 w 2017800"/>
              <a:gd name="connsiteY7" fmla="*/ 674913 h 1656607"/>
              <a:gd name="connsiteX8" fmla="*/ 0 w 2017800"/>
              <a:gd name="connsiteY8" fmla="*/ 1656606 h 1656607"/>
              <a:gd name="connsiteX0" fmla="*/ 2017800 w 2017800"/>
              <a:gd name="connsiteY0" fmla="*/ 1355404 h 1506004"/>
              <a:gd name="connsiteX1" fmla="*/ 1623680 w 2017800"/>
              <a:gd name="connsiteY1" fmla="*/ 654464 h 1506004"/>
              <a:gd name="connsiteX2" fmla="*/ 1217760 w 2017800"/>
              <a:gd name="connsiteY2" fmla="*/ 286330 h 1506004"/>
              <a:gd name="connsiteX3" fmla="*/ 1065540 w 2017800"/>
              <a:gd name="connsiteY3" fmla="*/ 40906 h 1506004"/>
              <a:gd name="connsiteX4" fmla="*/ 964060 w 2017800"/>
              <a:gd name="connsiteY4" fmla="*/ 40904 h 1506004"/>
              <a:gd name="connsiteX5" fmla="*/ 761100 w 2017800"/>
              <a:gd name="connsiteY5" fmla="*/ 286329 h 1506004"/>
              <a:gd name="connsiteX6" fmla="*/ 405920 w 2017800"/>
              <a:gd name="connsiteY6" fmla="*/ 409039 h 1506004"/>
              <a:gd name="connsiteX7" fmla="*/ 253700 w 2017800"/>
              <a:gd name="connsiteY7" fmla="*/ 674913 h 1506004"/>
              <a:gd name="connsiteX8" fmla="*/ 0 w 2017800"/>
              <a:gd name="connsiteY8" fmla="*/ 1506004 h 1506004"/>
              <a:gd name="connsiteX0" fmla="*/ 2017800 w 2017800"/>
              <a:gd name="connsiteY0" fmla="*/ 1382982 h 1533582"/>
              <a:gd name="connsiteX1" fmla="*/ 1703920 w 2017800"/>
              <a:gd name="connsiteY1" fmla="*/ 178179 h 1533582"/>
              <a:gd name="connsiteX2" fmla="*/ 1217760 w 2017800"/>
              <a:gd name="connsiteY2" fmla="*/ 313908 h 1533582"/>
              <a:gd name="connsiteX3" fmla="*/ 1065540 w 2017800"/>
              <a:gd name="connsiteY3" fmla="*/ 68484 h 1533582"/>
              <a:gd name="connsiteX4" fmla="*/ 964060 w 2017800"/>
              <a:gd name="connsiteY4" fmla="*/ 68482 h 1533582"/>
              <a:gd name="connsiteX5" fmla="*/ 761100 w 2017800"/>
              <a:gd name="connsiteY5" fmla="*/ 313907 h 1533582"/>
              <a:gd name="connsiteX6" fmla="*/ 405920 w 2017800"/>
              <a:gd name="connsiteY6" fmla="*/ 436617 h 1533582"/>
              <a:gd name="connsiteX7" fmla="*/ 253700 w 2017800"/>
              <a:gd name="connsiteY7" fmla="*/ 702491 h 1533582"/>
              <a:gd name="connsiteX8" fmla="*/ 0 w 2017800"/>
              <a:gd name="connsiteY8" fmla="*/ 1533582 h 1533582"/>
              <a:gd name="connsiteX0" fmla="*/ 2017800 w 2017800"/>
              <a:gd name="connsiteY0" fmla="*/ 1998711 h 2149311"/>
              <a:gd name="connsiteX1" fmla="*/ 1703920 w 2017800"/>
              <a:gd name="connsiteY1" fmla="*/ 793908 h 2149311"/>
              <a:gd name="connsiteX2" fmla="*/ 1217760 w 2017800"/>
              <a:gd name="connsiteY2" fmla="*/ 929637 h 2149311"/>
              <a:gd name="connsiteX3" fmla="*/ 986480 w 2017800"/>
              <a:gd name="connsiteY3" fmla="*/ 40904 h 2149311"/>
              <a:gd name="connsiteX4" fmla="*/ 964060 w 2017800"/>
              <a:gd name="connsiteY4" fmla="*/ 684211 h 2149311"/>
              <a:gd name="connsiteX5" fmla="*/ 761100 w 2017800"/>
              <a:gd name="connsiteY5" fmla="*/ 929636 h 2149311"/>
              <a:gd name="connsiteX6" fmla="*/ 405920 w 2017800"/>
              <a:gd name="connsiteY6" fmla="*/ 1052346 h 2149311"/>
              <a:gd name="connsiteX7" fmla="*/ 253700 w 2017800"/>
              <a:gd name="connsiteY7" fmla="*/ 1318220 h 2149311"/>
              <a:gd name="connsiteX8" fmla="*/ 0 w 2017800"/>
              <a:gd name="connsiteY8" fmla="*/ 2149311 h 2149311"/>
              <a:gd name="connsiteX0" fmla="*/ 2017800 w 2017800"/>
              <a:gd name="connsiteY0" fmla="*/ 2055730 h 2206330"/>
              <a:gd name="connsiteX1" fmla="*/ 1703920 w 2017800"/>
              <a:gd name="connsiteY1" fmla="*/ 850927 h 2206330"/>
              <a:gd name="connsiteX2" fmla="*/ 1217760 w 2017800"/>
              <a:gd name="connsiteY2" fmla="*/ 986656 h 2206330"/>
              <a:gd name="connsiteX3" fmla="*/ 986480 w 2017800"/>
              <a:gd name="connsiteY3" fmla="*/ 97923 h 2206330"/>
              <a:gd name="connsiteX4" fmla="*/ 1255520 w 2017800"/>
              <a:gd name="connsiteY4" fmla="*/ 399125 h 2206330"/>
              <a:gd name="connsiteX5" fmla="*/ 761100 w 2017800"/>
              <a:gd name="connsiteY5" fmla="*/ 986655 h 2206330"/>
              <a:gd name="connsiteX6" fmla="*/ 405920 w 2017800"/>
              <a:gd name="connsiteY6" fmla="*/ 1109365 h 2206330"/>
              <a:gd name="connsiteX7" fmla="*/ 253700 w 2017800"/>
              <a:gd name="connsiteY7" fmla="*/ 1375239 h 2206330"/>
              <a:gd name="connsiteX8" fmla="*/ 0 w 2017800"/>
              <a:gd name="connsiteY8" fmla="*/ 2206330 h 2206330"/>
              <a:gd name="connsiteX0" fmla="*/ 2017800 w 2017800"/>
              <a:gd name="connsiteY0" fmla="*/ 1905127 h 2055727"/>
              <a:gd name="connsiteX1" fmla="*/ 1703920 w 2017800"/>
              <a:gd name="connsiteY1" fmla="*/ 700324 h 2055727"/>
              <a:gd name="connsiteX2" fmla="*/ 1217760 w 2017800"/>
              <a:gd name="connsiteY2" fmla="*/ 836053 h 2055727"/>
              <a:gd name="connsiteX3" fmla="*/ 1076160 w 2017800"/>
              <a:gd name="connsiteY3" fmla="*/ 97921 h 2055727"/>
              <a:gd name="connsiteX4" fmla="*/ 1255520 w 2017800"/>
              <a:gd name="connsiteY4" fmla="*/ 248522 h 2055727"/>
              <a:gd name="connsiteX5" fmla="*/ 761100 w 2017800"/>
              <a:gd name="connsiteY5" fmla="*/ 836052 h 2055727"/>
              <a:gd name="connsiteX6" fmla="*/ 405920 w 2017800"/>
              <a:gd name="connsiteY6" fmla="*/ 958762 h 2055727"/>
              <a:gd name="connsiteX7" fmla="*/ 253700 w 2017800"/>
              <a:gd name="connsiteY7" fmla="*/ 1224636 h 2055727"/>
              <a:gd name="connsiteX8" fmla="*/ 0 w 2017800"/>
              <a:gd name="connsiteY8" fmla="*/ 2055727 h 2055727"/>
              <a:gd name="connsiteX0" fmla="*/ 2017800 w 2017800"/>
              <a:gd name="connsiteY0" fmla="*/ 1854928 h 2005528"/>
              <a:gd name="connsiteX1" fmla="*/ 1703920 w 2017800"/>
              <a:gd name="connsiteY1" fmla="*/ 650125 h 2005528"/>
              <a:gd name="connsiteX2" fmla="*/ 1217760 w 2017800"/>
              <a:gd name="connsiteY2" fmla="*/ 785854 h 2005528"/>
              <a:gd name="connsiteX3" fmla="*/ 1076160 w 2017800"/>
              <a:gd name="connsiteY3" fmla="*/ 47722 h 2005528"/>
              <a:gd name="connsiteX4" fmla="*/ 1121000 w 2017800"/>
              <a:gd name="connsiteY4" fmla="*/ 499524 h 2005528"/>
              <a:gd name="connsiteX5" fmla="*/ 761100 w 2017800"/>
              <a:gd name="connsiteY5" fmla="*/ 785853 h 2005528"/>
              <a:gd name="connsiteX6" fmla="*/ 405920 w 2017800"/>
              <a:gd name="connsiteY6" fmla="*/ 908563 h 2005528"/>
              <a:gd name="connsiteX7" fmla="*/ 253700 w 2017800"/>
              <a:gd name="connsiteY7" fmla="*/ 1174437 h 2005528"/>
              <a:gd name="connsiteX8" fmla="*/ 0 w 2017800"/>
              <a:gd name="connsiteY8" fmla="*/ 2005528 h 2005528"/>
              <a:gd name="connsiteX0" fmla="*/ 2017800 w 2017800"/>
              <a:gd name="connsiteY0" fmla="*/ 1930228 h 2080828"/>
              <a:gd name="connsiteX1" fmla="*/ 1703920 w 2017800"/>
              <a:gd name="connsiteY1" fmla="*/ 725425 h 2080828"/>
              <a:gd name="connsiteX2" fmla="*/ 1217760 w 2017800"/>
              <a:gd name="connsiteY2" fmla="*/ 861154 h 2080828"/>
              <a:gd name="connsiteX3" fmla="*/ 1076160 w 2017800"/>
              <a:gd name="connsiteY3" fmla="*/ 123022 h 2080828"/>
              <a:gd name="connsiteX4" fmla="*/ 807120 w 2017800"/>
              <a:gd name="connsiteY4" fmla="*/ 123023 h 2080828"/>
              <a:gd name="connsiteX5" fmla="*/ 761100 w 2017800"/>
              <a:gd name="connsiteY5" fmla="*/ 861153 h 2080828"/>
              <a:gd name="connsiteX6" fmla="*/ 405920 w 2017800"/>
              <a:gd name="connsiteY6" fmla="*/ 983863 h 2080828"/>
              <a:gd name="connsiteX7" fmla="*/ 253700 w 2017800"/>
              <a:gd name="connsiteY7" fmla="*/ 1249737 h 2080828"/>
              <a:gd name="connsiteX8" fmla="*/ 0 w 2017800"/>
              <a:gd name="connsiteY8" fmla="*/ 2080828 h 2080828"/>
              <a:gd name="connsiteX0" fmla="*/ 2017800 w 2017800"/>
              <a:gd name="connsiteY0" fmla="*/ 1930228 h 2080828"/>
              <a:gd name="connsiteX1" fmla="*/ 1703920 w 2017800"/>
              <a:gd name="connsiteY1" fmla="*/ 725425 h 2080828"/>
              <a:gd name="connsiteX2" fmla="*/ 1345200 w 2017800"/>
              <a:gd name="connsiteY2" fmla="*/ 574824 h 2080828"/>
              <a:gd name="connsiteX3" fmla="*/ 1076160 w 2017800"/>
              <a:gd name="connsiteY3" fmla="*/ 123022 h 2080828"/>
              <a:gd name="connsiteX4" fmla="*/ 807120 w 2017800"/>
              <a:gd name="connsiteY4" fmla="*/ 123023 h 2080828"/>
              <a:gd name="connsiteX5" fmla="*/ 761100 w 2017800"/>
              <a:gd name="connsiteY5" fmla="*/ 861153 h 2080828"/>
              <a:gd name="connsiteX6" fmla="*/ 405920 w 2017800"/>
              <a:gd name="connsiteY6" fmla="*/ 983863 h 2080828"/>
              <a:gd name="connsiteX7" fmla="*/ 253700 w 2017800"/>
              <a:gd name="connsiteY7" fmla="*/ 1249737 h 2080828"/>
              <a:gd name="connsiteX8" fmla="*/ 0 w 2017800"/>
              <a:gd name="connsiteY8" fmla="*/ 2080828 h 2080828"/>
              <a:gd name="connsiteX0" fmla="*/ 2017800 w 2017800"/>
              <a:gd name="connsiteY0" fmla="*/ 1880025 h 2030625"/>
              <a:gd name="connsiteX1" fmla="*/ 1703920 w 2017800"/>
              <a:gd name="connsiteY1" fmla="*/ 675222 h 2030625"/>
              <a:gd name="connsiteX2" fmla="*/ 1345200 w 2017800"/>
              <a:gd name="connsiteY2" fmla="*/ 524621 h 2030625"/>
              <a:gd name="connsiteX3" fmla="*/ 1031320 w 2017800"/>
              <a:gd name="connsiteY3" fmla="*/ 374021 h 2030625"/>
              <a:gd name="connsiteX4" fmla="*/ 807120 w 2017800"/>
              <a:gd name="connsiteY4" fmla="*/ 72820 h 2030625"/>
              <a:gd name="connsiteX5" fmla="*/ 761100 w 2017800"/>
              <a:gd name="connsiteY5" fmla="*/ 810950 h 2030625"/>
              <a:gd name="connsiteX6" fmla="*/ 405920 w 2017800"/>
              <a:gd name="connsiteY6" fmla="*/ 933660 h 2030625"/>
              <a:gd name="connsiteX7" fmla="*/ 253700 w 2017800"/>
              <a:gd name="connsiteY7" fmla="*/ 1199534 h 2030625"/>
              <a:gd name="connsiteX8" fmla="*/ 0 w 2017800"/>
              <a:gd name="connsiteY8" fmla="*/ 2030625 h 2030625"/>
              <a:gd name="connsiteX0" fmla="*/ 2017800 w 2017800"/>
              <a:gd name="connsiteY0" fmla="*/ 1857404 h 2008004"/>
              <a:gd name="connsiteX1" fmla="*/ 1703920 w 2017800"/>
              <a:gd name="connsiteY1" fmla="*/ 652601 h 2008004"/>
              <a:gd name="connsiteX2" fmla="*/ 1345200 w 2017800"/>
              <a:gd name="connsiteY2" fmla="*/ 502000 h 2008004"/>
              <a:gd name="connsiteX3" fmla="*/ 1031320 w 2017800"/>
              <a:gd name="connsiteY3" fmla="*/ 351400 h 2008004"/>
              <a:gd name="connsiteX4" fmla="*/ 807120 w 2017800"/>
              <a:gd name="connsiteY4" fmla="*/ 50199 h 2008004"/>
              <a:gd name="connsiteX5" fmla="*/ 672600 w 2017800"/>
              <a:gd name="connsiteY5" fmla="*/ 652601 h 2008004"/>
              <a:gd name="connsiteX6" fmla="*/ 405920 w 2017800"/>
              <a:gd name="connsiteY6" fmla="*/ 911039 h 2008004"/>
              <a:gd name="connsiteX7" fmla="*/ 253700 w 2017800"/>
              <a:gd name="connsiteY7" fmla="*/ 1176913 h 2008004"/>
              <a:gd name="connsiteX8" fmla="*/ 0 w 2017800"/>
              <a:gd name="connsiteY8" fmla="*/ 2008004 h 2008004"/>
              <a:gd name="connsiteX0" fmla="*/ 2017800 w 2017800"/>
              <a:gd name="connsiteY0" fmla="*/ 1857404 h 2008004"/>
              <a:gd name="connsiteX1" fmla="*/ 1703920 w 2017800"/>
              <a:gd name="connsiteY1" fmla="*/ 652601 h 2008004"/>
              <a:gd name="connsiteX2" fmla="*/ 1345200 w 2017800"/>
              <a:gd name="connsiteY2" fmla="*/ 502000 h 2008004"/>
              <a:gd name="connsiteX3" fmla="*/ 1031320 w 2017800"/>
              <a:gd name="connsiteY3" fmla="*/ 351400 h 2008004"/>
              <a:gd name="connsiteX4" fmla="*/ 807120 w 2017800"/>
              <a:gd name="connsiteY4" fmla="*/ 50199 h 2008004"/>
              <a:gd name="connsiteX5" fmla="*/ 672600 w 2017800"/>
              <a:gd name="connsiteY5" fmla="*/ 652601 h 2008004"/>
              <a:gd name="connsiteX6" fmla="*/ 405920 w 2017800"/>
              <a:gd name="connsiteY6" fmla="*/ 911039 h 2008004"/>
              <a:gd name="connsiteX7" fmla="*/ 134520 w 2017800"/>
              <a:gd name="connsiteY7" fmla="*/ 953802 h 2008004"/>
              <a:gd name="connsiteX8" fmla="*/ 0 w 2017800"/>
              <a:gd name="connsiteY8" fmla="*/ 2008004 h 2008004"/>
              <a:gd name="connsiteX0" fmla="*/ 2017800 w 2017800"/>
              <a:gd name="connsiteY0" fmla="*/ 1857404 h 2008004"/>
              <a:gd name="connsiteX1" fmla="*/ 1703920 w 2017800"/>
              <a:gd name="connsiteY1" fmla="*/ 652601 h 2008004"/>
              <a:gd name="connsiteX2" fmla="*/ 1345200 w 2017800"/>
              <a:gd name="connsiteY2" fmla="*/ 502000 h 2008004"/>
              <a:gd name="connsiteX3" fmla="*/ 1031320 w 2017800"/>
              <a:gd name="connsiteY3" fmla="*/ 351400 h 2008004"/>
              <a:gd name="connsiteX4" fmla="*/ 807120 w 2017800"/>
              <a:gd name="connsiteY4" fmla="*/ 50199 h 2008004"/>
              <a:gd name="connsiteX5" fmla="*/ 672600 w 2017800"/>
              <a:gd name="connsiteY5" fmla="*/ 652601 h 2008004"/>
              <a:gd name="connsiteX6" fmla="*/ 403560 w 2017800"/>
              <a:gd name="connsiteY6" fmla="*/ 652601 h 2008004"/>
              <a:gd name="connsiteX7" fmla="*/ 134520 w 2017800"/>
              <a:gd name="connsiteY7" fmla="*/ 953802 h 2008004"/>
              <a:gd name="connsiteX8" fmla="*/ 0 w 2017800"/>
              <a:gd name="connsiteY8" fmla="*/ 2008004 h 2008004"/>
              <a:gd name="connsiteX0" fmla="*/ 2017800 w 2017800"/>
              <a:gd name="connsiteY0" fmla="*/ 1832305 h 1982905"/>
              <a:gd name="connsiteX1" fmla="*/ 1703920 w 2017800"/>
              <a:gd name="connsiteY1" fmla="*/ 627502 h 1982905"/>
              <a:gd name="connsiteX2" fmla="*/ 1345200 w 2017800"/>
              <a:gd name="connsiteY2" fmla="*/ 476901 h 1982905"/>
              <a:gd name="connsiteX3" fmla="*/ 1031320 w 2017800"/>
              <a:gd name="connsiteY3" fmla="*/ 326301 h 1982905"/>
              <a:gd name="connsiteX4" fmla="*/ 807120 w 2017800"/>
              <a:gd name="connsiteY4" fmla="*/ 25100 h 1982905"/>
              <a:gd name="connsiteX5" fmla="*/ 627760 w 2017800"/>
              <a:gd name="connsiteY5" fmla="*/ 476901 h 1982905"/>
              <a:gd name="connsiteX6" fmla="*/ 403560 w 2017800"/>
              <a:gd name="connsiteY6" fmla="*/ 627502 h 1982905"/>
              <a:gd name="connsiteX7" fmla="*/ 134520 w 2017800"/>
              <a:gd name="connsiteY7" fmla="*/ 928703 h 1982905"/>
              <a:gd name="connsiteX8" fmla="*/ 0 w 2017800"/>
              <a:gd name="connsiteY8" fmla="*/ 1982905 h 19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7800" h="1982905">
                <a:moveTo>
                  <a:pt x="2017800" y="1832305"/>
                </a:moveTo>
                <a:cubicBezTo>
                  <a:pt x="1855503" y="1591830"/>
                  <a:pt x="1816020" y="853403"/>
                  <a:pt x="1703920" y="627502"/>
                </a:cubicBezTo>
                <a:cubicBezTo>
                  <a:pt x="1591820" y="401601"/>
                  <a:pt x="1457300" y="527101"/>
                  <a:pt x="1345200" y="476901"/>
                </a:cubicBezTo>
                <a:cubicBezTo>
                  <a:pt x="1233100" y="426701"/>
                  <a:pt x="1121000" y="401601"/>
                  <a:pt x="1031320" y="326301"/>
                </a:cubicBezTo>
                <a:cubicBezTo>
                  <a:pt x="941640" y="251001"/>
                  <a:pt x="874380" y="0"/>
                  <a:pt x="807120" y="25100"/>
                </a:cubicBezTo>
                <a:cubicBezTo>
                  <a:pt x="739860" y="50200"/>
                  <a:pt x="695020" y="376501"/>
                  <a:pt x="627760" y="476901"/>
                </a:cubicBezTo>
                <a:cubicBezTo>
                  <a:pt x="560500" y="577301"/>
                  <a:pt x="374698" y="517941"/>
                  <a:pt x="403560" y="627502"/>
                </a:cubicBezTo>
                <a:cubicBezTo>
                  <a:pt x="275990" y="669726"/>
                  <a:pt x="201780" y="702803"/>
                  <a:pt x="134520" y="928703"/>
                </a:cubicBezTo>
                <a:cubicBezTo>
                  <a:pt x="67260" y="1154603"/>
                  <a:pt x="16015" y="1963999"/>
                  <a:pt x="0" y="1982905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 flipH="1" flipV="1">
            <a:off x="4067944" y="3212977"/>
            <a:ext cx="3312368" cy="1380150"/>
          </a:xfrm>
          <a:custGeom>
            <a:avLst/>
            <a:gdLst>
              <a:gd name="connsiteX0" fmla="*/ 852755 w 989744"/>
              <a:gd name="connsiteY0" fmla="*/ 1178104 h 1178104"/>
              <a:gd name="connsiteX1" fmla="*/ 575353 w 989744"/>
              <a:gd name="connsiteY1" fmla="*/ 869880 h 1178104"/>
              <a:gd name="connsiteX2" fmla="*/ 544530 w 989744"/>
              <a:gd name="connsiteY2" fmla="*/ 428091 h 1178104"/>
              <a:gd name="connsiteX3" fmla="*/ 719191 w 989744"/>
              <a:gd name="connsiteY3" fmla="*/ 273978 h 1178104"/>
              <a:gd name="connsiteX4" fmla="*/ 934948 w 989744"/>
              <a:gd name="connsiteY4" fmla="*/ 335623 h 1178104"/>
              <a:gd name="connsiteX5" fmla="*/ 965771 w 989744"/>
              <a:gd name="connsiteY5" fmla="*/ 541106 h 1178104"/>
              <a:gd name="connsiteX6" fmla="*/ 791110 w 989744"/>
              <a:gd name="connsiteY6" fmla="*/ 623300 h 1178104"/>
              <a:gd name="connsiteX7" fmla="*/ 616449 w 989744"/>
              <a:gd name="connsiteY7" fmla="*/ 561655 h 1178104"/>
              <a:gd name="connsiteX8" fmla="*/ 472611 w 989744"/>
              <a:gd name="connsiteY8" fmla="*/ 243156 h 1178104"/>
              <a:gd name="connsiteX9" fmla="*/ 369870 w 989744"/>
              <a:gd name="connsiteY9" fmla="*/ 58221 h 1178104"/>
              <a:gd name="connsiteX10" fmla="*/ 246580 w 989744"/>
              <a:gd name="connsiteY10" fmla="*/ 6850 h 1178104"/>
              <a:gd name="connsiteX11" fmla="*/ 123290 w 989744"/>
              <a:gd name="connsiteY11" fmla="*/ 17124 h 1178104"/>
              <a:gd name="connsiteX12" fmla="*/ 0 w 989744"/>
              <a:gd name="connsiteY12" fmla="*/ 89044 h 1178104"/>
              <a:gd name="connsiteX0" fmla="*/ 3895459 w 4032448"/>
              <a:gd name="connsiteY0" fmla="*/ 1178104 h 1178104"/>
              <a:gd name="connsiteX1" fmla="*/ 3618057 w 4032448"/>
              <a:gd name="connsiteY1" fmla="*/ 869880 h 1178104"/>
              <a:gd name="connsiteX2" fmla="*/ 3587234 w 4032448"/>
              <a:gd name="connsiteY2" fmla="*/ 428091 h 1178104"/>
              <a:gd name="connsiteX3" fmla="*/ 3761895 w 4032448"/>
              <a:gd name="connsiteY3" fmla="*/ 273978 h 1178104"/>
              <a:gd name="connsiteX4" fmla="*/ 3977652 w 4032448"/>
              <a:gd name="connsiteY4" fmla="*/ 335623 h 1178104"/>
              <a:gd name="connsiteX5" fmla="*/ 4008475 w 4032448"/>
              <a:gd name="connsiteY5" fmla="*/ 541106 h 1178104"/>
              <a:gd name="connsiteX6" fmla="*/ 3833814 w 4032448"/>
              <a:gd name="connsiteY6" fmla="*/ 623300 h 1178104"/>
              <a:gd name="connsiteX7" fmla="*/ 3659153 w 4032448"/>
              <a:gd name="connsiteY7" fmla="*/ 561655 h 1178104"/>
              <a:gd name="connsiteX8" fmla="*/ 3515315 w 4032448"/>
              <a:gd name="connsiteY8" fmla="*/ 243156 h 1178104"/>
              <a:gd name="connsiteX9" fmla="*/ 3412574 w 4032448"/>
              <a:gd name="connsiteY9" fmla="*/ 58221 h 1178104"/>
              <a:gd name="connsiteX10" fmla="*/ 3289284 w 4032448"/>
              <a:gd name="connsiteY10" fmla="*/ 6850 h 1178104"/>
              <a:gd name="connsiteX11" fmla="*/ 3165994 w 4032448"/>
              <a:gd name="connsiteY11" fmla="*/ 17124 h 1178104"/>
              <a:gd name="connsiteX12" fmla="*/ 0 w 4032448"/>
              <a:gd name="connsiteY12" fmla="*/ 72008 h 1178104"/>
              <a:gd name="connsiteX0" fmla="*/ 3895459 w 4032448"/>
              <a:gd name="connsiteY0" fmla="*/ 1245560 h 1245560"/>
              <a:gd name="connsiteX1" fmla="*/ 3618057 w 4032448"/>
              <a:gd name="connsiteY1" fmla="*/ 937336 h 1245560"/>
              <a:gd name="connsiteX2" fmla="*/ 3587234 w 4032448"/>
              <a:gd name="connsiteY2" fmla="*/ 495547 h 1245560"/>
              <a:gd name="connsiteX3" fmla="*/ 3761895 w 4032448"/>
              <a:gd name="connsiteY3" fmla="*/ 341434 h 1245560"/>
              <a:gd name="connsiteX4" fmla="*/ 3977652 w 4032448"/>
              <a:gd name="connsiteY4" fmla="*/ 403079 h 1245560"/>
              <a:gd name="connsiteX5" fmla="*/ 4008475 w 4032448"/>
              <a:gd name="connsiteY5" fmla="*/ 608562 h 1245560"/>
              <a:gd name="connsiteX6" fmla="*/ 3833814 w 4032448"/>
              <a:gd name="connsiteY6" fmla="*/ 690756 h 1245560"/>
              <a:gd name="connsiteX7" fmla="*/ 3659153 w 4032448"/>
              <a:gd name="connsiteY7" fmla="*/ 629111 h 1245560"/>
              <a:gd name="connsiteX8" fmla="*/ 3515315 w 4032448"/>
              <a:gd name="connsiteY8" fmla="*/ 310612 h 1245560"/>
              <a:gd name="connsiteX9" fmla="*/ 3412574 w 4032448"/>
              <a:gd name="connsiteY9" fmla="*/ 125677 h 1245560"/>
              <a:gd name="connsiteX10" fmla="*/ 3289284 w 4032448"/>
              <a:gd name="connsiteY10" fmla="*/ 74306 h 1245560"/>
              <a:gd name="connsiteX11" fmla="*/ 504056 w 4032448"/>
              <a:gd name="connsiteY11" fmla="*/ 571512 h 1245560"/>
              <a:gd name="connsiteX12" fmla="*/ 0 w 4032448"/>
              <a:gd name="connsiteY12" fmla="*/ 139464 h 1245560"/>
              <a:gd name="connsiteX0" fmla="*/ 3895459 w 4032448"/>
              <a:gd name="connsiteY0" fmla="*/ 1175368 h 1175368"/>
              <a:gd name="connsiteX1" fmla="*/ 3618057 w 4032448"/>
              <a:gd name="connsiteY1" fmla="*/ 867144 h 1175368"/>
              <a:gd name="connsiteX2" fmla="*/ 3587234 w 4032448"/>
              <a:gd name="connsiteY2" fmla="*/ 425355 h 1175368"/>
              <a:gd name="connsiteX3" fmla="*/ 3761895 w 4032448"/>
              <a:gd name="connsiteY3" fmla="*/ 271242 h 1175368"/>
              <a:gd name="connsiteX4" fmla="*/ 3977652 w 4032448"/>
              <a:gd name="connsiteY4" fmla="*/ 332887 h 1175368"/>
              <a:gd name="connsiteX5" fmla="*/ 4008475 w 4032448"/>
              <a:gd name="connsiteY5" fmla="*/ 538370 h 1175368"/>
              <a:gd name="connsiteX6" fmla="*/ 3833814 w 4032448"/>
              <a:gd name="connsiteY6" fmla="*/ 620564 h 1175368"/>
              <a:gd name="connsiteX7" fmla="*/ 3659153 w 4032448"/>
              <a:gd name="connsiteY7" fmla="*/ 558919 h 1175368"/>
              <a:gd name="connsiteX8" fmla="*/ 3515315 w 4032448"/>
              <a:gd name="connsiteY8" fmla="*/ 240420 h 1175368"/>
              <a:gd name="connsiteX9" fmla="*/ 3412574 w 4032448"/>
              <a:gd name="connsiteY9" fmla="*/ 55485 h 1175368"/>
              <a:gd name="connsiteX10" fmla="*/ 1368152 w 4032448"/>
              <a:gd name="connsiteY10" fmla="*/ 573328 h 1175368"/>
              <a:gd name="connsiteX11" fmla="*/ 504056 w 4032448"/>
              <a:gd name="connsiteY11" fmla="*/ 501320 h 1175368"/>
              <a:gd name="connsiteX12" fmla="*/ 0 w 4032448"/>
              <a:gd name="connsiteY12" fmla="*/ 69272 h 1175368"/>
              <a:gd name="connsiteX0" fmla="*/ 3895459 w 4032448"/>
              <a:gd name="connsiteY0" fmla="*/ 1106096 h 1106096"/>
              <a:gd name="connsiteX1" fmla="*/ 3618057 w 4032448"/>
              <a:gd name="connsiteY1" fmla="*/ 797872 h 1106096"/>
              <a:gd name="connsiteX2" fmla="*/ 3587234 w 4032448"/>
              <a:gd name="connsiteY2" fmla="*/ 356083 h 1106096"/>
              <a:gd name="connsiteX3" fmla="*/ 3761895 w 4032448"/>
              <a:gd name="connsiteY3" fmla="*/ 201970 h 1106096"/>
              <a:gd name="connsiteX4" fmla="*/ 3977652 w 4032448"/>
              <a:gd name="connsiteY4" fmla="*/ 263615 h 1106096"/>
              <a:gd name="connsiteX5" fmla="*/ 4008475 w 4032448"/>
              <a:gd name="connsiteY5" fmla="*/ 469098 h 1106096"/>
              <a:gd name="connsiteX6" fmla="*/ 3833814 w 4032448"/>
              <a:gd name="connsiteY6" fmla="*/ 551292 h 1106096"/>
              <a:gd name="connsiteX7" fmla="*/ 3659153 w 4032448"/>
              <a:gd name="connsiteY7" fmla="*/ 489647 h 1106096"/>
              <a:gd name="connsiteX8" fmla="*/ 3515315 w 4032448"/>
              <a:gd name="connsiteY8" fmla="*/ 171148 h 1106096"/>
              <a:gd name="connsiteX9" fmla="*/ 2376264 w 4032448"/>
              <a:gd name="connsiteY9" fmla="*/ 648072 h 1106096"/>
              <a:gd name="connsiteX10" fmla="*/ 1368152 w 4032448"/>
              <a:gd name="connsiteY10" fmla="*/ 504056 h 1106096"/>
              <a:gd name="connsiteX11" fmla="*/ 504056 w 4032448"/>
              <a:gd name="connsiteY11" fmla="*/ 432048 h 1106096"/>
              <a:gd name="connsiteX12" fmla="*/ 0 w 4032448"/>
              <a:gd name="connsiteY12" fmla="*/ 0 h 1106096"/>
              <a:gd name="connsiteX0" fmla="*/ 3895459 w 4032448"/>
              <a:gd name="connsiteY0" fmla="*/ 1106096 h 1106096"/>
              <a:gd name="connsiteX1" fmla="*/ 3618057 w 4032448"/>
              <a:gd name="connsiteY1" fmla="*/ 797872 h 1106096"/>
              <a:gd name="connsiteX2" fmla="*/ 3587234 w 4032448"/>
              <a:gd name="connsiteY2" fmla="*/ 356083 h 1106096"/>
              <a:gd name="connsiteX3" fmla="*/ 3761895 w 4032448"/>
              <a:gd name="connsiteY3" fmla="*/ 201970 h 1106096"/>
              <a:gd name="connsiteX4" fmla="*/ 3977652 w 4032448"/>
              <a:gd name="connsiteY4" fmla="*/ 263615 h 1106096"/>
              <a:gd name="connsiteX5" fmla="*/ 4008475 w 4032448"/>
              <a:gd name="connsiteY5" fmla="*/ 469098 h 1106096"/>
              <a:gd name="connsiteX6" fmla="*/ 3833814 w 4032448"/>
              <a:gd name="connsiteY6" fmla="*/ 551292 h 1106096"/>
              <a:gd name="connsiteX7" fmla="*/ 3659153 w 4032448"/>
              <a:gd name="connsiteY7" fmla="*/ 489647 h 1106096"/>
              <a:gd name="connsiteX8" fmla="*/ 2664296 w 4032448"/>
              <a:gd name="connsiteY8" fmla="*/ 504056 h 1106096"/>
              <a:gd name="connsiteX9" fmla="*/ 2376264 w 4032448"/>
              <a:gd name="connsiteY9" fmla="*/ 648072 h 1106096"/>
              <a:gd name="connsiteX10" fmla="*/ 1368152 w 4032448"/>
              <a:gd name="connsiteY10" fmla="*/ 504056 h 1106096"/>
              <a:gd name="connsiteX11" fmla="*/ 504056 w 4032448"/>
              <a:gd name="connsiteY11" fmla="*/ 432048 h 1106096"/>
              <a:gd name="connsiteX12" fmla="*/ 0 w 4032448"/>
              <a:gd name="connsiteY12" fmla="*/ 0 h 1106096"/>
              <a:gd name="connsiteX0" fmla="*/ 3895459 w 4032448"/>
              <a:gd name="connsiteY0" fmla="*/ 1106096 h 1106096"/>
              <a:gd name="connsiteX1" fmla="*/ 3618057 w 4032448"/>
              <a:gd name="connsiteY1" fmla="*/ 797872 h 1106096"/>
              <a:gd name="connsiteX2" fmla="*/ 3587234 w 4032448"/>
              <a:gd name="connsiteY2" fmla="*/ 356083 h 1106096"/>
              <a:gd name="connsiteX3" fmla="*/ 3761895 w 4032448"/>
              <a:gd name="connsiteY3" fmla="*/ 201970 h 1106096"/>
              <a:gd name="connsiteX4" fmla="*/ 3977652 w 4032448"/>
              <a:gd name="connsiteY4" fmla="*/ 263615 h 1106096"/>
              <a:gd name="connsiteX5" fmla="*/ 4008475 w 4032448"/>
              <a:gd name="connsiteY5" fmla="*/ 469098 h 1106096"/>
              <a:gd name="connsiteX6" fmla="*/ 3833814 w 4032448"/>
              <a:gd name="connsiteY6" fmla="*/ 551292 h 1106096"/>
              <a:gd name="connsiteX7" fmla="*/ 2952328 w 4032448"/>
              <a:gd name="connsiteY7" fmla="*/ 648072 h 1106096"/>
              <a:gd name="connsiteX8" fmla="*/ 2664296 w 4032448"/>
              <a:gd name="connsiteY8" fmla="*/ 504056 h 1106096"/>
              <a:gd name="connsiteX9" fmla="*/ 2376264 w 4032448"/>
              <a:gd name="connsiteY9" fmla="*/ 648072 h 1106096"/>
              <a:gd name="connsiteX10" fmla="*/ 1368152 w 4032448"/>
              <a:gd name="connsiteY10" fmla="*/ 504056 h 1106096"/>
              <a:gd name="connsiteX11" fmla="*/ 504056 w 4032448"/>
              <a:gd name="connsiteY11" fmla="*/ 432048 h 1106096"/>
              <a:gd name="connsiteX12" fmla="*/ 0 w 4032448"/>
              <a:gd name="connsiteY12" fmla="*/ 0 h 1106096"/>
              <a:gd name="connsiteX0" fmla="*/ 3895459 w 4119356"/>
              <a:gd name="connsiteY0" fmla="*/ 1106096 h 1106096"/>
              <a:gd name="connsiteX1" fmla="*/ 3618057 w 4119356"/>
              <a:gd name="connsiteY1" fmla="*/ 797872 h 1106096"/>
              <a:gd name="connsiteX2" fmla="*/ 3587234 w 4119356"/>
              <a:gd name="connsiteY2" fmla="*/ 356083 h 1106096"/>
              <a:gd name="connsiteX3" fmla="*/ 3761895 w 4119356"/>
              <a:gd name="connsiteY3" fmla="*/ 201970 h 1106096"/>
              <a:gd name="connsiteX4" fmla="*/ 3977652 w 4119356"/>
              <a:gd name="connsiteY4" fmla="*/ 263615 h 1106096"/>
              <a:gd name="connsiteX5" fmla="*/ 4008475 w 4119356"/>
              <a:gd name="connsiteY5" fmla="*/ 469098 h 1106096"/>
              <a:gd name="connsiteX6" fmla="*/ 3312368 w 4119356"/>
              <a:gd name="connsiteY6" fmla="*/ 720080 h 1106096"/>
              <a:gd name="connsiteX7" fmla="*/ 2952328 w 4119356"/>
              <a:gd name="connsiteY7" fmla="*/ 648072 h 1106096"/>
              <a:gd name="connsiteX8" fmla="*/ 2664296 w 4119356"/>
              <a:gd name="connsiteY8" fmla="*/ 504056 h 1106096"/>
              <a:gd name="connsiteX9" fmla="*/ 2376264 w 4119356"/>
              <a:gd name="connsiteY9" fmla="*/ 648072 h 1106096"/>
              <a:gd name="connsiteX10" fmla="*/ 1368152 w 4119356"/>
              <a:gd name="connsiteY10" fmla="*/ 504056 h 1106096"/>
              <a:gd name="connsiteX11" fmla="*/ 504056 w 4119356"/>
              <a:gd name="connsiteY11" fmla="*/ 432048 h 1106096"/>
              <a:gd name="connsiteX12" fmla="*/ 0 w 4119356"/>
              <a:gd name="connsiteY12" fmla="*/ 0 h 1106096"/>
              <a:gd name="connsiteX0" fmla="*/ 3895459 w 4119356"/>
              <a:gd name="connsiteY0" fmla="*/ 1106096 h 1131491"/>
              <a:gd name="connsiteX1" fmla="*/ 3960440 w 4119356"/>
              <a:gd name="connsiteY1" fmla="*/ 1080120 h 1131491"/>
              <a:gd name="connsiteX2" fmla="*/ 3618057 w 4119356"/>
              <a:gd name="connsiteY2" fmla="*/ 797872 h 1131491"/>
              <a:gd name="connsiteX3" fmla="*/ 3587234 w 4119356"/>
              <a:gd name="connsiteY3" fmla="*/ 356083 h 1131491"/>
              <a:gd name="connsiteX4" fmla="*/ 3761895 w 4119356"/>
              <a:gd name="connsiteY4" fmla="*/ 201970 h 1131491"/>
              <a:gd name="connsiteX5" fmla="*/ 3977652 w 4119356"/>
              <a:gd name="connsiteY5" fmla="*/ 263615 h 1131491"/>
              <a:gd name="connsiteX6" fmla="*/ 4008475 w 4119356"/>
              <a:gd name="connsiteY6" fmla="*/ 469098 h 1131491"/>
              <a:gd name="connsiteX7" fmla="*/ 3312368 w 4119356"/>
              <a:gd name="connsiteY7" fmla="*/ 720080 h 1131491"/>
              <a:gd name="connsiteX8" fmla="*/ 2952328 w 4119356"/>
              <a:gd name="connsiteY8" fmla="*/ 648072 h 1131491"/>
              <a:gd name="connsiteX9" fmla="*/ 2664296 w 4119356"/>
              <a:gd name="connsiteY9" fmla="*/ 504056 h 1131491"/>
              <a:gd name="connsiteX10" fmla="*/ 2376264 w 4119356"/>
              <a:gd name="connsiteY10" fmla="*/ 648072 h 1131491"/>
              <a:gd name="connsiteX11" fmla="*/ 1368152 w 4119356"/>
              <a:gd name="connsiteY11" fmla="*/ 504056 h 1131491"/>
              <a:gd name="connsiteX12" fmla="*/ 504056 w 4119356"/>
              <a:gd name="connsiteY12" fmla="*/ 432048 h 1131491"/>
              <a:gd name="connsiteX13" fmla="*/ 0 w 4119356"/>
              <a:gd name="connsiteY13" fmla="*/ 0 h 1131491"/>
              <a:gd name="connsiteX0" fmla="*/ 3895459 w 4119356"/>
              <a:gd name="connsiteY0" fmla="*/ 1106096 h 1131491"/>
              <a:gd name="connsiteX1" fmla="*/ 3960440 w 4119356"/>
              <a:gd name="connsiteY1" fmla="*/ 1080120 h 1131491"/>
              <a:gd name="connsiteX2" fmla="*/ 3618057 w 4119356"/>
              <a:gd name="connsiteY2" fmla="*/ 797872 h 1131491"/>
              <a:gd name="connsiteX3" fmla="*/ 3024336 w 4119356"/>
              <a:gd name="connsiteY3" fmla="*/ 504056 h 1131491"/>
              <a:gd name="connsiteX4" fmla="*/ 3761895 w 4119356"/>
              <a:gd name="connsiteY4" fmla="*/ 201970 h 1131491"/>
              <a:gd name="connsiteX5" fmla="*/ 3977652 w 4119356"/>
              <a:gd name="connsiteY5" fmla="*/ 263615 h 1131491"/>
              <a:gd name="connsiteX6" fmla="*/ 4008475 w 4119356"/>
              <a:gd name="connsiteY6" fmla="*/ 469098 h 1131491"/>
              <a:gd name="connsiteX7" fmla="*/ 3312368 w 4119356"/>
              <a:gd name="connsiteY7" fmla="*/ 720080 h 1131491"/>
              <a:gd name="connsiteX8" fmla="*/ 2952328 w 4119356"/>
              <a:gd name="connsiteY8" fmla="*/ 648072 h 1131491"/>
              <a:gd name="connsiteX9" fmla="*/ 2664296 w 4119356"/>
              <a:gd name="connsiteY9" fmla="*/ 504056 h 1131491"/>
              <a:gd name="connsiteX10" fmla="*/ 2376264 w 4119356"/>
              <a:gd name="connsiteY10" fmla="*/ 648072 h 1131491"/>
              <a:gd name="connsiteX11" fmla="*/ 1368152 w 4119356"/>
              <a:gd name="connsiteY11" fmla="*/ 504056 h 1131491"/>
              <a:gd name="connsiteX12" fmla="*/ 504056 w 4119356"/>
              <a:gd name="connsiteY12" fmla="*/ 432048 h 1131491"/>
              <a:gd name="connsiteX13" fmla="*/ 0 w 4119356"/>
              <a:gd name="connsiteY13" fmla="*/ 0 h 1131491"/>
              <a:gd name="connsiteX0" fmla="*/ 3895459 w 4119356"/>
              <a:gd name="connsiteY0" fmla="*/ 1106096 h 1108452"/>
              <a:gd name="connsiteX1" fmla="*/ 3960440 w 4119356"/>
              <a:gd name="connsiteY1" fmla="*/ 1080120 h 1108452"/>
              <a:gd name="connsiteX2" fmla="*/ 3384376 w 4119356"/>
              <a:gd name="connsiteY2" fmla="*/ 936104 h 1108452"/>
              <a:gd name="connsiteX3" fmla="*/ 3024336 w 4119356"/>
              <a:gd name="connsiteY3" fmla="*/ 504056 h 1108452"/>
              <a:gd name="connsiteX4" fmla="*/ 3761895 w 4119356"/>
              <a:gd name="connsiteY4" fmla="*/ 201970 h 1108452"/>
              <a:gd name="connsiteX5" fmla="*/ 3977652 w 4119356"/>
              <a:gd name="connsiteY5" fmla="*/ 263615 h 1108452"/>
              <a:gd name="connsiteX6" fmla="*/ 4008475 w 4119356"/>
              <a:gd name="connsiteY6" fmla="*/ 469098 h 1108452"/>
              <a:gd name="connsiteX7" fmla="*/ 3312368 w 4119356"/>
              <a:gd name="connsiteY7" fmla="*/ 720080 h 1108452"/>
              <a:gd name="connsiteX8" fmla="*/ 2952328 w 4119356"/>
              <a:gd name="connsiteY8" fmla="*/ 648072 h 1108452"/>
              <a:gd name="connsiteX9" fmla="*/ 2664296 w 4119356"/>
              <a:gd name="connsiteY9" fmla="*/ 504056 h 1108452"/>
              <a:gd name="connsiteX10" fmla="*/ 2376264 w 4119356"/>
              <a:gd name="connsiteY10" fmla="*/ 648072 h 1108452"/>
              <a:gd name="connsiteX11" fmla="*/ 1368152 w 4119356"/>
              <a:gd name="connsiteY11" fmla="*/ 504056 h 1108452"/>
              <a:gd name="connsiteX12" fmla="*/ 504056 w 4119356"/>
              <a:gd name="connsiteY12" fmla="*/ 432048 h 1108452"/>
              <a:gd name="connsiteX13" fmla="*/ 0 w 4119356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024336 w 4045621"/>
              <a:gd name="connsiteY3" fmla="*/ 504056 h 1108452"/>
              <a:gd name="connsiteX4" fmla="*/ 3761895 w 4045621"/>
              <a:gd name="connsiteY4" fmla="*/ 201970 h 1108452"/>
              <a:gd name="connsiteX5" fmla="*/ 3977652 w 4045621"/>
              <a:gd name="connsiteY5" fmla="*/ 263615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024336 w 4045621"/>
              <a:gd name="connsiteY3" fmla="*/ 504056 h 1108452"/>
              <a:gd name="connsiteX4" fmla="*/ 3761895 w 4045621"/>
              <a:gd name="connsiteY4" fmla="*/ 201970 h 1108452"/>
              <a:gd name="connsiteX5" fmla="*/ 3744416 w 4045621"/>
              <a:gd name="connsiteY5" fmla="*/ 576064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024336 w 4045621"/>
              <a:gd name="connsiteY3" fmla="*/ 504056 h 1108452"/>
              <a:gd name="connsiteX4" fmla="*/ 3384376 w 4045621"/>
              <a:gd name="connsiteY4" fmla="*/ 432048 h 1108452"/>
              <a:gd name="connsiteX5" fmla="*/ 3744416 w 4045621"/>
              <a:gd name="connsiteY5" fmla="*/ 576064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240360 w 4045621"/>
              <a:gd name="connsiteY3" fmla="*/ 504056 h 1108452"/>
              <a:gd name="connsiteX4" fmla="*/ 3384376 w 4045621"/>
              <a:gd name="connsiteY4" fmla="*/ 432048 h 1108452"/>
              <a:gd name="connsiteX5" fmla="*/ 3744416 w 4045621"/>
              <a:gd name="connsiteY5" fmla="*/ 576064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895459 w 4045621"/>
              <a:gd name="connsiteY0" fmla="*/ 1106096 h 1108452"/>
              <a:gd name="connsiteX1" fmla="*/ 3960440 w 4045621"/>
              <a:gd name="connsiteY1" fmla="*/ 1080120 h 1108452"/>
              <a:gd name="connsiteX2" fmla="*/ 3384376 w 4045621"/>
              <a:gd name="connsiteY2" fmla="*/ 936104 h 1108452"/>
              <a:gd name="connsiteX3" fmla="*/ 3240360 w 4045621"/>
              <a:gd name="connsiteY3" fmla="*/ 504056 h 1108452"/>
              <a:gd name="connsiteX4" fmla="*/ 3384376 w 4045621"/>
              <a:gd name="connsiteY4" fmla="*/ 432048 h 1108452"/>
              <a:gd name="connsiteX5" fmla="*/ 3672408 w 4045621"/>
              <a:gd name="connsiteY5" fmla="*/ 576064 h 1108452"/>
              <a:gd name="connsiteX6" fmla="*/ 3600400 w 4045621"/>
              <a:gd name="connsiteY6" fmla="*/ 720080 h 1108452"/>
              <a:gd name="connsiteX7" fmla="*/ 3312368 w 4045621"/>
              <a:gd name="connsiteY7" fmla="*/ 720080 h 1108452"/>
              <a:gd name="connsiteX8" fmla="*/ 2952328 w 4045621"/>
              <a:gd name="connsiteY8" fmla="*/ 648072 h 1108452"/>
              <a:gd name="connsiteX9" fmla="*/ 2664296 w 4045621"/>
              <a:gd name="connsiteY9" fmla="*/ 504056 h 1108452"/>
              <a:gd name="connsiteX10" fmla="*/ 2376264 w 4045621"/>
              <a:gd name="connsiteY10" fmla="*/ 648072 h 1108452"/>
              <a:gd name="connsiteX11" fmla="*/ 1368152 w 4045621"/>
              <a:gd name="connsiteY11" fmla="*/ 504056 h 1108452"/>
              <a:gd name="connsiteX12" fmla="*/ 504056 w 4045621"/>
              <a:gd name="connsiteY12" fmla="*/ 432048 h 1108452"/>
              <a:gd name="connsiteX13" fmla="*/ 0 w 4045621"/>
              <a:gd name="connsiteY13" fmla="*/ 0 h 1108452"/>
              <a:gd name="connsiteX0" fmla="*/ 3960440 w 3960440"/>
              <a:gd name="connsiteY0" fmla="*/ 1080120 h 1080120"/>
              <a:gd name="connsiteX1" fmla="*/ 3960440 w 3960440"/>
              <a:gd name="connsiteY1" fmla="*/ 1080120 h 1080120"/>
              <a:gd name="connsiteX2" fmla="*/ 3384376 w 3960440"/>
              <a:gd name="connsiteY2" fmla="*/ 936104 h 1080120"/>
              <a:gd name="connsiteX3" fmla="*/ 3240360 w 3960440"/>
              <a:gd name="connsiteY3" fmla="*/ 504056 h 1080120"/>
              <a:gd name="connsiteX4" fmla="*/ 3384376 w 3960440"/>
              <a:gd name="connsiteY4" fmla="*/ 432048 h 1080120"/>
              <a:gd name="connsiteX5" fmla="*/ 3672408 w 3960440"/>
              <a:gd name="connsiteY5" fmla="*/ 576064 h 1080120"/>
              <a:gd name="connsiteX6" fmla="*/ 3600400 w 3960440"/>
              <a:gd name="connsiteY6" fmla="*/ 720080 h 1080120"/>
              <a:gd name="connsiteX7" fmla="*/ 3312368 w 3960440"/>
              <a:gd name="connsiteY7" fmla="*/ 720080 h 1080120"/>
              <a:gd name="connsiteX8" fmla="*/ 2952328 w 3960440"/>
              <a:gd name="connsiteY8" fmla="*/ 648072 h 1080120"/>
              <a:gd name="connsiteX9" fmla="*/ 2664296 w 3960440"/>
              <a:gd name="connsiteY9" fmla="*/ 504056 h 1080120"/>
              <a:gd name="connsiteX10" fmla="*/ 2376264 w 3960440"/>
              <a:gd name="connsiteY10" fmla="*/ 648072 h 1080120"/>
              <a:gd name="connsiteX11" fmla="*/ 1368152 w 3960440"/>
              <a:gd name="connsiteY11" fmla="*/ 504056 h 1080120"/>
              <a:gd name="connsiteX12" fmla="*/ 504056 w 3960440"/>
              <a:gd name="connsiteY12" fmla="*/ 432048 h 1080120"/>
              <a:gd name="connsiteX13" fmla="*/ 0 w 3960440"/>
              <a:gd name="connsiteY13" fmla="*/ 0 h 1080120"/>
              <a:gd name="connsiteX0" fmla="*/ 3888431 w 3888431"/>
              <a:gd name="connsiteY0" fmla="*/ 1008112 h 1008112"/>
              <a:gd name="connsiteX1" fmla="*/ 3888431 w 3888431"/>
              <a:gd name="connsiteY1" fmla="*/ 1008112 h 1008112"/>
              <a:gd name="connsiteX2" fmla="*/ 3312367 w 3888431"/>
              <a:gd name="connsiteY2" fmla="*/ 864096 h 1008112"/>
              <a:gd name="connsiteX3" fmla="*/ 3168351 w 3888431"/>
              <a:gd name="connsiteY3" fmla="*/ 432048 h 1008112"/>
              <a:gd name="connsiteX4" fmla="*/ 3312367 w 3888431"/>
              <a:gd name="connsiteY4" fmla="*/ 360040 h 1008112"/>
              <a:gd name="connsiteX5" fmla="*/ 3600399 w 3888431"/>
              <a:gd name="connsiteY5" fmla="*/ 504056 h 1008112"/>
              <a:gd name="connsiteX6" fmla="*/ 3528391 w 3888431"/>
              <a:gd name="connsiteY6" fmla="*/ 648072 h 1008112"/>
              <a:gd name="connsiteX7" fmla="*/ 3240359 w 3888431"/>
              <a:gd name="connsiteY7" fmla="*/ 648072 h 1008112"/>
              <a:gd name="connsiteX8" fmla="*/ 2880319 w 3888431"/>
              <a:gd name="connsiteY8" fmla="*/ 576064 h 1008112"/>
              <a:gd name="connsiteX9" fmla="*/ 2592287 w 3888431"/>
              <a:gd name="connsiteY9" fmla="*/ 432048 h 1008112"/>
              <a:gd name="connsiteX10" fmla="*/ 2304255 w 3888431"/>
              <a:gd name="connsiteY10" fmla="*/ 576064 h 1008112"/>
              <a:gd name="connsiteX11" fmla="*/ 1296143 w 3888431"/>
              <a:gd name="connsiteY11" fmla="*/ 432048 h 1008112"/>
              <a:gd name="connsiteX12" fmla="*/ 432047 w 3888431"/>
              <a:gd name="connsiteY12" fmla="*/ 360040 h 1008112"/>
              <a:gd name="connsiteX13" fmla="*/ 0 w 3888431"/>
              <a:gd name="connsiteY13" fmla="*/ 0 h 1008112"/>
              <a:gd name="connsiteX0" fmla="*/ 3888431 w 3888431"/>
              <a:gd name="connsiteY0" fmla="*/ 1008112 h 1008112"/>
              <a:gd name="connsiteX1" fmla="*/ 3888431 w 3888431"/>
              <a:gd name="connsiteY1" fmla="*/ 1008112 h 1008112"/>
              <a:gd name="connsiteX2" fmla="*/ 3312367 w 3888431"/>
              <a:gd name="connsiteY2" fmla="*/ 864096 h 1008112"/>
              <a:gd name="connsiteX3" fmla="*/ 3168351 w 3888431"/>
              <a:gd name="connsiteY3" fmla="*/ 432048 h 1008112"/>
              <a:gd name="connsiteX4" fmla="*/ 3312367 w 3888431"/>
              <a:gd name="connsiteY4" fmla="*/ 360040 h 1008112"/>
              <a:gd name="connsiteX5" fmla="*/ 3600399 w 3888431"/>
              <a:gd name="connsiteY5" fmla="*/ 504056 h 1008112"/>
              <a:gd name="connsiteX6" fmla="*/ 3528391 w 3888431"/>
              <a:gd name="connsiteY6" fmla="*/ 648072 h 1008112"/>
              <a:gd name="connsiteX7" fmla="*/ 3240359 w 3888431"/>
              <a:gd name="connsiteY7" fmla="*/ 648072 h 1008112"/>
              <a:gd name="connsiteX8" fmla="*/ 2880319 w 3888431"/>
              <a:gd name="connsiteY8" fmla="*/ 576064 h 1008112"/>
              <a:gd name="connsiteX9" fmla="*/ 2592287 w 3888431"/>
              <a:gd name="connsiteY9" fmla="*/ 432048 h 1008112"/>
              <a:gd name="connsiteX10" fmla="*/ 2304255 w 3888431"/>
              <a:gd name="connsiteY10" fmla="*/ 576064 h 1008112"/>
              <a:gd name="connsiteX11" fmla="*/ 1296143 w 3888431"/>
              <a:gd name="connsiteY11" fmla="*/ 432048 h 1008112"/>
              <a:gd name="connsiteX12" fmla="*/ 360039 w 3888431"/>
              <a:gd name="connsiteY12" fmla="*/ 432048 h 1008112"/>
              <a:gd name="connsiteX13" fmla="*/ 0 w 3888431"/>
              <a:gd name="connsiteY13" fmla="*/ 0 h 1008112"/>
              <a:gd name="connsiteX0" fmla="*/ 3888431 w 3888431"/>
              <a:gd name="connsiteY0" fmla="*/ 1008112 h 1008112"/>
              <a:gd name="connsiteX1" fmla="*/ 3888431 w 3888431"/>
              <a:gd name="connsiteY1" fmla="*/ 1008112 h 1008112"/>
              <a:gd name="connsiteX2" fmla="*/ 3312367 w 3888431"/>
              <a:gd name="connsiteY2" fmla="*/ 864096 h 1008112"/>
              <a:gd name="connsiteX3" fmla="*/ 3168351 w 3888431"/>
              <a:gd name="connsiteY3" fmla="*/ 432048 h 1008112"/>
              <a:gd name="connsiteX4" fmla="*/ 3312367 w 3888431"/>
              <a:gd name="connsiteY4" fmla="*/ 360040 h 1008112"/>
              <a:gd name="connsiteX5" fmla="*/ 3600399 w 3888431"/>
              <a:gd name="connsiteY5" fmla="*/ 504056 h 1008112"/>
              <a:gd name="connsiteX6" fmla="*/ 3528391 w 3888431"/>
              <a:gd name="connsiteY6" fmla="*/ 648072 h 1008112"/>
              <a:gd name="connsiteX7" fmla="*/ 3240359 w 3888431"/>
              <a:gd name="connsiteY7" fmla="*/ 648072 h 1008112"/>
              <a:gd name="connsiteX8" fmla="*/ 2880319 w 3888431"/>
              <a:gd name="connsiteY8" fmla="*/ 576064 h 1008112"/>
              <a:gd name="connsiteX9" fmla="*/ 2592287 w 3888431"/>
              <a:gd name="connsiteY9" fmla="*/ 432048 h 1008112"/>
              <a:gd name="connsiteX10" fmla="*/ 2304255 w 3888431"/>
              <a:gd name="connsiteY10" fmla="*/ 576064 h 1008112"/>
              <a:gd name="connsiteX11" fmla="*/ 1296143 w 3888431"/>
              <a:gd name="connsiteY11" fmla="*/ 432048 h 1008112"/>
              <a:gd name="connsiteX12" fmla="*/ 360039 w 3888431"/>
              <a:gd name="connsiteY12" fmla="*/ 432048 h 1008112"/>
              <a:gd name="connsiteX13" fmla="*/ 0 w 3888431"/>
              <a:gd name="connsiteY13" fmla="*/ 0 h 1008112"/>
              <a:gd name="connsiteX0" fmla="*/ 3731873 w 3731873"/>
              <a:gd name="connsiteY0" fmla="*/ 660073 h 1596177"/>
              <a:gd name="connsiteX1" fmla="*/ 3731873 w 3731873"/>
              <a:gd name="connsiteY1" fmla="*/ 660073 h 1596177"/>
              <a:gd name="connsiteX2" fmla="*/ 3155809 w 3731873"/>
              <a:gd name="connsiteY2" fmla="*/ 516057 h 1596177"/>
              <a:gd name="connsiteX3" fmla="*/ 3011793 w 3731873"/>
              <a:gd name="connsiteY3" fmla="*/ 84009 h 1596177"/>
              <a:gd name="connsiteX4" fmla="*/ 3155809 w 3731873"/>
              <a:gd name="connsiteY4" fmla="*/ 12001 h 1596177"/>
              <a:gd name="connsiteX5" fmla="*/ 3443841 w 3731873"/>
              <a:gd name="connsiteY5" fmla="*/ 156017 h 1596177"/>
              <a:gd name="connsiteX6" fmla="*/ 3371833 w 3731873"/>
              <a:gd name="connsiteY6" fmla="*/ 300033 h 1596177"/>
              <a:gd name="connsiteX7" fmla="*/ 3083801 w 3731873"/>
              <a:gd name="connsiteY7" fmla="*/ 300033 h 1596177"/>
              <a:gd name="connsiteX8" fmla="*/ 2723761 w 3731873"/>
              <a:gd name="connsiteY8" fmla="*/ 228025 h 1596177"/>
              <a:gd name="connsiteX9" fmla="*/ 2435729 w 3731873"/>
              <a:gd name="connsiteY9" fmla="*/ 84009 h 1596177"/>
              <a:gd name="connsiteX10" fmla="*/ 2147697 w 3731873"/>
              <a:gd name="connsiteY10" fmla="*/ 228025 h 1596177"/>
              <a:gd name="connsiteX11" fmla="*/ 1139585 w 3731873"/>
              <a:gd name="connsiteY11" fmla="*/ 84009 h 1596177"/>
              <a:gd name="connsiteX12" fmla="*/ 203481 w 3731873"/>
              <a:gd name="connsiteY12" fmla="*/ 84009 h 1596177"/>
              <a:gd name="connsiteX13" fmla="*/ 275489 w 3731873"/>
              <a:gd name="connsiteY13" fmla="*/ 1452161 h 1596177"/>
              <a:gd name="connsiteX0" fmla="*/ 3456384 w 3456384"/>
              <a:gd name="connsiteY0" fmla="*/ 696077 h 1632181"/>
              <a:gd name="connsiteX1" fmla="*/ 3456384 w 3456384"/>
              <a:gd name="connsiteY1" fmla="*/ 696077 h 1632181"/>
              <a:gd name="connsiteX2" fmla="*/ 2880320 w 3456384"/>
              <a:gd name="connsiteY2" fmla="*/ 552061 h 1632181"/>
              <a:gd name="connsiteX3" fmla="*/ 2736304 w 3456384"/>
              <a:gd name="connsiteY3" fmla="*/ 120013 h 1632181"/>
              <a:gd name="connsiteX4" fmla="*/ 2880320 w 3456384"/>
              <a:gd name="connsiteY4" fmla="*/ 48005 h 1632181"/>
              <a:gd name="connsiteX5" fmla="*/ 3168352 w 3456384"/>
              <a:gd name="connsiteY5" fmla="*/ 192021 h 1632181"/>
              <a:gd name="connsiteX6" fmla="*/ 3096344 w 3456384"/>
              <a:gd name="connsiteY6" fmla="*/ 336037 h 1632181"/>
              <a:gd name="connsiteX7" fmla="*/ 2808312 w 3456384"/>
              <a:gd name="connsiteY7" fmla="*/ 336037 h 1632181"/>
              <a:gd name="connsiteX8" fmla="*/ 2448272 w 3456384"/>
              <a:gd name="connsiteY8" fmla="*/ 264029 h 1632181"/>
              <a:gd name="connsiteX9" fmla="*/ 2160240 w 3456384"/>
              <a:gd name="connsiteY9" fmla="*/ 120013 h 1632181"/>
              <a:gd name="connsiteX10" fmla="*/ 1872208 w 3456384"/>
              <a:gd name="connsiteY10" fmla="*/ 264029 h 1632181"/>
              <a:gd name="connsiteX11" fmla="*/ 864096 w 3456384"/>
              <a:gd name="connsiteY11" fmla="*/ 120013 h 1632181"/>
              <a:gd name="connsiteX12" fmla="*/ 288032 w 3456384"/>
              <a:gd name="connsiteY12" fmla="*/ 984108 h 1632181"/>
              <a:gd name="connsiteX13" fmla="*/ 0 w 3456384"/>
              <a:gd name="connsiteY13" fmla="*/ 1488165 h 1632181"/>
              <a:gd name="connsiteX0" fmla="*/ 3456384 w 3456384"/>
              <a:gd name="connsiteY0" fmla="*/ 660073 h 1596177"/>
              <a:gd name="connsiteX1" fmla="*/ 3456384 w 3456384"/>
              <a:gd name="connsiteY1" fmla="*/ 660073 h 1596177"/>
              <a:gd name="connsiteX2" fmla="*/ 2880320 w 3456384"/>
              <a:gd name="connsiteY2" fmla="*/ 516057 h 1596177"/>
              <a:gd name="connsiteX3" fmla="*/ 2736304 w 3456384"/>
              <a:gd name="connsiteY3" fmla="*/ 84009 h 1596177"/>
              <a:gd name="connsiteX4" fmla="*/ 2880320 w 3456384"/>
              <a:gd name="connsiteY4" fmla="*/ 12001 h 1596177"/>
              <a:gd name="connsiteX5" fmla="*/ 3168352 w 3456384"/>
              <a:gd name="connsiteY5" fmla="*/ 156017 h 1596177"/>
              <a:gd name="connsiteX6" fmla="*/ 3096344 w 3456384"/>
              <a:gd name="connsiteY6" fmla="*/ 300033 h 1596177"/>
              <a:gd name="connsiteX7" fmla="*/ 2808312 w 3456384"/>
              <a:gd name="connsiteY7" fmla="*/ 300033 h 1596177"/>
              <a:gd name="connsiteX8" fmla="*/ 2448272 w 3456384"/>
              <a:gd name="connsiteY8" fmla="*/ 228025 h 1596177"/>
              <a:gd name="connsiteX9" fmla="*/ 2160240 w 3456384"/>
              <a:gd name="connsiteY9" fmla="*/ 84009 h 1596177"/>
              <a:gd name="connsiteX10" fmla="*/ 1872208 w 3456384"/>
              <a:gd name="connsiteY10" fmla="*/ 228025 h 1596177"/>
              <a:gd name="connsiteX11" fmla="*/ 1080120 w 3456384"/>
              <a:gd name="connsiteY11" fmla="*/ 372040 h 1596177"/>
              <a:gd name="connsiteX12" fmla="*/ 288032 w 3456384"/>
              <a:gd name="connsiteY12" fmla="*/ 948104 h 1596177"/>
              <a:gd name="connsiteX13" fmla="*/ 0 w 3456384"/>
              <a:gd name="connsiteY13" fmla="*/ 1452161 h 1596177"/>
              <a:gd name="connsiteX0" fmla="*/ 3456384 w 3456384"/>
              <a:gd name="connsiteY0" fmla="*/ 660073 h 1596177"/>
              <a:gd name="connsiteX1" fmla="*/ 3456384 w 3456384"/>
              <a:gd name="connsiteY1" fmla="*/ 660073 h 1596177"/>
              <a:gd name="connsiteX2" fmla="*/ 2880320 w 3456384"/>
              <a:gd name="connsiteY2" fmla="*/ 516057 h 1596177"/>
              <a:gd name="connsiteX3" fmla="*/ 2736304 w 3456384"/>
              <a:gd name="connsiteY3" fmla="*/ 84009 h 1596177"/>
              <a:gd name="connsiteX4" fmla="*/ 2880320 w 3456384"/>
              <a:gd name="connsiteY4" fmla="*/ 12001 h 1596177"/>
              <a:gd name="connsiteX5" fmla="*/ 3168352 w 3456384"/>
              <a:gd name="connsiteY5" fmla="*/ 156017 h 1596177"/>
              <a:gd name="connsiteX6" fmla="*/ 3096344 w 3456384"/>
              <a:gd name="connsiteY6" fmla="*/ 300033 h 1596177"/>
              <a:gd name="connsiteX7" fmla="*/ 2808312 w 3456384"/>
              <a:gd name="connsiteY7" fmla="*/ 300033 h 1596177"/>
              <a:gd name="connsiteX8" fmla="*/ 2448272 w 3456384"/>
              <a:gd name="connsiteY8" fmla="*/ 228025 h 1596177"/>
              <a:gd name="connsiteX9" fmla="*/ 2160240 w 3456384"/>
              <a:gd name="connsiteY9" fmla="*/ 84009 h 1596177"/>
              <a:gd name="connsiteX10" fmla="*/ 1512168 w 3456384"/>
              <a:gd name="connsiteY10" fmla="*/ 84008 h 1596177"/>
              <a:gd name="connsiteX11" fmla="*/ 1080120 w 3456384"/>
              <a:gd name="connsiteY11" fmla="*/ 372040 h 1596177"/>
              <a:gd name="connsiteX12" fmla="*/ 288032 w 3456384"/>
              <a:gd name="connsiteY12" fmla="*/ 948104 h 1596177"/>
              <a:gd name="connsiteX13" fmla="*/ 0 w 3456384"/>
              <a:gd name="connsiteY13" fmla="*/ 1452161 h 1596177"/>
              <a:gd name="connsiteX0" fmla="*/ 3600400 w 3600400"/>
              <a:gd name="connsiteY0" fmla="*/ 660073 h 1524168"/>
              <a:gd name="connsiteX1" fmla="*/ 3600400 w 3600400"/>
              <a:gd name="connsiteY1" fmla="*/ 660073 h 1524168"/>
              <a:gd name="connsiteX2" fmla="*/ 3024336 w 3600400"/>
              <a:gd name="connsiteY2" fmla="*/ 516057 h 1524168"/>
              <a:gd name="connsiteX3" fmla="*/ 2880320 w 3600400"/>
              <a:gd name="connsiteY3" fmla="*/ 84009 h 1524168"/>
              <a:gd name="connsiteX4" fmla="*/ 3024336 w 3600400"/>
              <a:gd name="connsiteY4" fmla="*/ 12001 h 1524168"/>
              <a:gd name="connsiteX5" fmla="*/ 3312368 w 3600400"/>
              <a:gd name="connsiteY5" fmla="*/ 156017 h 1524168"/>
              <a:gd name="connsiteX6" fmla="*/ 3240360 w 3600400"/>
              <a:gd name="connsiteY6" fmla="*/ 300033 h 1524168"/>
              <a:gd name="connsiteX7" fmla="*/ 2952328 w 3600400"/>
              <a:gd name="connsiteY7" fmla="*/ 300033 h 1524168"/>
              <a:gd name="connsiteX8" fmla="*/ 2592288 w 3600400"/>
              <a:gd name="connsiteY8" fmla="*/ 228025 h 1524168"/>
              <a:gd name="connsiteX9" fmla="*/ 2304256 w 3600400"/>
              <a:gd name="connsiteY9" fmla="*/ 84009 h 1524168"/>
              <a:gd name="connsiteX10" fmla="*/ 1656184 w 3600400"/>
              <a:gd name="connsiteY10" fmla="*/ 84008 h 1524168"/>
              <a:gd name="connsiteX11" fmla="*/ 1224136 w 3600400"/>
              <a:gd name="connsiteY11" fmla="*/ 372040 h 1524168"/>
              <a:gd name="connsiteX12" fmla="*/ 432048 w 3600400"/>
              <a:gd name="connsiteY12" fmla="*/ 948104 h 1524168"/>
              <a:gd name="connsiteX13" fmla="*/ 0 w 3600400"/>
              <a:gd name="connsiteY13" fmla="*/ 1380152 h 1524168"/>
              <a:gd name="connsiteX0" fmla="*/ 3600400 w 3600400"/>
              <a:gd name="connsiteY0" fmla="*/ 660073 h 1380152"/>
              <a:gd name="connsiteX1" fmla="*/ 3600400 w 3600400"/>
              <a:gd name="connsiteY1" fmla="*/ 660073 h 1380152"/>
              <a:gd name="connsiteX2" fmla="*/ 3024336 w 3600400"/>
              <a:gd name="connsiteY2" fmla="*/ 516057 h 1380152"/>
              <a:gd name="connsiteX3" fmla="*/ 2880320 w 3600400"/>
              <a:gd name="connsiteY3" fmla="*/ 84009 h 1380152"/>
              <a:gd name="connsiteX4" fmla="*/ 3024336 w 3600400"/>
              <a:gd name="connsiteY4" fmla="*/ 12001 h 1380152"/>
              <a:gd name="connsiteX5" fmla="*/ 3312368 w 3600400"/>
              <a:gd name="connsiteY5" fmla="*/ 156017 h 1380152"/>
              <a:gd name="connsiteX6" fmla="*/ 3240360 w 3600400"/>
              <a:gd name="connsiteY6" fmla="*/ 300033 h 1380152"/>
              <a:gd name="connsiteX7" fmla="*/ 2952328 w 3600400"/>
              <a:gd name="connsiteY7" fmla="*/ 300033 h 1380152"/>
              <a:gd name="connsiteX8" fmla="*/ 2592288 w 3600400"/>
              <a:gd name="connsiteY8" fmla="*/ 228025 h 1380152"/>
              <a:gd name="connsiteX9" fmla="*/ 2304256 w 3600400"/>
              <a:gd name="connsiteY9" fmla="*/ 84009 h 1380152"/>
              <a:gd name="connsiteX10" fmla="*/ 1656184 w 3600400"/>
              <a:gd name="connsiteY10" fmla="*/ 84008 h 1380152"/>
              <a:gd name="connsiteX11" fmla="*/ 1224136 w 3600400"/>
              <a:gd name="connsiteY11" fmla="*/ 372040 h 1380152"/>
              <a:gd name="connsiteX12" fmla="*/ 432048 w 3600400"/>
              <a:gd name="connsiteY12" fmla="*/ 948104 h 1380152"/>
              <a:gd name="connsiteX13" fmla="*/ 0 w 3600400"/>
              <a:gd name="connsiteY13" fmla="*/ 1380152 h 1380152"/>
              <a:gd name="connsiteX0" fmla="*/ 3384376 w 3384376"/>
              <a:gd name="connsiteY0" fmla="*/ 660073 h 1452161"/>
              <a:gd name="connsiteX1" fmla="*/ 3384376 w 3384376"/>
              <a:gd name="connsiteY1" fmla="*/ 660073 h 1452161"/>
              <a:gd name="connsiteX2" fmla="*/ 2808312 w 3384376"/>
              <a:gd name="connsiteY2" fmla="*/ 516057 h 1452161"/>
              <a:gd name="connsiteX3" fmla="*/ 2664296 w 3384376"/>
              <a:gd name="connsiteY3" fmla="*/ 84009 h 1452161"/>
              <a:gd name="connsiteX4" fmla="*/ 2808312 w 3384376"/>
              <a:gd name="connsiteY4" fmla="*/ 12001 h 1452161"/>
              <a:gd name="connsiteX5" fmla="*/ 3096344 w 3384376"/>
              <a:gd name="connsiteY5" fmla="*/ 156017 h 1452161"/>
              <a:gd name="connsiteX6" fmla="*/ 3024336 w 3384376"/>
              <a:gd name="connsiteY6" fmla="*/ 300033 h 1452161"/>
              <a:gd name="connsiteX7" fmla="*/ 2736304 w 3384376"/>
              <a:gd name="connsiteY7" fmla="*/ 300033 h 1452161"/>
              <a:gd name="connsiteX8" fmla="*/ 2376264 w 3384376"/>
              <a:gd name="connsiteY8" fmla="*/ 228025 h 1452161"/>
              <a:gd name="connsiteX9" fmla="*/ 2088232 w 3384376"/>
              <a:gd name="connsiteY9" fmla="*/ 84009 h 1452161"/>
              <a:gd name="connsiteX10" fmla="*/ 1440160 w 3384376"/>
              <a:gd name="connsiteY10" fmla="*/ 84008 h 1452161"/>
              <a:gd name="connsiteX11" fmla="*/ 1008112 w 3384376"/>
              <a:gd name="connsiteY11" fmla="*/ 372040 h 1452161"/>
              <a:gd name="connsiteX12" fmla="*/ 216024 w 3384376"/>
              <a:gd name="connsiteY12" fmla="*/ 948104 h 1452161"/>
              <a:gd name="connsiteX13" fmla="*/ 0 w 3384376"/>
              <a:gd name="connsiteY13" fmla="*/ 1452161 h 1452161"/>
              <a:gd name="connsiteX0" fmla="*/ 3433036 w 3433036"/>
              <a:gd name="connsiteY0" fmla="*/ 660073 h 1452161"/>
              <a:gd name="connsiteX1" fmla="*/ 3433036 w 3433036"/>
              <a:gd name="connsiteY1" fmla="*/ 660073 h 1452161"/>
              <a:gd name="connsiteX2" fmla="*/ 2856972 w 3433036"/>
              <a:gd name="connsiteY2" fmla="*/ 516057 h 1452161"/>
              <a:gd name="connsiteX3" fmla="*/ 2712956 w 3433036"/>
              <a:gd name="connsiteY3" fmla="*/ 84009 h 1452161"/>
              <a:gd name="connsiteX4" fmla="*/ 2856972 w 3433036"/>
              <a:gd name="connsiteY4" fmla="*/ 12001 h 1452161"/>
              <a:gd name="connsiteX5" fmla="*/ 3145004 w 3433036"/>
              <a:gd name="connsiteY5" fmla="*/ 156017 h 1452161"/>
              <a:gd name="connsiteX6" fmla="*/ 3072996 w 3433036"/>
              <a:gd name="connsiteY6" fmla="*/ 300033 h 1452161"/>
              <a:gd name="connsiteX7" fmla="*/ 2784964 w 3433036"/>
              <a:gd name="connsiteY7" fmla="*/ 300033 h 1452161"/>
              <a:gd name="connsiteX8" fmla="*/ 2424924 w 3433036"/>
              <a:gd name="connsiteY8" fmla="*/ 228025 h 1452161"/>
              <a:gd name="connsiteX9" fmla="*/ 2136892 w 3433036"/>
              <a:gd name="connsiteY9" fmla="*/ 84009 h 1452161"/>
              <a:gd name="connsiteX10" fmla="*/ 1488820 w 3433036"/>
              <a:gd name="connsiteY10" fmla="*/ 84008 h 1452161"/>
              <a:gd name="connsiteX11" fmla="*/ 1056772 w 3433036"/>
              <a:gd name="connsiteY11" fmla="*/ 372040 h 1452161"/>
              <a:gd name="connsiteX12" fmla="*/ 264684 w 3433036"/>
              <a:gd name="connsiteY12" fmla="*/ 948104 h 1452161"/>
              <a:gd name="connsiteX13" fmla="*/ 48660 w 3433036"/>
              <a:gd name="connsiteY13" fmla="*/ 1452161 h 1452161"/>
              <a:gd name="connsiteX0" fmla="*/ 3505044 w 3505044"/>
              <a:gd name="connsiteY0" fmla="*/ 660073 h 1452160"/>
              <a:gd name="connsiteX1" fmla="*/ 3505044 w 3505044"/>
              <a:gd name="connsiteY1" fmla="*/ 660073 h 1452160"/>
              <a:gd name="connsiteX2" fmla="*/ 2928980 w 3505044"/>
              <a:gd name="connsiteY2" fmla="*/ 516057 h 1452160"/>
              <a:gd name="connsiteX3" fmla="*/ 2784964 w 3505044"/>
              <a:gd name="connsiteY3" fmla="*/ 84009 h 1452160"/>
              <a:gd name="connsiteX4" fmla="*/ 2928980 w 3505044"/>
              <a:gd name="connsiteY4" fmla="*/ 12001 h 1452160"/>
              <a:gd name="connsiteX5" fmla="*/ 3217012 w 3505044"/>
              <a:gd name="connsiteY5" fmla="*/ 156017 h 1452160"/>
              <a:gd name="connsiteX6" fmla="*/ 3145004 w 3505044"/>
              <a:gd name="connsiteY6" fmla="*/ 300033 h 1452160"/>
              <a:gd name="connsiteX7" fmla="*/ 2856972 w 3505044"/>
              <a:gd name="connsiteY7" fmla="*/ 300033 h 1452160"/>
              <a:gd name="connsiteX8" fmla="*/ 2496932 w 3505044"/>
              <a:gd name="connsiteY8" fmla="*/ 228025 h 1452160"/>
              <a:gd name="connsiteX9" fmla="*/ 2208900 w 3505044"/>
              <a:gd name="connsiteY9" fmla="*/ 84009 h 1452160"/>
              <a:gd name="connsiteX10" fmla="*/ 1560828 w 3505044"/>
              <a:gd name="connsiteY10" fmla="*/ 84008 h 1452160"/>
              <a:gd name="connsiteX11" fmla="*/ 1128780 w 3505044"/>
              <a:gd name="connsiteY11" fmla="*/ 372040 h 1452160"/>
              <a:gd name="connsiteX12" fmla="*/ 336692 w 3505044"/>
              <a:gd name="connsiteY12" fmla="*/ 948104 h 1452160"/>
              <a:gd name="connsiteX13" fmla="*/ 48660 w 3505044"/>
              <a:gd name="connsiteY13" fmla="*/ 1452160 h 1452160"/>
              <a:gd name="connsiteX0" fmla="*/ 3505044 w 3505044"/>
              <a:gd name="connsiteY0" fmla="*/ 660073 h 1452161"/>
              <a:gd name="connsiteX1" fmla="*/ 3505044 w 3505044"/>
              <a:gd name="connsiteY1" fmla="*/ 660073 h 1452161"/>
              <a:gd name="connsiteX2" fmla="*/ 2928980 w 3505044"/>
              <a:gd name="connsiteY2" fmla="*/ 516057 h 1452161"/>
              <a:gd name="connsiteX3" fmla="*/ 2784964 w 3505044"/>
              <a:gd name="connsiteY3" fmla="*/ 84009 h 1452161"/>
              <a:gd name="connsiteX4" fmla="*/ 2928980 w 3505044"/>
              <a:gd name="connsiteY4" fmla="*/ 12001 h 1452161"/>
              <a:gd name="connsiteX5" fmla="*/ 3217012 w 3505044"/>
              <a:gd name="connsiteY5" fmla="*/ 156017 h 1452161"/>
              <a:gd name="connsiteX6" fmla="*/ 3145004 w 3505044"/>
              <a:gd name="connsiteY6" fmla="*/ 300033 h 1452161"/>
              <a:gd name="connsiteX7" fmla="*/ 2856972 w 3505044"/>
              <a:gd name="connsiteY7" fmla="*/ 300033 h 1452161"/>
              <a:gd name="connsiteX8" fmla="*/ 2496932 w 3505044"/>
              <a:gd name="connsiteY8" fmla="*/ 228025 h 1452161"/>
              <a:gd name="connsiteX9" fmla="*/ 2208900 w 3505044"/>
              <a:gd name="connsiteY9" fmla="*/ 84009 h 1452161"/>
              <a:gd name="connsiteX10" fmla="*/ 1560828 w 3505044"/>
              <a:gd name="connsiteY10" fmla="*/ 84008 h 1452161"/>
              <a:gd name="connsiteX11" fmla="*/ 1128780 w 3505044"/>
              <a:gd name="connsiteY11" fmla="*/ 372040 h 1452161"/>
              <a:gd name="connsiteX12" fmla="*/ 336692 w 3505044"/>
              <a:gd name="connsiteY12" fmla="*/ 948104 h 1452161"/>
              <a:gd name="connsiteX13" fmla="*/ 48660 w 3505044"/>
              <a:gd name="connsiteY13" fmla="*/ 1452161 h 1452161"/>
              <a:gd name="connsiteX0" fmla="*/ 3456384 w 3456384"/>
              <a:gd name="connsiteY0" fmla="*/ 660073 h 1452161"/>
              <a:gd name="connsiteX1" fmla="*/ 3456384 w 3456384"/>
              <a:gd name="connsiteY1" fmla="*/ 660073 h 1452161"/>
              <a:gd name="connsiteX2" fmla="*/ 2880320 w 3456384"/>
              <a:gd name="connsiteY2" fmla="*/ 516057 h 1452161"/>
              <a:gd name="connsiteX3" fmla="*/ 2736304 w 3456384"/>
              <a:gd name="connsiteY3" fmla="*/ 84009 h 1452161"/>
              <a:gd name="connsiteX4" fmla="*/ 2880320 w 3456384"/>
              <a:gd name="connsiteY4" fmla="*/ 12001 h 1452161"/>
              <a:gd name="connsiteX5" fmla="*/ 3168352 w 3456384"/>
              <a:gd name="connsiteY5" fmla="*/ 156017 h 1452161"/>
              <a:gd name="connsiteX6" fmla="*/ 3096344 w 3456384"/>
              <a:gd name="connsiteY6" fmla="*/ 300033 h 1452161"/>
              <a:gd name="connsiteX7" fmla="*/ 2808312 w 3456384"/>
              <a:gd name="connsiteY7" fmla="*/ 300033 h 1452161"/>
              <a:gd name="connsiteX8" fmla="*/ 2448272 w 3456384"/>
              <a:gd name="connsiteY8" fmla="*/ 228025 h 1452161"/>
              <a:gd name="connsiteX9" fmla="*/ 2160240 w 3456384"/>
              <a:gd name="connsiteY9" fmla="*/ 84009 h 1452161"/>
              <a:gd name="connsiteX10" fmla="*/ 1512168 w 3456384"/>
              <a:gd name="connsiteY10" fmla="*/ 84008 h 1452161"/>
              <a:gd name="connsiteX11" fmla="*/ 1080120 w 3456384"/>
              <a:gd name="connsiteY11" fmla="*/ 372040 h 1452161"/>
              <a:gd name="connsiteX12" fmla="*/ 288032 w 3456384"/>
              <a:gd name="connsiteY12" fmla="*/ 948104 h 1452161"/>
              <a:gd name="connsiteX13" fmla="*/ 0 w 3456384"/>
              <a:gd name="connsiteY13" fmla="*/ 1452161 h 1452161"/>
              <a:gd name="connsiteX0" fmla="*/ 3384376 w 3384376"/>
              <a:gd name="connsiteY0" fmla="*/ 660073 h 1452160"/>
              <a:gd name="connsiteX1" fmla="*/ 3384376 w 3384376"/>
              <a:gd name="connsiteY1" fmla="*/ 660073 h 1452160"/>
              <a:gd name="connsiteX2" fmla="*/ 2808312 w 3384376"/>
              <a:gd name="connsiteY2" fmla="*/ 516057 h 1452160"/>
              <a:gd name="connsiteX3" fmla="*/ 2664296 w 3384376"/>
              <a:gd name="connsiteY3" fmla="*/ 84009 h 1452160"/>
              <a:gd name="connsiteX4" fmla="*/ 2808312 w 3384376"/>
              <a:gd name="connsiteY4" fmla="*/ 12001 h 1452160"/>
              <a:gd name="connsiteX5" fmla="*/ 3096344 w 3384376"/>
              <a:gd name="connsiteY5" fmla="*/ 156017 h 1452160"/>
              <a:gd name="connsiteX6" fmla="*/ 3024336 w 3384376"/>
              <a:gd name="connsiteY6" fmla="*/ 300033 h 1452160"/>
              <a:gd name="connsiteX7" fmla="*/ 2736304 w 3384376"/>
              <a:gd name="connsiteY7" fmla="*/ 300033 h 1452160"/>
              <a:gd name="connsiteX8" fmla="*/ 2376264 w 3384376"/>
              <a:gd name="connsiteY8" fmla="*/ 228025 h 1452160"/>
              <a:gd name="connsiteX9" fmla="*/ 2088232 w 3384376"/>
              <a:gd name="connsiteY9" fmla="*/ 84009 h 1452160"/>
              <a:gd name="connsiteX10" fmla="*/ 1440160 w 3384376"/>
              <a:gd name="connsiteY10" fmla="*/ 84008 h 1452160"/>
              <a:gd name="connsiteX11" fmla="*/ 1008112 w 3384376"/>
              <a:gd name="connsiteY11" fmla="*/ 372040 h 1452160"/>
              <a:gd name="connsiteX12" fmla="*/ 216024 w 3384376"/>
              <a:gd name="connsiteY12" fmla="*/ 948104 h 1452160"/>
              <a:gd name="connsiteX13" fmla="*/ 0 w 3384376"/>
              <a:gd name="connsiteY13" fmla="*/ 1452160 h 1452160"/>
              <a:gd name="connsiteX0" fmla="*/ 3456384 w 3456384"/>
              <a:gd name="connsiteY0" fmla="*/ 660073 h 1527924"/>
              <a:gd name="connsiteX1" fmla="*/ 3456384 w 3456384"/>
              <a:gd name="connsiteY1" fmla="*/ 660073 h 1527924"/>
              <a:gd name="connsiteX2" fmla="*/ 2880320 w 3456384"/>
              <a:gd name="connsiteY2" fmla="*/ 516057 h 1527924"/>
              <a:gd name="connsiteX3" fmla="*/ 2736304 w 3456384"/>
              <a:gd name="connsiteY3" fmla="*/ 84009 h 1527924"/>
              <a:gd name="connsiteX4" fmla="*/ 2880320 w 3456384"/>
              <a:gd name="connsiteY4" fmla="*/ 12001 h 1527924"/>
              <a:gd name="connsiteX5" fmla="*/ 3168352 w 3456384"/>
              <a:gd name="connsiteY5" fmla="*/ 156017 h 1527924"/>
              <a:gd name="connsiteX6" fmla="*/ 3096344 w 3456384"/>
              <a:gd name="connsiteY6" fmla="*/ 300033 h 1527924"/>
              <a:gd name="connsiteX7" fmla="*/ 2808312 w 3456384"/>
              <a:gd name="connsiteY7" fmla="*/ 300033 h 1527924"/>
              <a:gd name="connsiteX8" fmla="*/ 2448272 w 3456384"/>
              <a:gd name="connsiteY8" fmla="*/ 228025 h 1527924"/>
              <a:gd name="connsiteX9" fmla="*/ 2160240 w 3456384"/>
              <a:gd name="connsiteY9" fmla="*/ 84009 h 1527924"/>
              <a:gd name="connsiteX10" fmla="*/ 1512168 w 3456384"/>
              <a:gd name="connsiteY10" fmla="*/ 84008 h 1527924"/>
              <a:gd name="connsiteX11" fmla="*/ 1080120 w 3456384"/>
              <a:gd name="connsiteY11" fmla="*/ 372040 h 1527924"/>
              <a:gd name="connsiteX12" fmla="*/ 288032 w 3456384"/>
              <a:gd name="connsiteY12" fmla="*/ 948104 h 1527924"/>
              <a:gd name="connsiteX13" fmla="*/ 0 w 3456384"/>
              <a:gd name="connsiteY13" fmla="*/ 1527924 h 1527924"/>
              <a:gd name="connsiteX0" fmla="*/ 3456384 w 3456384"/>
              <a:gd name="connsiteY0" fmla="*/ 660073 h 1527924"/>
              <a:gd name="connsiteX1" fmla="*/ 3456384 w 3456384"/>
              <a:gd name="connsiteY1" fmla="*/ 660073 h 1527924"/>
              <a:gd name="connsiteX2" fmla="*/ 2880320 w 3456384"/>
              <a:gd name="connsiteY2" fmla="*/ 516057 h 1527924"/>
              <a:gd name="connsiteX3" fmla="*/ 2736304 w 3456384"/>
              <a:gd name="connsiteY3" fmla="*/ 84009 h 1527924"/>
              <a:gd name="connsiteX4" fmla="*/ 2880320 w 3456384"/>
              <a:gd name="connsiteY4" fmla="*/ 12001 h 1527924"/>
              <a:gd name="connsiteX5" fmla="*/ 3168352 w 3456384"/>
              <a:gd name="connsiteY5" fmla="*/ 156017 h 1527924"/>
              <a:gd name="connsiteX6" fmla="*/ 3096344 w 3456384"/>
              <a:gd name="connsiteY6" fmla="*/ 300033 h 1527924"/>
              <a:gd name="connsiteX7" fmla="*/ 2808312 w 3456384"/>
              <a:gd name="connsiteY7" fmla="*/ 300033 h 1527924"/>
              <a:gd name="connsiteX8" fmla="*/ 2448272 w 3456384"/>
              <a:gd name="connsiteY8" fmla="*/ 228025 h 1527924"/>
              <a:gd name="connsiteX9" fmla="*/ 2160240 w 3456384"/>
              <a:gd name="connsiteY9" fmla="*/ 84009 h 1527924"/>
              <a:gd name="connsiteX10" fmla="*/ 1512168 w 3456384"/>
              <a:gd name="connsiteY10" fmla="*/ 84008 h 1527924"/>
              <a:gd name="connsiteX11" fmla="*/ 1080120 w 3456384"/>
              <a:gd name="connsiteY11" fmla="*/ 372040 h 1527924"/>
              <a:gd name="connsiteX12" fmla="*/ 288032 w 3456384"/>
              <a:gd name="connsiteY12" fmla="*/ 948104 h 1527924"/>
              <a:gd name="connsiteX13" fmla="*/ 0 w 3456384"/>
              <a:gd name="connsiteY13" fmla="*/ 1527924 h 1527924"/>
              <a:gd name="connsiteX0" fmla="*/ 3384376 w 3384376"/>
              <a:gd name="connsiteY0" fmla="*/ 660073 h 1452158"/>
              <a:gd name="connsiteX1" fmla="*/ 3384376 w 3384376"/>
              <a:gd name="connsiteY1" fmla="*/ 660073 h 1452158"/>
              <a:gd name="connsiteX2" fmla="*/ 2808312 w 3384376"/>
              <a:gd name="connsiteY2" fmla="*/ 516057 h 1452158"/>
              <a:gd name="connsiteX3" fmla="*/ 2664296 w 3384376"/>
              <a:gd name="connsiteY3" fmla="*/ 84009 h 1452158"/>
              <a:gd name="connsiteX4" fmla="*/ 2808312 w 3384376"/>
              <a:gd name="connsiteY4" fmla="*/ 12001 h 1452158"/>
              <a:gd name="connsiteX5" fmla="*/ 3096344 w 3384376"/>
              <a:gd name="connsiteY5" fmla="*/ 156017 h 1452158"/>
              <a:gd name="connsiteX6" fmla="*/ 3024336 w 3384376"/>
              <a:gd name="connsiteY6" fmla="*/ 300033 h 1452158"/>
              <a:gd name="connsiteX7" fmla="*/ 2736304 w 3384376"/>
              <a:gd name="connsiteY7" fmla="*/ 300033 h 1452158"/>
              <a:gd name="connsiteX8" fmla="*/ 2376264 w 3384376"/>
              <a:gd name="connsiteY8" fmla="*/ 228025 h 1452158"/>
              <a:gd name="connsiteX9" fmla="*/ 2088232 w 3384376"/>
              <a:gd name="connsiteY9" fmla="*/ 84009 h 1452158"/>
              <a:gd name="connsiteX10" fmla="*/ 1440160 w 3384376"/>
              <a:gd name="connsiteY10" fmla="*/ 84008 h 1452158"/>
              <a:gd name="connsiteX11" fmla="*/ 1008112 w 3384376"/>
              <a:gd name="connsiteY11" fmla="*/ 372040 h 1452158"/>
              <a:gd name="connsiteX12" fmla="*/ 216024 w 3384376"/>
              <a:gd name="connsiteY12" fmla="*/ 948104 h 1452158"/>
              <a:gd name="connsiteX13" fmla="*/ 0 w 3384376"/>
              <a:gd name="connsiteY13" fmla="*/ 1452158 h 1452158"/>
              <a:gd name="connsiteX0" fmla="*/ 3384376 w 3384376"/>
              <a:gd name="connsiteY0" fmla="*/ 660073 h 1452159"/>
              <a:gd name="connsiteX1" fmla="*/ 3384376 w 3384376"/>
              <a:gd name="connsiteY1" fmla="*/ 660073 h 1452159"/>
              <a:gd name="connsiteX2" fmla="*/ 2808312 w 3384376"/>
              <a:gd name="connsiteY2" fmla="*/ 516057 h 1452159"/>
              <a:gd name="connsiteX3" fmla="*/ 2664296 w 3384376"/>
              <a:gd name="connsiteY3" fmla="*/ 84009 h 1452159"/>
              <a:gd name="connsiteX4" fmla="*/ 2808312 w 3384376"/>
              <a:gd name="connsiteY4" fmla="*/ 12001 h 1452159"/>
              <a:gd name="connsiteX5" fmla="*/ 3096344 w 3384376"/>
              <a:gd name="connsiteY5" fmla="*/ 156017 h 1452159"/>
              <a:gd name="connsiteX6" fmla="*/ 3024336 w 3384376"/>
              <a:gd name="connsiteY6" fmla="*/ 300033 h 1452159"/>
              <a:gd name="connsiteX7" fmla="*/ 2736304 w 3384376"/>
              <a:gd name="connsiteY7" fmla="*/ 300033 h 1452159"/>
              <a:gd name="connsiteX8" fmla="*/ 2376264 w 3384376"/>
              <a:gd name="connsiteY8" fmla="*/ 228025 h 1452159"/>
              <a:gd name="connsiteX9" fmla="*/ 2088232 w 3384376"/>
              <a:gd name="connsiteY9" fmla="*/ 84009 h 1452159"/>
              <a:gd name="connsiteX10" fmla="*/ 1440160 w 3384376"/>
              <a:gd name="connsiteY10" fmla="*/ 84008 h 1452159"/>
              <a:gd name="connsiteX11" fmla="*/ 1008112 w 3384376"/>
              <a:gd name="connsiteY11" fmla="*/ 372040 h 1452159"/>
              <a:gd name="connsiteX12" fmla="*/ 216024 w 3384376"/>
              <a:gd name="connsiteY12" fmla="*/ 948104 h 1452159"/>
              <a:gd name="connsiteX13" fmla="*/ 0 w 3384376"/>
              <a:gd name="connsiteY13" fmla="*/ 1452159 h 1452159"/>
              <a:gd name="connsiteX0" fmla="*/ 3422173 w 3422173"/>
              <a:gd name="connsiteY0" fmla="*/ 660073 h 1452159"/>
              <a:gd name="connsiteX1" fmla="*/ 3422173 w 3422173"/>
              <a:gd name="connsiteY1" fmla="*/ 660073 h 1452159"/>
              <a:gd name="connsiteX2" fmla="*/ 2846109 w 3422173"/>
              <a:gd name="connsiteY2" fmla="*/ 516057 h 1452159"/>
              <a:gd name="connsiteX3" fmla="*/ 2702093 w 3422173"/>
              <a:gd name="connsiteY3" fmla="*/ 84009 h 1452159"/>
              <a:gd name="connsiteX4" fmla="*/ 2846109 w 3422173"/>
              <a:gd name="connsiteY4" fmla="*/ 12001 h 1452159"/>
              <a:gd name="connsiteX5" fmla="*/ 3134141 w 3422173"/>
              <a:gd name="connsiteY5" fmla="*/ 156017 h 1452159"/>
              <a:gd name="connsiteX6" fmla="*/ 3062133 w 3422173"/>
              <a:gd name="connsiteY6" fmla="*/ 300033 h 1452159"/>
              <a:gd name="connsiteX7" fmla="*/ 2774101 w 3422173"/>
              <a:gd name="connsiteY7" fmla="*/ 300033 h 1452159"/>
              <a:gd name="connsiteX8" fmla="*/ 2414061 w 3422173"/>
              <a:gd name="connsiteY8" fmla="*/ 228025 h 1452159"/>
              <a:gd name="connsiteX9" fmla="*/ 2126029 w 3422173"/>
              <a:gd name="connsiteY9" fmla="*/ 84009 h 1452159"/>
              <a:gd name="connsiteX10" fmla="*/ 1477957 w 3422173"/>
              <a:gd name="connsiteY10" fmla="*/ 84008 h 1452159"/>
              <a:gd name="connsiteX11" fmla="*/ 1045909 w 3422173"/>
              <a:gd name="connsiteY11" fmla="*/ 372040 h 1452159"/>
              <a:gd name="connsiteX12" fmla="*/ 253821 w 3422173"/>
              <a:gd name="connsiteY12" fmla="*/ 948104 h 1452159"/>
              <a:gd name="connsiteX13" fmla="*/ 37797 w 3422173"/>
              <a:gd name="connsiteY13" fmla="*/ 1452159 h 1452159"/>
              <a:gd name="connsiteX0" fmla="*/ 3422173 w 3422173"/>
              <a:gd name="connsiteY0" fmla="*/ 660073 h 1452158"/>
              <a:gd name="connsiteX1" fmla="*/ 3422173 w 3422173"/>
              <a:gd name="connsiteY1" fmla="*/ 660073 h 1452158"/>
              <a:gd name="connsiteX2" fmla="*/ 2846109 w 3422173"/>
              <a:gd name="connsiteY2" fmla="*/ 516057 h 1452158"/>
              <a:gd name="connsiteX3" fmla="*/ 2702093 w 3422173"/>
              <a:gd name="connsiteY3" fmla="*/ 84009 h 1452158"/>
              <a:gd name="connsiteX4" fmla="*/ 2846109 w 3422173"/>
              <a:gd name="connsiteY4" fmla="*/ 12001 h 1452158"/>
              <a:gd name="connsiteX5" fmla="*/ 3134141 w 3422173"/>
              <a:gd name="connsiteY5" fmla="*/ 156017 h 1452158"/>
              <a:gd name="connsiteX6" fmla="*/ 3062133 w 3422173"/>
              <a:gd name="connsiteY6" fmla="*/ 300033 h 1452158"/>
              <a:gd name="connsiteX7" fmla="*/ 2774101 w 3422173"/>
              <a:gd name="connsiteY7" fmla="*/ 300033 h 1452158"/>
              <a:gd name="connsiteX8" fmla="*/ 2414061 w 3422173"/>
              <a:gd name="connsiteY8" fmla="*/ 228025 h 1452158"/>
              <a:gd name="connsiteX9" fmla="*/ 2126029 w 3422173"/>
              <a:gd name="connsiteY9" fmla="*/ 84009 h 1452158"/>
              <a:gd name="connsiteX10" fmla="*/ 1477957 w 3422173"/>
              <a:gd name="connsiteY10" fmla="*/ 84008 h 1452158"/>
              <a:gd name="connsiteX11" fmla="*/ 1045909 w 3422173"/>
              <a:gd name="connsiteY11" fmla="*/ 372040 h 1452158"/>
              <a:gd name="connsiteX12" fmla="*/ 253821 w 3422173"/>
              <a:gd name="connsiteY12" fmla="*/ 948104 h 1452158"/>
              <a:gd name="connsiteX13" fmla="*/ 37797 w 3422173"/>
              <a:gd name="connsiteY13" fmla="*/ 1452158 h 1452158"/>
              <a:gd name="connsiteX0" fmla="*/ 3422173 w 3422173"/>
              <a:gd name="connsiteY0" fmla="*/ 660073 h 1452158"/>
              <a:gd name="connsiteX1" fmla="*/ 3422173 w 3422173"/>
              <a:gd name="connsiteY1" fmla="*/ 660073 h 1452158"/>
              <a:gd name="connsiteX2" fmla="*/ 2846109 w 3422173"/>
              <a:gd name="connsiteY2" fmla="*/ 516057 h 1452158"/>
              <a:gd name="connsiteX3" fmla="*/ 2702093 w 3422173"/>
              <a:gd name="connsiteY3" fmla="*/ 84009 h 1452158"/>
              <a:gd name="connsiteX4" fmla="*/ 2846109 w 3422173"/>
              <a:gd name="connsiteY4" fmla="*/ 12001 h 1452158"/>
              <a:gd name="connsiteX5" fmla="*/ 3134141 w 3422173"/>
              <a:gd name="connsiteY5" fmla="*/ 156017 h 1452158"/>
              <a:gd name="connsiteX6" fmla="*/ 3062133 w 3422173"/>
              <a:gd name="connsiteY6" fmla="*/ 300033 h 1452158"/>
              <a:gd name="connsiteX7" fmla="*/ 2774101 w 3422173"/>
              <a:gd name="connsiteY7" fmla="*/ 300033 h 1452158"/>
              <a:gd name="connsiteX8" fmla="*/ 2414061 w 3422173"/>
              <a:gd name="connsiteY8" fmla="*/ 228025 h 1452158"/>
              <a:gd name="connsiteX9" fmla="*/ 2126029 w 3422173"/>
              <a:gd name="connsiteY9" fmla="*/ 84009 h 1452158"/>
              <a:gd name="connsiteX10" fmla="*/ 1477957 w 3422173"/>
              <a:gd name="connsiteY10" fmla="*/ 84008 h 1452158"/>
              <a:gd name="connsiteX11" fmla="*/ 1045909 w 3422173"/>
              <a:gd name="connsiteY11" fmla="*/ 372040 h 1452158"/>
              <a:gd name="connsiteX12" fmla="*/ 541853 w 3422173"/>
              <a:gd name="connsiteY12" fmla="*/ 1073334 h 1452158"/>
              <a:gd name="connsiteX13" fmla="*/ 37797 w 3422173"/>
              <a:gd name="connsiteY13" fmla="*/ 1452158 h 1452158"/>
              <a:gd name="connsiteX0" fmla="*/ 3422173 w 3422173"/>
              <a:gd name="connsiteY0" fmla="*/ 660073 h 1452159"/>
              <a:gd name="connsiteX1" fmla="*/ 3422173 w 3422173"/>
              <a:gd name="connsiteY1" fmla="*/ 660073 h 1452159"/>
              <a:gd name="connsiteX2" fmla="*/ 2846109 w 3422173"/>
              <a:gd name="connsiteY2" fmla="*/ 516057 h 1452159"/>
              <a:gd name="connsiteX3" fmla="*/ 2702093 w 3422173"/>
              <a:gd name="connsiteY3" fmla="*/ 84009 h 1452159"/>
              <a:gd name="connsiteX4" fmla="*/ 2846109 w 3422173"/>
              <a:gd name="connsiteY4" fmla="*/ 12001 h 1452159"/>
              <a:gd name="connsiteX5" fmla="*/ 3134141 w 3422173"/>
              <a:gd name="connsiteY5" fmla="*/ 156017 h 1452159"/>
              <a:gd name="connsiteX6" fmla="*/ 3062133 w 3422173"/>
              <a:gd name="connsiteY6" fmla="*/ 300033 h 1452159"/>
              <a:gd name="connsiteX7" fmla="*/ 2774101 w 3422173"/>
              <a:gd name="connsiteY7" fmla="*/ 300033 h 1452159"/>
              <a:gd name="connsiteX8" fmla="*/ 2414061 w 3422173"/>
              <a:gd name="connsiteY8" fmla="*/ 228025 h 1452159"/>
              <a:gd name="connsiteX9" fmla="*/ 2126029 w 3422173"/>
              <a:gd name="connsiteY9" fmla="*/ 84009 h 1452159"/>
              <a:gd name="connsiteX10" fmla="*/ 1477957 w 3422173"/>
              <a:gd name="connsiteY10" fmla="*/ 84008 h 1452159"/>
              <a:gd name="connsiteX11" fmla="*/ 1045909 w 3422173"/>
              <a:gd name="connsiteY11" fmla="*/ 372040 h 1452159"/>
              <a:gd name="connsiteX12" fmla="*/ 541853 w 3422173"/>
              <a:gd name="connsiteY12" fmla="*/ 1073334 h 1452159"/>
              <a:gd name="connsiteX13" fmla="*/ 37797 w 3422173"/>
              <a:gd name="connsiteY13" fmla="*/ 1452159 h 1452159"/>
              <a:gd name="connsiteX0" fmla="*/ 3384376 w 3384376"/>
              <a:gd name="connsiteY0" fmla="*/ 660073 h 1452159"/>
              <a:gd name="connsiteX1" fmla="*/ 3384376 w 3384376"/>
              <a:gd name="connsiteY1" fmla="*/ 660073 h 1452159"/>
              <a:gd name="connsiteX2" fmla="*/ 2808312 w 3384376"/>
              <a:gd name="connsiteY2" fmla="*/ 516057 h 1452159"/>
              <a:gd name="connsiteX3" fmla="*/ 2664296 w 3384376"/>
              <a:gd name="connsiteY3" fmla="*/ 84009 h 1452159"/>
              <a:gd name="connsiteX4" fmla="*/ 2808312 w 3384376"/>
              <a:gd name="connsiteY4" fmla="*/ 12001 h 1452159"/>
              <a:gd name="connsiteX5" fmla="*/ 3096344 w 3384376"/>
              <a:gd name="connsiteY5" fmla="*/ 156017 h 1452159"/>
              <a:gd name="connsiteX6" fmla="*/ 3024336 w 3384376"/>
              <a:gd name="connsiteY6" fmla="*/ 300033 h 1452159"/>
              <a:gd name="connsiteX7" fmla="*/ 2736304 w 3384376"/>
              <a:gd name="connsiteY7" fmla="*/ 300033 h 1452159"/>
              <a:gd name="connsiteX8" fmla="*/ 2376264 w 3384376"/>
              <a:gd name="connsiteY8" fmla="*/ 228025 h 1452159"/>
              <a:gd name="connsiteX9" fmla="*/ 2088232 w 3384376"/>
              <a:gd name="connsiteY9" fmla="*/ 84009 h 1452159"/>
              <a:gd name="connsiteX10" fmla="*/ 1440160 w 3384376"/>
              <a:gd name="connsiteY10" fmla="*/ 84008 h 1452159"/>
              <a:gd name="connsiteX11" fmla="*/ 1008112 w 3384376"/>
              <a:gd name="connsiteY11" fmla="*/ 372040 h 1452159"/>
              <a:gd name="connsiteX12" fmla="*/ 504056 w 3384376"/>
              <a:gd name="connsiteY12" fmla="*/ 1073334 h 1452159"/>
              <a:gd name="connsiteX13" fmla="*/ 0 w 3384376"/>
              <a:gd name="connsiteY13" fmla="*/ 1452159 h 1452159"/>
              <a:gd name="connsiteX0" fmla="*/ 3312368 w 3312368"/>
              <a:gd name="connsiteY0" fmla="*/ 660073 h 1452158"/>
              <a:gd name="connsiteX1" fmla="*/ 3312368 w 3312368"/>
              <a:gd name="connsiteY1" fmla="*/ 660073 h 1452158"/>
              <a:gd name="connsiteX2" fmla="*/ 2736304 w 3312368"/>
              <a:gd name="connsiteY2" fmla="*/ 516057 h 1452158"/>
              <a:gd name="connsiteX3" fmla="*/ 2592288 w 3312368"/>
              <a:gd name="connsiteY3" fmla="*/ 84009 h 1452158"/>
              <a:gd name="connsiteX4" fmla="*/ 2736304 w 3312368"/>
              <a:gd name="connsiteY4" fmla="*/ 12001 h 1452158"/>
              <a:gd name="connsiteX5" fmla="*/ 3024336 w 3312368"/>
              <a:gd name="connsiteY5" fmla="*/ 156017 h 1452158"/>
              <a:gd name="connsiteX6" fmla="*/ 2952328 w 3312368"/>
              <a:gd name="connsiteY6" fmla="*/ 300033 h 1452158"/>
              <a:gd name="connsiteX7" fmla="*/ 2664296 w 3312368"/>
              <a:gd name="connsiteY7" fmla="*/ 300033 h 1452158"/>
              <a:gd name="connsiteX8" fmla="*/ 2304256 w 3312368"/>
              <a:gd name="connsiteY8" fmla="*/ 228025 h 1452158"/>
              <a:gd name="connsiteX9" fmla="*/ 2016224 w 3312368"/>
              <a:gd name="connsiteY9" fmla="*/ 84009 h 1452158"/>
              <a:gd name="connsiteX10" fmla="*/ 1368152 w 3312368"/>
              <a:gd name="connsiteY10" fmla="*/ 84008 h 1452158"/>
              <a:gd name="connsiteX11" fmla="*/ 936104 w 3312368"/>
              <a:gd name="connsiteY11" fmla="*/ 372040 h 1452158"/>
              <a:gd name="connsiteX12" fmla="*/ 432048 w 3312368"/>
              <a:gd name="connsiteY12" fmla="*/ 1073334 h 1452158"/>
              <a:gd name="connsiteX13" fmla="*/ 0 w 3312368"/>
              <a:gd name="connsiteY13" fmla="*/ 1452158 h 1452158"/>
              <a:gd name="connsiteX0" fmla="*/ 3312368 w 3312368"/>
              <a:gd name="connsiteY0" fmla="*/ 660073 h 1452158"/>
              <a:gd name="connsiteX1" fmla="*/ 3312368 w 3312368"/>
              <a:gd name="connsiteY1" fmla="*/ 660073 h 1452158"/>
              <a:gd name="connsiteX2" fmla="*/ 2736304 w 3312368"/>
              <a:gd name="connsiteY2" fmla="*/ 516057 h 1452158"/>
              <a:gd name="connsiteX3" fmla="*/ 2592288 w 3312368"/>
              <a:gd name="connsiteY3" fmla="*/ 84009 h 1452158"/>
              <a:gd name="connsiteX4" fmla="*/ 2736304 w 3312368"/>
              <a:gd name="connsiteY4" fmla="*/ 12001 h 1452158"/>
              <a:gd name="connsiteX5" fmla="*/ 3024336 w 3312368"/>
              <a:gd name="connsiteY5" fmla="*/ 156017 h 1452158"/>
              <a:gd name="connsiteX6" fmla="*/ 2952328 w 3312368"/>
              <a:gd name="connsiteY6" fmla="*/ 300033 h 1452158"/>
              <a:gd name="connsiteX7" fmla="*/ 2664296 w 3312368"/>
              <a:gd name="connsiteY7" fmla="*/ 300033 h 1452158"/>
              <a:gd name="connsiteX8" fmla="*/ 2304256 w 3312368"/>
              <a:gd name="connsiteY8" fmla="*/ 228025 h 1452158"/>
              <a:gd name="connsiteX9" fmla="*/ 2016224 w 3312368"/>
              <a:gd name="connsiteY9" fmla="*/ 84009 h 1452158"/>
              <a:gd name="connsiteX10" fmla="*/ 1368152 w 3312368"/>
              <a:gd name="connsiteY10" fmla="*/ 84008 h 1452158"/>
              <a:gd name="connsiteX11" fmla="*/ 936104 w 3312368"/>
              <a:gd name="connsiteY11" fmla="*/ 372040 h 1452158"/>
              <a:gd name="connsiteX12" fmla="*/ 432048 w 3312368"/>
              <a:gd name="connsiteY12" fmla="*/ 1073334 h 1452158"/>
              <a:gd name="connsiteX13" fmla="*/ 0 w 3312368"/>
              <a:gd name="connsiteY13" fmla="*/ 1452158 h 145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12368" h="1452158">
                <a:moveTo>
                  <a:pt x="3312368" y="660073"/>
                </a:moveTo>
                <a:lnTo>
                  <a:pt x="3312368" y="660073"/>
                </a:lnTo>
                <a:cubicBezTo>
                  <a:pt x="3216357" y="636070"/>
                  <a:pt x="2856317" y="612068"/>
                  <a:pt x="2736304" y="516057"/>
                </a:cubicBezTo>
                <a:cubicBezTo>
                  <a:pt x="2616291" y="420046"/>
                  <a:pt x="2592288" y="168018"/>
                  <a:pt x="2592288" y="84009"/>
                </a:cubicBezTo>
                <a:cubicBezTo>
                  <a:pt x="2592288" y="0"/>
                  <a:pt x="2664296" y="0"/>
                  <a:pt x="2736304" y="12001"/>
                </a:cubicBezTo>
                <a:cubicBezTo>
                  <a:pt x="2808312" y="24002"/>
                  <a:pt x="2988332" y="108012"/>
                  <a:pt x="3024336" y="156017"/>
                </a:cubicBezTo>
                <a:cubicBezTo>
                  <a:pt x="3060340" y="204022"/>
                  <a:pt x="3012335" y="276030"/>
                  <a:pt x="2952328" y="300033"/>
                </a:cubicBezTo>
                <a:cubicBezTo>
                  <a:pt x="2892321" y="324036"/>
                  <a:pt x="2772308" y="312034"/>
                  <a:pt x="2664296" y="300033"/>
                </a:cubicBezTo>
                <a:cubicBezTo>
                  <a:pt x="2556284" y="288032"/>
                  <a:pt x="2412268" y="264029"/>
                  <a:pt x="2304256" y="228025"/>
                </a:cubicBezTo>
                <a:cubicBezTo>
                  <a:pt x="2196244" y="192021"/>
                  <a:pt x="2172241" y="108012"/>
                  <a:pt x="2016224" y="84009"/>
                </a:cubicBezTo>
                <a:cubicBezTo>
                  <a:pt x="1860207" y="60006"/>
                  <a:pt x="1548172" y="36003"/>
                  <a:pt x="1368152" y="84008"/>
                </a:cubicBezTo>
                <a:cubicBezTo>
                  <a:pt x="1188132" y="132013"/>
                  <a:pt x="1092121" y="207152"/>
                  <a:pt x="936104" y="372040"/>
                </a:cubicBezTo>
                <a:cubicBezTo>
                  <a:pt x="780087" y="536928"/>
                  <a:pt x="980262" y="1062474"/>
                  <a:pt x="432048" y="1073334"/>
                </a:cubicBezTo>
                <a:cubicBezTo>
                  <a:pt x="228567" y="1034093"/>
                  <a:pt x="53756" y="1266397"/>
                  <a:pt x="0" y="1452158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3995937" y="3284984"/>
            <a:ext cx="864096" cy="576064"/>
          </a:xfrm>
          <a:custGeom>
            <a:avLst/>
            <a:gdLst>
              <a:gd name="connsiteX0" fmla="*/ 1738859 w 1738859"/>
              <a:gd name="connsiteY0" fmla="*/ 327285 h 597108"/>
              <a:gd name="connsiteX1" fmla="*/ 1319135 w 1738859"/>
              <a:gd name="connsiteY1" fmla="*/ 87443 h 597108"/>
              <a:gd name="connsiteX2" fmla="*/ 914400 w 1738859"/>
              <a:gd name="connsiteY2" fmla="*/ 27482 h 597108"/>
              <a:gd name="connsiteX3" fmla="*/ 389745 w 1738859"/>
              <a:gd name="connsiteY3" fmla="*/ 252334 h 597108"/>
              <a:gd name="connsiteX4" fmla="*/ 0 w 1738859"/>
              <a:gd name="connsiteY4" fmla="*/ 597108 h 597108"/>
              <a:gd name="connsiteX0" fmla="*/ 2674963 w 2674963"/>
              <a:gd name="connsiteY0" fmla="*/ 327285 h 327285"/>
              <a:gd name="connsiteX1" fmla="*/ 2255239 w 2674963"/>
              <a:gd name="connsiteY1" fmla="*/ 87443 h 327285"/>
              <a:gd name="connsiteX2" fmla="*/ 1850504 w 2674963"/>
              <a:gd name="connsiteY2" fmla="*/ 27482 h 327285"/>
              <a:gd name="connsiteX3" fmla="*/ 1325849 w 2674963"/>
              <a:gd name="connsiteY3" fmla="*/ 252334 h 327285"/>
              <a:gd name="connsiteX4" fmla="*/ 0 w 2674963"/>
              <a:gd name="connsiteY4" fmla="*/ 288032 h 327285"/>
              <a:gd name="connsiteX0" fmla="*/ 3816424 w 3816424"/>
              <a:gd name="connsiteY0" fmla="*/ 94938 h 462704"/>
              <a:gd name="connsiteX1" fmla="*/ 2255239 w 3816424"/>
              <a:gd name="connsiteY1" fmla="*/ 254388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2704"/>
              <a:gd name="connsiteX1" fmla="*/ 3096343 w 3816424"/>
              <a:gd name="connsiteY1" fmla="*/ 310962 h 462704"/>
              <a:gd name="connsiteX2" fmla="*/ 1850504 w 3816424"/>
              <a:gd name="connsiteY2" fmla="*/ 194427 h 462704"/>
              <a:gd name="connsiteX3" fmla="*/ 1325849 w 3816424"/>
              <a:gd name="connsiteY3" fmla="*/ 419279 h 462704"/>
              <a:gd name="connsiteX4" fmla="*/ 0 w 3816424"/>
              <a:gd name="connsiteY4" fmla="*/ 454977 h 462704"/>
              <a:gd name="connsiteX0" fmla="*/ 3816424 w 3816424"/>
              <a:gd name="connsiteY0" fmla="*/ 94938 h 467284"/>
              <a:gd name="connsiteX1" fmla="*/ 3096343 w 3816424"/>
              <a:gd name="connsiteY1" fmla="*/ 310962 h 467284"/>
              <a:gd name="connsiteX2" fmla="*/ 2160239 w 3816424"/>
              <a:gd name="connsiteY2" fmla="*/ 166946 h 467284"/>
              <a:gd name="connsiteX3" fmla="*/ 1325849 w 3816424"/>
              <a:gd name="connsiteY3" fmla="*/ 419279 h 467284"/>
              <a:gd name="connsiteX4" fmla="*/ 0 w 3816424"/>
              <a:gd name="connsiteY4" fmla="*/ 454977 h 467284"/>
              <a:gd name="connsiteX0" fmla="*/ 3816424 w 3865762"/>
              <a:gd name="connsiteY0" fmla="*/ 56986 h 429332"/>
              <a:gd name="connsiteX1" fmla="*/ 3745749 w 3865762"/>
              <a:gd name="connsiteY1" fmla="*/ 36004 h 429332"/>
              <a:gd name="connsiteX2" fmla="*/ 3096343 w 3865762"/>
              <a:gd name="connsiteY2" fmla="*/ 273010 h 429332"/>
              <a:gd name="connsiteX3" fmla="*/ 2160239 w 3865762"/>
              <a:gd name="connsiteY3" fmla="*/ 128994 h 429332"/>
              <a:gd name="connsiteX4" fmla="*/ 1325849 w 3865762"/>
              <a:gd name="connsiteY4" fmla="*/ 381327 h 429332"/>
              <a:gd name="connsiteX5" fmla="*/ 0 w 3865762"/>
              <a:gd name="connsiteY5" fmla="*/ 417025 h 429332"/>
              <a:gd name="connsiteX0" fmla="*/ 3745747 w 3853983"/>
              <a:gd name="connsiteY0" fmla="*/ 39500 h 432829"/>
              <a:gd name="connsiteX1" fmla="*/ 3745749 w 3853983"/>
              <a:gd name="connsiteY1" fmla="*/ 39501 h 432829"/>
              <a:gd name="connsiteX2" fmla="*/ 3096343 w 3853983"/>
              <a:gd name="connsiteY2" fmla="*/ 276507 h 432829"/>
              <a:gd name="connsiteX3" fmla="*/ 2160239 w 3853983"/>
              <a:gd name="connsiteY3" fmla="*/ 132491 h 432829"/>
              <a:gd name="connsiteX4" fmla="*/ 1325849 w 3853983"/>
              <a:gd name="connsiteY4" fmla="*/ 384824 h 432829"/>
              <a:gd name="connsiteX5" fmla="*/ 0 w 3853983"/>
              <a:gd name="connsiteY5" fmla="*/ 420522 h 432829"/>
              <a:gd name="connsiteX0" fmla="*/ 2968328 w 3076564"/>
              <a:gd name="connsiteY0" fmla="*/ 39500 h 665601"/>
              <a:gd name="connsiteX1" fmla="*/ 2968330 w 3076564"/>
              <a:gd name="connsiteY1" fmla="*/ 39501 h 665601"/>
              <a:gd name="connsiteX2" fmla="*/ 2318924 w 3076564"/>
              <a:gd name="connsiteY2" fmla="*/ 276507 h 665601"/>
              <a:gd name="connsiteX3" fmla="*/ 1382820 w 3076564"/>
              <a:gd name="connsiteY3" fmla="*/ 132491 h 665601"/>
              <a:gd name="connsiteX4" fmla="*/ 548430 w 3076564"/>
              <a:gd name="connsiteY4" fmla="*/ 384824 h 665601"/>
              <a:gd name="connsiteX5" fmla="*/ 0 w 3076564"/>
              <a:gd name="connsiteY5" fmla="*/ 665601 h 665601"/>
              <a:gd name="connsiteX0" fmla="*/ 2968328 w 3027225"/>
              <a:gd name="connsiteY0" fmla="*/ 30393 h 656494"/>
              <a:gd name="connsiteX1" fmla="*/ 2968330 w 3027225"/>
              <a:gd name="connsiteY1" fmla="*/ 30394 h 656494"/>
              <a:gd name="connsiteX2" fmla="*/ 2614957 w 3027225"/>
              <a:gd name="connsiteY2" fmla="*/ 212760 h 656494"/>
              <a:gd name="connsiteX3" fmla="*/ 1382820 w 3027225"/>
              <a:gd name="connsiteY3" fmla="*/ 123384 h 656494"/>
              <a:gd name="connsiteX4" fmla="*/ 548430 w 3027225"/>
              <a:gd name="connsiteY4" fmla="*/ 375717 h 656494"/>
              <a:gd name="connsiteX5" fmla="*/ 0 w 3027225"/>
              <a:gd name="connsiteY5" fmla="*/ 656494 h 656494"/>
              <a:gd name="connsiteX0" fmla="*/ 2968328 w 3027225"/>
              <a:gd name="connsiteY0" fmla="*/ 30393 h 656494"/>
              <a:gd name="connsiteX1" fmla="*/ 2968330 w 3027225"/>
              <a:gd name="connsiteY1" fmla="*/ 30394 h 656494"/>
              <a:gd name="connsiteX2" fmla="*/ 2614957 w 3027225"/>
              <a:gd name="connsiteY2" fmla="*/ 212760 h 656494"/>
              <a:gd name="connsiteX3" fmla="*/ 2261584 w 3027225"/>
              <a:gd name="connsiteY3" fmla="*/ 434627 h 656494"/>
              <a:gd name="connsiteX4" fmla="*/ 548430 w 3027225"/>
              <a:gd name="connsiteY4" fmla="*/ 375717 h 656494"/>
              <a:gd name="connsiteX5" fmla="*/ 0 w 3027225"/>
              <a:gd name="connsiteY5" fmla="*/ 656494 h 656494"/>
              <a:gd name="connsiteX0" fmla="*/ 2968328 w 3027225"/>
              <a:gd name="connsiteY0" fmla="*/ 30393 h 693472"/>
              <a:gd name="connsiteX1" fmla="*/ 2968330 w 3027225"/>
              <a:gd name="connsiteY1" fmla="*/ 30394 h 693472"/>
              <a:gd name="connsiteX2" fmla="*/ 2614957 w 3027225"/>
              <a:gd name="connsiteY2" fmla="*/ 212760 h 693472"/>
              <a:gd name="connsiteX3" fmla="*/ 2261584 w 3027225"/>
              <a:gd name="connsiteY3" fmla="*/ 434627 h 693472"/>
              <a:gd name="connsiteX4" fmla="*/ 2120235 w 3027225"/>
              <a:gd name="connsiteY4" fmla="*/ 656494 h 693472"/>
              <a:gd name="connsiteX5" fmla="*/ 0 w 3027225"/>
              <a:gd name="connsiteY5" fmla="*/ 656494 h 693472"/>
              <a:gd name="connsiteX0" fmla="*/ 1060116 w 1119013"/>
              <a:gd name="connsiteY0" fmla="*/ 30393 h 730450"/>
              <a:gd name="connsiteX1" fmla="*/ 1060118 w 1119013"/>
              <a:gd name="connsiteY1" fmla="*/ 30394 h 730450"/>
              <a:gd name="connsiteX2" fmla="*/ 706745 w 1119013"/>
              <a:gd name="connsiteY2" fmla="*/ 212760 h 730450"/>
              <a:gd name="connsiteX3" fmla="*/ 353372 w 1119013"/>
              <a:gd name="connsiteY3" fmla="*/ 434627 h 730450"/>
              <a:gd name="connsiteX4" fmla="*/ 212023 w 1119013"/>
              <a:gd name="connsiteY4" fmla="*/ 656494 h 730450"/>
              <a:gd name="connsiteX5" fmla="*/ 0 w 1119013"/>
              <a:gd name="connsiteY5" fmla="*/ 730450 h 7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013" h="730450">
                <a:moveTo>
                  <a:pt x="1060116" y="30393"/>
                </a:moveTo>
                <a:cubicBezTo>
                  <a:pt x="1058964" y="30140"/>
                  <a:pt x="1119013" y="0"/>
                  <a:pt x="1060118" y="30394"/>
                </a:cubicBezTo>
                <a:cubicBezTo>
                  <a:pt x="1001223" y="60789"/>
                  <a:pt x="824536" y="145388"/>
                  <a:pt x="706745" y="212760"/>
                </a:cubicBezTo>
                <a:cubicBezTo>
                  <a:pt x="588954" y="280132"/>
                  <a:pt x="435826" y="360671"/>
                  <a:pt x="353372" y="434627"/>
                </a:cubicBezTo>
                <a:cubicBezTo>
                  <a:pt x="270918" y="508583"/>
                  <a:pt x="270918" y="607190"/>
                  <a:pt x="212023" y="656494"/>
                </a:cubicBezTo>
                <a:cubicBezTo>
                  <a:pt x="153128" y="705798"/>
                  <a:pt x="118672" y="605532"/>
                  <a:pt x="0" y="73045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95536" y="6569968"/>
            <a:ext cx="1260648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Vlastní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779912" y="6569968"/>
            <a:ext cx="1260648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Zdroj: Raška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251519" y="260649"/>
            <a:ext cx="856895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Původní PD – 9/2018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436096" y="476672"/>
            <a:ext cx="37079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Nadpis 1">
            <a:extLst>
              <a:ext uri="{FF2B5EF4-FFF2-40B4-BE49-F238E27FC236}">
                <a16:creationId xmlns:a16="http://schemas.microsoft.com/office/drawing/2014/main" xmlns="" id="{DDA2022F-1436-49C5-9347-FDDDF4EE8915}"/>
              </a:ext>
            </a:extLst>
          </p:cNvPr>
          <p:cNvSpPr txBox="1">
            <a:spLocks/>
          </p:cNvSpPr>
          <p:nvPr/>
        </p:nvSpPr>
        <p:spPr>
          <a:xfrm>
            <a:off x="5436096" y="476672"/>
            <a:ext cx="3707904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PŮDORYS 3.NP (PODKROVÍ)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8006</TotalTime>
  <Words>809</Words>
  <Application>Microsoft Office PowerPoint</Application>
  <PresentationFormat>Předvádění na obrazovce (4:3)</PresentationFormat>
  <Paragraphs>341</Paragraphs>
  <Slides>22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Markéta</dc:creator>
  <cp:lastModifiedBy>Markéta</cp:lastModifiedBy>
  <cp:revision>227</cp:revision>
  <dcterms:created xsi:type="dcterms:W3CDTF">2020-06-03T07:08:48Z</dcterms:created>
  <dcterms:modified xsi:type="dcterms:W3CDTF">2020-06-10T08:46:15Z</dcterms:modified>
</cp:coreProperties>
</file>