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3" r:id="rId9"/>
    <p:sldId id="264" r:id="rId10"/>
    <p:sldId id="267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7620DA-EEEF-4B89-B566-D051406130CB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6067197" cy="138954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Vypracoval: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Bc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Michal Hokr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práce: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Ing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Zuzana Kramářová, PhD.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Oponent: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Ing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Blanka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Pelánková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Červen 2020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132291"/>
            <a:ext cx="6706747" cy="1412834"/>
          </a:xfrm>
        </p:spPr>
        <p:txBody>
          <a:bodyPr/>
          <a:lstStyle/>
          <a:p>
            <a:pPr marL="182880" indent="0">
              <a:buNone/>
            </a:pPr>
            <a:r>
              <a:rPr lang="cs-CZ" sz="4000" dirty="0" smtClean="0"/>
              <a:t>BROWNFIELD A JEHO PŘESTAVBA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673475" cy="2448272"/>
          </a:xfrm>
          <a:prstGeom prst="rect">
            <a:avLst/>
          </a:prstGeom>
        </p:spPr>
      </p:pic>
      <p:pic>
        <p:nvPicPr>
          <p:cNvPr id="5" name="obrázek 1" descr="http://www.vstecb.cz/images/vst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1787106" cy="218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OTÁZKY VEDOUCÍHO BP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cs-CZ" sz="2000" b="1" dirty="0" smtClean="0"/>
              <a:t>2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 by bylo lépe řešeno založení příček 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150mm a více?</a:t>
            </a:r>
          </a:p>
          <a:p>
            <a:pPr marL="4572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Zesílení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podkladní desky o 150 mm</a:t>
            </a:r>
          </a:p>
          <a:p>
            <a:pPr marL="4572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Osazení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prefabrikovaného překladu pod příčku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OTÁZKY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502920" indent="-457200" algn="just">
              <a:buAutoNum type="arabicParenR"/>
            </a:pPr>
            <a:r>
              <a:rPr lang="cs-CZ" sz="2000" b="1" dirty="0" smtClean="0"/>
              <a:t>Jak </a:t>
            </a:r>
            <a:r>
              <a:rPr lang="cs-CZ" sz="2000" b="1" dirty="0" smtClean="0"/>
              <a:t>bude napojena nová hydroizolace podlahy na stávající hydroizolaci pod nosnými a obvodovými stěnami</a:t>
            </a:r>
            <a:r>
              <a:rPr lang="cs-CZ" sz="2000" b="1" dirty="0" smtClean="0"/>
              <a:t>?</a:t>
            </a:r>
          </a:p>
          <a:p>
            <a:pPr marL="45720" indent="0" algn="just"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Natavením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horizontálně přesahující asfaltový pás přes svislý okraj stěny</a:t>
            </a:r>
          </a:p>
          <a:p>
            <a:pPr marL="45720" indent="0" algn="just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případě poškozené hydroizolace pod zdivem bude nutno stěnu podříznout (řetězová pila,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diamantové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lano)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položit hydroizolaci kompletně novou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pás, sklolaminátová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deska)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OTÁZKY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cs-CZ" sz="2000" b="1" dirty="0" smtClean="0"/>
              <a:t>2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 bude vyřešen přístup (občasná revize) do půdního prostoru a na střechy?</a:t>
            </a:r>
          </a:p>
          <a:p>
            <a:pPr marL="45720" indent="0" algn="just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 do půdního prostoru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půdními schody instalovanými na chodbě ve 3. NP hotelu a 4. NP muzea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cs-CZ" sz="2000" dirty="0" smtClean="0"/>
              <a:t>	</a:t>
            </a:r>
          </a:p>
          <a:p>
            <a:pPr marL="4572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Přístup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střechu: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Z ploché střechy objektu lezecké stěny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Půdním výlezem (600 x 600 mm) osazeným do střešního pláště šikmé střechy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04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6595135" cy="1145064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400" dirty="0" smtClean="0"/>
              <a:t>DĚKUJI ZA POZORNOST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19" y="620688"/>
            <a:ext cx="5975562" cy="3816424"/>
          </a:xfrm>
        </p:spPr>
      </p:pic>
    </p:spTree>
    <p:extLst>
      <p:ext uri="{BB962C8B-B14F-4D97-AF65-F5344CB8AC3E}">
        <p14:creationId xmlns:p14="http://schemas.microsoft.com/office/powerpoint/2010/main" val="2383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DŮVOD VÝBĚRU TÉMATU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3801576"/>
          </a:xfrm>
        </p:spPr>
        <p:txBody>
          <a:bodyPr>
            <a:normAutofit/>
          </a:bodyPr>
          <a:lstStyle/>
          <a:p>
            <a:pPr marL="45720" indent="0" algn="just">
              <a:spcAft>
                <a:spcPts val="12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Revitalizace textilní továrny z 19.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století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Snaha o návrh na revitalizaci komplexu budov v           centru Strakonic, který je v havarijním stavu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Rozšíření zničeného centra Strakonic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66" y="2276872"/>
            <a:ext cx="1959775" cy="26530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06255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Vypracování DSP pro rekonstrukci textilní továrny z             konce 19. století.</a:t>
            </a:r>
          </a:p>
          <a:p>
            <a:pPr marL="4572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02532"/>
            <a:ext cx="4815866" cy="3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741368" cy="424847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archivu stavebního úřadu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Zaměření objektu pásmem, laserem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Vektorová 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vytvořena v programu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Bentley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Microstation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Empirické vzorce pro návrh monolitických stropů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Program Teplo 2014 EDU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Microsoft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výpočet PNP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Rozhodnutí KÚ 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památková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</a:p>
          <a:p>
            <a:pPr marL="45720" indent="0" algn="just">
              <a:spcAft>
                <a:spcPts val="600"/>
              </a:spcAft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DOSAŽENÉ VÝSLEDKY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97352" cy="3921616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Diplomová práce obsahuje: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PD – stavební část</a:t>
            </a:r>
          </a:p>
          <a:p>
            <a:pPr marL="822960" lvl="1" indent="-457200">
              <a:spcAft>
                <a:spcPts val="600"/>
              </a:spcAft>
              <a:buFont typeface="+mj-lt"/>
              <a:buAutoNum type="alphaLcParenR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Architektonicko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stavební řešení</a:t>
            </a:r>
          </a:p>
          <a:p>
            <a:pPr marL="822960" lvl="1" indent="-457200">
              <a:spcAft>
                <a:spcPts val="600"/>
              </a:spcAft>
              <a:buFont typeface="+mj-lt"/>
              <a:buAutoNum type="alphaLcParenR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Stavebně konstrukční řešení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PD - PBŘS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PD – TZB - generel</a:t>
            </a:r>
          </a:p>
          <a:p>
            <a:pPr marL="45720" indent="0">
              <a:spcAft>
                <a:spcPts val="600"/>
              </a:spcAft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DOSAŽENÉ VÝSLEDKY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25344" cy="4137640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Diplomová práce řeší: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Zateplení objektu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Nové nosné konstrukce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Základy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divo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sloupy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Stropy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lochá střecha nad lezeckou stěnou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PBŘS – kompletní posouzení objektu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TZB – kanalizace, vodovod, vytápění</a:t>
            </a:r>
          </a:p>
          <a:p>
            <a:pPr marL="45720" indent="0">
              <a:spcAft>
                <a:spcPts val="600"/>
              </a:spcAft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PŘÍNOS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může být předložen vedení Města Strakonic</a:t>
            </a:r>
          </a:p>
          <a:p>
            <a:pPr marL="4572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Může být prvním impulsem pro nastartování dlouhé cesty k jeho rekonstrukci a revitalizaci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1863080" cy="21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ZÁVĚREČNÉ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spcAft>
                <a:spcPts val="24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Navržené využití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záchrana historických budov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rozmanité a žijící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centrum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města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rozšíření městského centra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1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8085" y="4725144"/>
            <a:ext cx="6552728" cy="1728192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OTÁZKY VEDOUCÍHO BP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597352" cy="4896544"/>
          </a:xfrm>
        </p:spPr>
        <p:txBody>
          <a:bodyPr/>
          <a:lstStyle/>
          <a:p>
            <a:pPr marL="502920" indent="-457200" algn="just">
              <a:buAutoNum type="arabicParenR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Popište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proč do části, kde se nachází muzeum, nemají přístup osoby ZTP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Byla by škoda, aby muzeum nemohli navštívit osoby ZTP, pro umožnění přístupu těmto osobám bude na schodiště umístěna schodišťová sedačka. V 1.NP se nachází sociální zařízení upravené pro osoby ZP.</a:t>
            </a:r>
          </a:p>
          <a:p>
            <a:pPr marL="45720" indent="0" algn="just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endParaRPr lang="cs-CZ" dirty="0"/>
          </a:p>
          <a:p>
            <a:pPr marL="45720" indent="0"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71567"/>
            <a:ext cx="3048722" cy="23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377</Words>
  <Application>Microsoft Office PowerPoint</Application>
  <PresentationFormat>Předvádění na obrazovce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Aerodynamika</vt:lpstr>
      <vt:lpstr>BROWNFIELD A JEHO PŘESTAVBA</vt:lpstr>
      <vt:lpstr> DŮVOD VÝBĚRU TÉMATU</vt:lpstr>
      <vt:lpstr> CÍL PRÁCE</vt:lpstr>
      <vt:lpstr> POUŽITÉ METODY</vt:lpstr>
      <vt:lpstr> DOSAŽENÉ VÝSLEDKY</vt:lpstr>
      <vt:lpstr> DOSAŽENÉ VÝSLEDKY</vt:lpstr>
      <vt:lpstr>PŘÍNOS PRÁCE</vt:lpstr>
      <vt:lpstr>ZÁVĚREČNÉ SHRNUTÍ</vt:lpstr>
      <vt:lpstr> OTÁZKY VEDOUCÍHO BP</vt:lpstr>
      <vt:lpstr>OTÁZKY VEDOUCÍHO BP</vt:lpstr>
      <vt:lpstr>OTÁZKY OPONENTA</vt:lpstr>
      <vt:lpstr>OTÁZKY OPONENTA</vt:lpstr>
      <vt:lpstr>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BROWNFIELD A JEHO PŘESTAVBA</dc:title>
  <dc:creator>Windows User</dc:creator>
  <cp:lastModifiedBy>Windows User</cp:lastModifiedBy>
  <cp:revision>51</cp:revision>
  <dcterms:created xsi:type="dcterms:W3CDTF">2018-06-09T15:00:56Z</dcterms:created>
  <dcterms:modified xsi:type="dcterms:W3CDTF">2020-06-09T20:06:57Z</dcterms:modified>
</cp:coreProperties>
</file>