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9" r:id="rId4"/>
    <p:sldId id="258" r:id="rId5"/>
    <p:sldId id="260" r:id="rId6"/>
    <p:sldId id="267" r:id="rId7"/>
    <p:sldId id="261" r:id="rId8"/>
    <p:sldId id="264" r:id="rId9"/>
    <p:sldId id="265" r:id="rId10"/>
    <p:sldId id="262" r:id="rId11"/>
    <p:sldId id="263" r:id="rId12"/>
    <p:sldId id="266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4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346C-D7B3-48BC-BE3C-A8F66BDC44AD}" type="datetimeFigureOut">
              <a:rPr lang="cs-CZ" smtClean="0"/>
              <a:t>12.6.2019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3B0530-5BFC-4154-B335-F54E4EA6483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346C-D7B3-48BC-BE3C-A8F66BDC44AD}" type="datetimeFigureOut">
              <a:rPr lang="cs-CZ" smtClean="0"/>
              <a:t>12.6.2019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0530-5BFC-4154-B335-F54E4EA6483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346C-D7B3-48BC-BE3C-A8F66BDC44AD}" type="datetimeFigureOut">
              <a:rPr lang="cs-CZ" smtClean="0"/>
              <a:t>12.6.2019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0530-5BFC-4154-B335-F54E4EA6483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346C-D7B3-48BC-BE3C-A8F66BDC44AD}" type="datetimeFigureOut">
              <a:rPr lang="cs-CZ" smtClean="0"/>
              <a:t>12.6.2019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0530-5BFC-4154-B335-F54E4EA6483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346C-D7B3-48BC-BE3C-A8F66BDC44AD}" type="datetimeFigureOut">
              <a:rPr lang="cs-CZ" smtClean="0"/>
              <a:t>12.6.2019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0530-5BFC-4154-B335-F54E4EA6483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346C-D7B3-48BC-BE3C-A8F66BDC44AD}" type="datetimeFigureOut">
              <a:rPr lang="cs-CZ" smtClean="0"/>
              <a:t>12.6.2019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0530-5BFC-4154-B335-F54E4EA6483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346C-D7B3-48BC-BE3C-A8F66BDC44AD}" type="datetimeFigureOut">
              <a:rPr lang="cs-CZ" smtClean="0"/>
              <a:t>12.6.2019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0530-5BFC-4154-B335-F54E4EA6483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346C-D7B3-48BC-BE3C-A8F66BDC44AD}" type="datetimeFigureOut">
              <a:rPr lang="cs-CZ" smtClean="0"/>
              <a:t>12.6.2019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0530-5BFC-4154-B335-F54E4EA6483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346C-D7B3-48BC-BE3C-A8F66BDC44AD}" type="datetimeFigureOut">
              <a:rPr lang="cs-CZ" smtClean="0"/>
              <a:t>12.6.2019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0530-5BFC-4154-B335-F54E4EA6483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346C-D7B3-48BC-BE3C-A8F66BDC44AD}" type="datetimeFigureOut">
              <a:rPr lang="cs-CZ" smtClean="0"/>
              <a:t>12.6.2019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0530-5BFC-4154-B335-F54E4EA6483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346C-D7B3-48BC-BE3C-A8F66BDC44AD}" type="datetimeFigureOut">
              <a:rPr lang="cs-CZ" smtClean="0"/>
              <a:t>12.6.2019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0530-5BFC-4154-B335-F54E4EA6483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5E2346C-D7B3-48BC-BE3C-A8F66BDC44AD}" type="datetimeFigureOut">
              <a:rPr lang="cs-CZ" smtClean="0"/>
              <a:t>12.6.2019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33B0530-5BFC-4154-B335-F54E4EA6483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58345" y="1695635"/>
            <a:ext cx="9861188" cy="2503503"/>
          </a:xfrm>
        </p:spPr>
        <p:txBody>
          <a:bodyPr/>
          <a:lstStyle/>
          <a:p>
            <a:r>
              <a:rPr lang="cs-CZ" sz="5400" b="1" dirty="0">
                <a:effectLst/>
              </a:rPr>
              <a:t>Aplikace metody FMEA ve výrobním procesu společnosti Feroplast, spol. s r.o.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0436" y="5530788"/>
            <a:ext cx="9294383" cy="1214467"/>
          </a:xfrm>
        </p:spPr>
        <p:txBody>
          <a:bodyPr>
            <a:noAutofit/>
          </a:bodyPr>
          <a:lstStyle/>
          <a:p>
            <a:pPr algn="l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Autor diplomové práce: Bc. Vojtěch Zoubek, DiS. et DiS.</a:t>
            </a:r>
          </a:p>
          <a:p>
            <a:pPr algn="l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Vedoucí diplomové práce: doc. Ing. Rudolf Kampf, Ph.D.</a:t>
            </a:r>
          </a:p>
          <a:p>
            <a:pPr algn="l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Oponent diplomové práce: Ing. Jaroslav Mašek, PhD.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427041" y="112745"/>
            <a:ext cx="80779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Vysoká škola technická a ekonomická </a:t>
            </a:r>
          </a:p>
          <a:p>
            <a:pPr algn="ctr"/>
            <a:r>
              <a:rPr lang="cs-CZ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Ústav technicko – technologický 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6" y="112745"/>
            <a:ext cx="1346606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31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FE4791-7009-4E27-954E-F0B8B77F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Otázky vedoucího práce</a:t>
            </a:r>
            <a:br>
              <a:rPr lang="cs-CZ" dirty="0"/>
            </a:br>
            <a:r>
              <a:rPr lang="cs-CZ" sz="2400" dirty="0"/>
              <a:t>doc. Ing. Rudolf Kampf, Ph.D.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A03D22-C552-434B-958C-D175FFDF4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just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 práci na straně 34 kapitola 5.2. uvádíte „Během aplikace metody FMEA se ČASTO v úvodu projektu před samotným vyplňováním formuláře využívá tzv. Diagram příčin a následků neboli Diagram rybí kosti“. Co znamená „často“, v kontextu uvedeného? Diagram není potřeba vždy vytvářet? Uveďte důvody (podrobněji), proč se diagram vytváří a k čemu byl v rámci řešení využít. </a:t>
            </a:r>
          </a:p>
          <a:p>
            <a:pPr algn="just"/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just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Bude váš návrh realizovaný?</a:t>
            </a:r>
          </a:p>
        </p:txBody>
      </p:sp>
    </p:spTree>
    <p:extLst>
      <p:ext uri="{BB962C8B-B14F-4D97-AF65-F5344CB8AC3E}">
        <p14:creationId xmlns:p14="http://schemas.microsoft.com/office/powerpoint/2010/main" val="1908958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6443C3-14BC-4B84-86F7-3277D32FF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589103"/>
          </a:xfrm>
        </p:spPr>
        <p:txBody>
          <a:bodyPr/>
          <a:lstStyle/>
          <a:p>
            <a:r>
              <a:rPr lang="cs-CZ" sz="4000" dirty="0"/>
              <a:t>Otázky oponenta</a:t>
            </a:r>
            <a:br>
              <a:rPr lang="cs-CZ" dirty="0"/>
            </a:br>
            <a:r>
              <a:rPr lang="cs-CZ" sz="2400" dirty="0"/>
              <a:t>Ing. Jaroslav Mašek, PhD.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8FCF33-283F-422F-9DC5-5989A9A4C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97350"/>
            <a:ext cx="10972800" cy="4525963"/>
          </a:xfrm>
        </p:spPr>
        <p:txBody>
          <a:bodyPr/>
          <a:lstStyle/>
          <a:p>
            <a:pPr algn="just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Viete </a:t>
            </a: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stanoviť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ekonomické </a:t>
            </a: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prínosy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Vašich </a:t>
            </a: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návrhov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? </a:t>
            </a:r>
          </a:p>
          <a:p>
            <a:pPr algn="just"/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just"/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Používa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resp. </a:t>
            </a: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zavedie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firma pravidelné </a:t>
            </a: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používanie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metódy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FMEA, </a:t>
            </a: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alebo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to bola </a:t>
            </a: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iba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jednorázová </a:t>
            </a: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aplikácia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9467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6F6B59-0303-479A-83B9-E0A8F3E97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98" y="1935332"/>
            <a:ext cx="10972800" cy="1600200"/>
          </a:xfrm>
        </p:spPr>
        <p:txBody>
          <a:bodyPr/>
          <a:lstStyle/>
          <a:p>
            <a:r>
              <a:rPr lang="cs-CZ" dirty="0"/>
              <a:t>Děkuji Vám za pozornost</a:t>
            </a:r>
          </a:p>
        </p:txBody>
      </p:sp>
    </p:spTree>
    <p:extLst>
      <p:ext uri="{BB962C8B-B14F-4D97-AF65-F5344CB8AC3E}">
        <p14:creationId xmlns:p14="http://schemas.microsoft.com/office/powerpoint/2010/main" val="316547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6355" y="509742"/>
            <a:ext cx="10980660" cy="904019"/>
          </a:xfrm>
        </p:spPr>
        <p:txBody>
          <a:bodyPr/>
          <a:lstStyle/>
          <a:p>
            <a:r>
              <a:rPr lang="cs-CZ" sz="4000" dirty="0">
                <a:effectLst/>
              </a:rPr>
              <a:t>Struktura prezentace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9684" y="1978925"/>
            <a:ext cx="10872716" cy="4147239"/>
          </a:xfrm>
        </p:spPr>
        <p:txBody>
          <a:bodyPr>
            <a:normAutofit/>
          </a:bodyPr>
          <a:lstStyle/>
          <a:p>
            <a:pPr algn="just"/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just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Motivace k řešení daného problému</a:t>
            </a:r>
          </a:p>
          <a:p>
            <a:pPr algn="just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Cíl práce</a:t>
            </a:r>
          </a:p>
          <a:p>
            <a:pPr algn="just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Feroplast, spol. s r. o.</a:t>
            </a:r>
          </a:p>
          <a:p>
            <a:pPr algn="just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Výrobní proces společnosti</a:t>
            </a:r>
          </a:p>
          <a:p>
            <a:pPr algn="just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Návrhy opatření</a:t>
            </a:r>
          </a:p>
          <a:p>
            <a:pPr algn="just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Výzkumné otázky</a:t>
            </a:r>
          </a:p>
          <a:p>
            <a:pPr algn="just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Závěrečné shrnutí</a:t>
            </a:r>
          </a:p>
          <a:p>
            <a:pPr algn="just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Otázky vedoucího práce</a:t>
            </a:r>
          </a:p>
          <a:p>
            <a:pPr algn="just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Otázky oponenta</a:t>
            </a:r>
          </a:p>
          <a:p>
            <a:endParaRPr lang="cs-CZ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6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D79936-1C81-4E57-8046-9B752B8D2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1437"/>
            <a:ext cx="10972800" cy="597024"/>
          </a:xfrm>
        </p:spPr>
        <p:txBody>
          <a:bodyPr/>
          <a:lstStyle/>
          <a:p>
            <a:r>
              <a:rPr lang="cs-CZ" sz="4000" dirty="0"/>
              <a:t>Motivace k řešení daného problému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7FB1D1-E875-4302-9E62-BAAD7A743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255" y="1544715"/>
            <a:ext cx="9280124" cy="3622661"/>
          </a:xfrm>
        </p:spPr>
        <p:txBody>
          <a:bodyPr/>
          <a:lstStyle/>
          <a:p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Zájem o informace týkající se kvality a výrobní logistiky</a:t>
            </a:r>
          </a:p>
          <a:p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Využití v praxi a rozšíření teoretických znalostí</a:t>
            </a:r>
          </a:p>
          <a:p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Přístup k informacím z prostředí firmy</a:t>
            </a:r>
          </a:p>
        </p:txBody>
      </p:sp>
    </p:spTree>
    <p:extLst>
      <p:ext uri="{BB962C8B-B14F-4D97-AF65-F5344CB8AC3E}">
        <p14:creationId xmlns:p14="http://schemas.microsoft.com/office/powerpoint/2010/main" val="32970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5217" y="0"/>
            <a:ext cx="9404723" cy="1056443"/>
          </a:xfrm>
        </p:spPr>
        <p:txBody>
          <a:bodyPr/>
          <a:lstStyle/>
          <a:p>
            <a:r>
              <a:rPr lang="cs-CZ" sz="4000" dirty="0"/>
              <a:t>Cíl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5217" y="1189608"/>
            <a:ext cx="10886673" cy="41414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sz="3000" dirty="0">
              <a:solidFill>
                <a:schemeClr val="tx1"/>
              </a:solidFill>
              <a:latin typeface="Arial" panose="020B0604020202020204" pitchFamily="34" charset="0"/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Cílem této diplomové práce je na základě analýzy současného stavu za pomoci metody FMEA racionalizovat proces výroby v podniku Feroplast, spol. s r. o. </a:t>
            </a:r>
          </a:p>
          <a:p>
            <a:pPr marL="0" indent="0">
              <a:buNone/>
            </a:pPr>
            <a:endParaRPr lang="cs-CZ" sz="3200" dirty="0">
              <a:solidFill>
                <a:schemeClr val="tx1"/>
              </a:solidFill>
              <a:latin typeface="Arial" panose="020B0604020202020204" pitchFamily="34" charset="0"/>
              <a:cs typeface="Aharoni" panose="02010803020104030203" pitchFamily="2" charset="-79"/>
            </a:endParaRPr>
          </a:p>
          <a:p>
            <a:pPr marL="457200" lvl="1" indent="0">
              <a:buNone/>
            </a:pP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006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53CBA1-6DED-4C3D-B4E1-C33093280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87767"/>
          </a:xfrm>
        </p:spPr>
        <p:txBody>
          <a:bodyPr/>
          <a:lstStyle/>
          <a:p>
            <a:r>
              <a:rPr lang="cs-CZ" sz="4000" dirty="0"/>
              <a:t>Feroplast, spol. s r. o.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99F14F-BE0E-445F-B7CA-CF1BD9CB6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Sídlo</a:t>
            </a:r>
          </a:p>
          <a:p>
            <a:pPr algn="just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Předmět činnosti podnikání</a:t>
            </a:r>
          </a:p>
          <a:p>
            <a:pPr algn="just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Výroba</a:t>
            </a:r>
          </a:p>
          <a:p>
            <a:endParaRPr lang="cs-CZ" dirty="0"/>
          </a:p>
        </p:txBody>
      </p:sp>
      <p:pic>
        <p:nvPicPr>
          <p:cNvPr id="1026" name="Picture 2" descr="VÃ½sledek obrÃ¡zku pro Feroplast sro">
            <a:extLst>
              <a:ext uri="{FF2B5EF4-FFF2-40B4-BE49-F238E27FC236}">
                <a16:creationId xmlns:a16="http://schemas.microsoft.com/office/drawing/2014/main" id="{8F4B5A8A-AAFF-4B47-924E-CF8118441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99" y="1743076"/>
            <a:ext cx="6638851" cy="3924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065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81F534-428B-49FA-9845-5CC29B020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83906"/>
            <a:ext cx="10972800" cy="1213716"/>
          </a:xfrm>
        </p:spPr>
        <p:txBody>
          <a:bodyPr/>
          <a:lstStyle/>
          <a:p>
            <a:r>
              <a:rPr lang="cs-CZ" sz="4000" dirty="0"/>
              <a:t>Výrobní proces společnosti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DEE2279-8A5D-4106-963E-48733AFA1B75}"/>
              </a:ext>
            </a:extLst>
          </p:cNvPr>
          <p:cNvPicPr/>
          <p:nvPr/>
        </p:nvPicPr>
        <p:blipFill rotWithShape="1">
          <a:blip r:embed="rId2"/>
          <a:srcRect l="67323" t="18149" r="16616" b="6041"/>
          <a:stretch/>
        </p:blipFill>
        <p:spPr>
          <a:xfrm rot="5400000">
            <a:off x="3494071" y="423201"/>
            <a:ext cx="4641606" cy="699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09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B56EA3-32C8-4098-8175-E0BBBE1BF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20932"/>
          </a:xfrm>
        </p:spPr>
        <p:txBody>
          <a:bodyPr/>
          <a:lstStyle/>
          <a:p>
            <a:r>
              <a:rPr lang="cs-CZ" sz="4000" dirty="0"/>
              <a:t>Návrhy opatření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C0DE45-69AB-47FE-B12B-B7F1C89B9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algn="just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Vybudování regálového systému</a:t>
            </a:r>
          </a:p>
          <a:p>
            <a:pPr algn="just"/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just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Snížení úrazovosti s manipulovaným materiálem</a:t>
            </a:r>
          </a:p>
          <a:p>
            <a:pPr algn="just"/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just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Zlepšení manipulace s hutním materiálem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5285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0DDA96-626B-485A-952B-2FD30FB62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58788"/>
          </a:xfrm>
        </p:spPr>
        <p:txBody>
          <a:bodyPr/>
          <a:lstStyle/>
          <a:p>
            <a:r>
              <a:rPr lang="cs-CZ" sz="4000" dirty="0"/>
              <a:t>Výzkumné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85BBD4-8D1B-41C0-8AE9-C89BAD22D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Přinese tato racionalizace bezpečnější manipulaci s hutním materiálem během výrobního procesu?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3355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6631E0-D899-48E8-8AD2-CF8CD6B86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38687"/>
          </a:xfrm>
        </p:spPr>
        <p:txBody>
          <a:bodyPr/>
          <a:lstStyle/>
          <a:p>
            <a:r>
              <a:rPr lang="cs-CZ" sz="4000" dirty="0"/>
              <a:t>Závěrečné 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EC8D84-CAD2-4BFE-BCB5-01E1725B8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Navržený regálový systém umožní lepší skladovatelnost a manipulovatelnost hutního materiálu</a:t>
            </a:r>
          </a:p>
          <a:p>
            <a:pPr algn="just"/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just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Předcházení úrazovosti vzniklé s přemisťováním materiálu</a:t>
            </a:r>
          </a:p>
          <a:p>
            <a:pPr algn="just"/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just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Vytvoření FMEA formulářů nezbytných pro chod výroby</a:t>
            </a:r>
          </a:p>
        </p:txBody>
      </p:sp>
    </p:spTree>
    <p:extLst>
      <p:ext uri="{BB962C8B-B14F-4D97-AF65-F5344CB8AC3E}">
        <p14:creationId xmlns:p14="http://schemas.microsoft.com/office/powerpoint/2010/main" val="2603948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111</TotalTime>
  <Words>332</Words>
  <Application>Microsoft Office PowerPoint</Application>
  <PresentationFormat>Širokoúhlá obrazovka</PresentationFormat>
  <Paragraphs>57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Courier New</vt:lpstr>
      <vt:lpstr>Palatino Linotype</vt:lpstr>
      <vt:lpstr>Exekutivní</vt:lpstr>
      <vt:lpstr>Aplikace metody FMEA ve výrobním procesu společnosti Feroplast, spol. s r.o.</vt:lpstr>
      <vt:lpstr>Struktura prezentace</vt:lpstr>
      <vt:lpstr>Motivace k řešení daného problému</vt:lpstr>
      <vt:lpstr>Cíl práce</vt:lpstr>
      <vt:lpstr>Feroplast, spol. s r. o.</vt:lpstr>
      <vt:lpstr>Výrobní proces společnosti</vt:lpstr>
      <vt:lpstr>Návrhy opatření</vt:lpstr>
      <vt:lpstr>Výzkumné otázky</vt:lpstr>
      <vt:lpstr>Závěrečné shrnutí</vt:lpstr>
      <vt:lpstr>Otázky vedoucího práce doc. Ing. Rudolf Kampf, Ph.D.</vt:lpstr>
      <vt:lpstr>Otázky oponenta Ing. Jaroslav Mašek, PhD.</vt:lpstr>
      <vt:lpstr>Děkuji Vám za pozornost</vt:lpstr>
    </vt:vector>
  </TitlesOfParts>
  <Company>BOSCH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Materiálový tok a analýza inventarizačních rozdílů ve firmě RB trans s.r.o.</dc:title>
  <dc:creator>FIXED-TERM Dinhova Monika (RBCB/MOE23)</dc:creator>
  <cp:lastModifiedBy>Vojta</cp:lastModifiedBy>
  <cp:revision>95</cp:revision>
  <dcterms:created xsi:type="dcterms:W3CDTF">2017-05-17T05:23:21Z</dcterms:created>
  <dcterms:modified xsi:type="dcterms:W3CDTF">2019-06-12T17:18:54Z</dcterms:modified>
</cp:coreProperties>
</file>