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88F39-1596-42DF-986F-075FDEB1E80D}" type="datetimeFigureOut">
              <a:rPr lang="cs-CZ" smtClean="0"/>
              <a:pPr/>
              <a:t>12.06.2019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135985-82D8-4389-B26D-3AEC1D6BF3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88F39-1596-42DF-986F-075FDEB1E80D}" type="datetimeFigureOut">
              <a:rPr lang="cs-CZ" smtClean="0"/>
              <a:pPr/>
              <a:t>12.06.2019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135985-82D8-4389-B26D-3AEC1D6BF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88F39-1596-42DF-986F-075FDEB1E80D}" type="datetimeFigureOut">
              <a:rPr lang="cs-CZ" smtClean="0"/>
              <a:pPr/>
              <a:t>12.06.2019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135985-82D8-4389-B26D-3AEC1D6BF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88F39-1596-42DF-986F-075FDEB1E80D}" type="datetimeFigureOut">
              <a:rPr lang="cs-CZ" smtClean="0"/>
              <a:pPr/>
              <a:t>12.06.2019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135985-82D8-4389-B26D-3AEC1D6BF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88F39-1596-42DF-986F-075FDEB1E80D}" type="datetimeFigureOut">
              <a:rPr lang="cs-CZ" smtClean="0"/>
              <a:pPr/>
              <a:t>12.06.2019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135985-82D8-4389-B26D-3AEC1D6BF3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88F39-1596-42DF-986F-075FDEB1E80D}" type="datetimeFigureOut">
              <a:rPr lang="cs-CZ" smtClean="0"/>
              <a:pPr/>
              <a:t>12.06.2019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135985-82D8-4389-B26D-3AEC1D6BF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88F39-1596-42DF-986F-075FDEB1E80D}" type="datetimeFigureOut">
              <a:rPr lang="cs-CZ" smtClean="0"/>
              <a:pPr/>
              <a:t>12.06.2019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135985-82D8-4389-B26D-3AEC1D6BF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88F39-1596-42DF-986F-075FDEB1E80D}" type="datetimeFigureOut">
              <a:rPr lang="cs-CZ" smtClean="0"/>
              <a:pPr/>
              <a:t>12.06.2019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135985-82D8-4389-B26D-3AEC1D6BF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88F39-1596-42DF-986F-075FDEB1E80D}" type="datetimeFigureOut">
              <a:rPr lang="cs-CZ" smtClean="0"/>
              <a:pPr/>
              <a:t>12.06.2019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135985-82D8-4389-B26D-3AEC1D6BF3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88F39-1596-42DF-986F-075FDEB1E80D}" type="datetimeFigureOut">
              <a:rPr lang="cs-CZ" smtClean="0"/>
              <a:pPr/>
              <a:t>12.06.2019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135985-82D8-4389-B26D-3AEC1D6BF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88F39-1596-42DF-986F-075FDEB1E80D}" type="datetimeFigureOut">
              <a:rPr lang="cs-CZ" smtClean="0"/>
              <a:pPr/>
              <a:t>12.06.2019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135985-82D8-4389-B26D-3AEC1D6BF3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B588F39-1596-42DF-986F-075FDEB1E80D}" type="datetimeFigureOut">
              <a:rPr lang="cs-CZ" smtClean="0"/>
              <a:pPr/>
              <a:t>12.06.2019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2135985-82D8-4389-B26D-3AEC1D6BF3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1600" y="1357298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Optimalizace materiálového toku ve vybraném podniku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1538" y="4071942"/>
            <a:ext cx="8929718" cy="1928826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Autor diplomové práce:           </a:t>
            </a:r>
            <a:r>
              <a:rPr lang="cs-CZ" sz="2000" dirty="0" smtClean="0"/>
              <a:t>Bc. Milan Čejka</a:t>
            </a:r>
          </a:p>
          <a:p>
            <a:r>
              <a:rPr lang="cs-CZ" sz="2000" b="1" dirty="0" smtClean="0"/>
              <a:t>Vedoucí diplomové práce:        </a:t>
            </a:r>
            <a:r>
              <a:rPr lang="cs-CZ" sz="2000" dirty="0" smtClean="0"/>
              <a:t>doc. Ing. Petr Hrubý, CSc. </a:t>
            </a:r>
          </a:p>
          <a:p>
            <a:r>
              <a:rPr lang="cs-CZ" sz="2000" b="1" dirty="0" smtClean="0"/>
              <a:t>Oponent diplomové práce:</a:t>
            </a:r>
            <a:r>
              <a:rPr lang="cs-CZ" sz="2000" dirty="0" smtClean="0"/>
              <a:t>      prof. Ing. </a:t>
            </a:r>
            <a:r>
              <a:rPr lang="cs-CZ" sz="2000" dirty="0" err="1" smtClean="0"/>
              <a:t>Vieroslav</a:t>
            </a:r>
            <a:r>
              <a:rPr lang="cs-CZ" sz="2000" dirty="0" smtClean="0"/>
              <a:t> </a:t>
            </a:r>
            <a:r>
              <a:rPr lang="cs-CZ" sz="2000" dirty="0" err="1" smtClean="0"/>
              <a:t>Molnár</a:t>
            </a:r>
            <a:r>
              <a:rPr lang="cs-CZ" sz="2000" dirty="0" smtClean="0"/>
              <a:t>, PhD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357422" y="142852"/>
            <a:ext cx="464347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Vysoká škola technická a ekonomická v Českých Budějovicích  </a:t>
            </a:r>
          </a:p>
          <a:p>
            <a:r>
              <a:rPr lang="cs-CZ" sz="2000" dirty="0" smtClean="0"/>
              <a:t>Ústav </a:t>
            </a:r>
            <a:r>
              <a:rPr lang="cs-CZ" sz="2000" dirty="0" err="1" smtClean="0"/>
              <a:t>technicko</a:t>
            </a:r>
            <a:r>
              <a:rPr lang="cs-CZ" sz="2000" dirty="0" smtClean="0"/>
              <a:t> - technologický </a:t>
            </a:r>
          </a:p>
          <a:p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214290"/>
            <a:ext cx="1095375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572132" y="6211669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České Budějovice,  červen 2019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Návrhy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357298"/>
            <a:ext cx="4305763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214818"/>
            <a:ext cx="4851215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ovéPole 4"/>
          <p:cNvSpPr txBox="1"/>
          <p:nvPr/>
        </p:nvSpPr>
        <p:spPr>
          <a:xfrm>
            <a:off x="5857884" y="1928802"/>
            <a:ext cx="27860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 smtClean="0"/>
              <a:t> Zrychlení nakládky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Zvýšení úrovně bezpečnosti nakládky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072198" y="4286256"/>
            <a:ext cx="29289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 smtClean="0"/>
              <a:t> Eliminace rizika chybovosti lidského faktoru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Zrychlení výrobního procesu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SWOT analýza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59" y="1643050"/>
            <a:ext cx="5072099" cy="403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ovéPole 3"/>
          <p:cNvSpPr txBox="1"/>
          <p:nvPr/>
        </p:nvSpPr>
        <p:spPr>
          <a:xfrm>
            <a:off x="4000496" y="5715016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sz="3200" dirty="0" smtClean="0"/>
              <a:t>Strategie SO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Výběr poskytovatele informačního systému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786446" y="1000108"/>
            <a:ext cx="3143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 smtClean="0"/>
              <a:t> K2 </a:t>
            </a:r>
            <a:r>
              <a:rPr lang="cs-CZ" sz="2000" dirty="0" err="1" smtClean="0"/>
              <a:t>atmitec</a:t>
            </a:r>
            <a:r>
              <a:rPr lang="cs-CZ" sz="2000" dirty="0" smtClean="0"/>
              <a:t> s.r.o.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000" dirty="0" err="1" smtClean="0"/>
              <a:t>Altus</a:t>
            </a:r>
            <a:r>
              <a:rPr lang="cs-CZ" sz="2000" dirty="0" smtClean="0"/>
              <a:t> software s.r.o.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KTK software s.r.o.</a:t>
            </a:r>
            <a:endParaRPr lang="cs-CZ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0" y="2143116"/>
          <a:ext cx="9144000" cy="1559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K6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mtClean="0"/>
                        <a:t>Doba implementace IS (měsíce) (MIN)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Podpora EAN </a:t>
                      </a:r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(MAX)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Podpora EET</a:t>
                      </a:r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(MAX)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Délka působení na trhu (roky) (MAX)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Odhad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ceny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implementace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Kč</a:t>
                      </a:r>
                      <a:r>
                        <a:rPr lang="en-US" dirty="0" smtClean="0"/>
                        <a:t>) </a:t>
                      </a:r>
                      <a:endParaRPr lang="cs-CZ" dirty="0" smtClean="0"/>
                    </a:p>
                    <a:p>
                      <a:r>
                        <a:rPr lang="en-US" dirty="0" smtClean="0"/>
                        <a:t>(MIN)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Propracovaný modul výroby a skladování (MAX)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500298" y="4929198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857628"/>
            <a:ext cx="3248023" cy="2582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57224" y="1571612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/>
              <a:t>DĚKUJI ZA POZORNOST</a:t>
            </a:r>
            <a:endParaRPr lang="cs-CZ" sz="4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0" y="3357562"/>
            <a:ext cx="1500198" cy="152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571604" y="1643050"/>
            <a:ext cx="66437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Cílem práce je podrobně se seznámit s pojmy a metodami analýzy a optimalizace logistického řetězce. Posoudit současný stav materiálového toku ve vybrané firmě. Navrhnout opatření směřující k vylepšení současného stavu včetně návrhu informačního systému.  </a:t>
            </a:r>
          </a:p>
          <a:p>
            <a:endParaRPr lang="cs-CZ" sz="2000" dirty="0" smtClean="0"/>
          </a:p>
          <a:p>
            <a:r>
              <a:rPr lang="cs-CZ" sz="2000" dirty="0" smtClean="0"/>
              <a:t>Aplikační část bude rozdělena na dvě části, a to posouzení současné situace materiálového toku ve vybrané společnosti a následně vypracování návrhu na optimalizaci materiálového toku a navržení informačního systému včetně postupu implementace.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571604" y="2071678"/>
            <a:ext cx="66437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Metoda pozorování a řízené rozhovory s vedoucími pracovníky a s pracovníky ve výrobní hale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Procesní analýza a </a:t>
            </a:r>
            <a:r>
              <a:rPr lang="cs-CZ" sz="2400" dirty="0" err="1" smtClean="0"/>
              <a:t>Sankeyův</a:t>
            </a:r>
            <a:r>
              <a:rPr lang="cs-CZ" sz="2400" dirty="0" smtClean="0"/>
              <a:t> diagram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SWOT analýza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TOPSIS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společnosti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500166" y="1357298"/>
            <a:ext cx="621510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sz="2400" dirty="0" smtClean="0"/>
              <a:t>Jednou z hlavních velmocí tabákového průmyslu</a:t>
            </a:r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smtClean="0"/>
              <a:t>Specializace na výrobu a vývoj tabákového zpracovatelského strojního zařízení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Diplomová práce je zaměřena pouze na pobočku v Plzni</a:t>
            </a:r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smtClean="0"/>
              <a:t>Plzeňská pobočka se specializuje na výrobu náhradních dílů a běžně konstruuje tři hlavní stroje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785818"/>
          </a:xfrm>
        </p:spPr>
        <p:txBody>
          <a:bodyPr/>
          <a:lstStyle/>
          <a:p>
            <a:r>
              <a:rPr lang="cs-CZ" dirty="0" smtClean="0"/>
              <a:t>Stroj ALTO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571612"/>
            <a:ext cx="752475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225854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Procesní analýza a </a:t>
            </a:r>
            <a:r>
              <a:rPr lang="cs-CZ" sz="4400" dirty="0" err="1" smtClean="0"/>
              <a:t>Sankeyův</a:t>
            </a:r>
            <a:r>
              <a:rPr lang="cs-CZ" sz="4400" dirty="0" smtClean="0"/>
              <a:t> diagram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571604" y="2143116"/>
            <a:ext cx="52149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Hlavní otázka: koupit nebo vyrobit?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Zaměření se na vlastní výrobu dílů</a:t>
            </a:r>
          </a:p>
          <a:p>
            <a:endParaRPr lang="cs-CZ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286124"/>
            <a:ext cx="75723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1538" y="142852"/>
            <a:ext cx="8641088" cy="428628"/>
          </a:xfrm>
        </p:spPr>
        <p:txBody>
          <a:bodyPr>
            <a:noAutofit/>
          </a:bodyPr>
          <a:lstStyle/>
          <a:p>
            <a:pPr algn="ctr"/>
            <a:r>
              <a:rPr lang="cs-CZ" sz="2800" dirty="0" smtClean="0"/>
              <a:t>Součastný výrobní postup a trasa komponentu</a:t>
            </a:r>
            <a:endParaRPr lang="cs-CZ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642918"/>
            <a:ext cx="5214974" cy="621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14290"/>
            <a:ext cx="7498080" cy="428628"/>
          </a:xfrm>
        </p:spPr>
        <p:txBody>
          <a:bodyPr>
            <a:noAutofit/>
          </a:bodyPr>
          <a:lstStyle/>
          <a:p>
            <a:pPr algn="ctr"/>
            <a:r>
              <a:rPr lang="cs-CZ" sz="2800" dirty="0" smtClean="0"/>
              <a:t>Navrhované řešení</a:t>
            </a:r>
            <a:endParaRPr lang="cs-CZ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1" y="642918"/>
            <a:ext cx="5264561" cy="621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Porovnání tras komponentu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14480" y="1857364"/>
          <a:ext cx="7072362" cy="272546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36181"/>
                <a:gridCol w="3536181"/>
              </a:tblGrid>
              <a:tr h="548945"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SOUČASTNÁ</a:t>
                      </a:r>
                      <a:r>
                        <a:rPr lang="cs-CZ" sz="2400" baseline="0" dirty="0" smtClean="0"/>
                        <a:t> SITUACE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NAVRHOVANÉ</a:t>
                      </a:r>
                      <a:r>
                        <a:rPr lang="cs-CZ" sz="2400" baseline="0" dirty="0" smtClean="0"/>
                        <a:t> ŘEŠENÍ</a:t>
                      </a:r>
                      <a:endParaRPr lang="cs-CZ" sz="2400" dirty="0"/>
                    </a:p>
                  </a:txBody>
                  <a:tcPr/>
                </a:tc>
              </a:tr>
              <a:tr h="1353562"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Celková trasa</a:t>
                      </a:r>
                      <a:r>
                        <a:rPr lang="cs-CZ" sz="2400" baseline="0" dirty="0" smtClean="0"/>
                        <a:t> sledovaného materiálu ve výrobní hale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Celková trasa</a:t>
                      </a:r>
                      <a:r>
                        <a:rPr lang="cs-CZ" sz="2400" baseline="0" dirty="0" smtClean="0"/>
                        <a:t> sledovaného materiálu ve výrobní hale</a:t>
                      </a:r>
                      <a:endParaRPr lang="cs-CZ" sz="2400" dirty="0" smtClean="0"/>
                    </a:p>
                    <a:p>
                      <a:pPr algn="l"/>
                      <a:endParaRPr lang="cs-CZ" sz="2400" dirty="0"/>
                    </a:p>
                  </a:txBody>
                  <a:tcPr/>
                </a:tc>
              </a:tr>
              <a:tr h="548945"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730 m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443 m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116</TotalTime>
  <Words>354</Words>
  <Application>Microsoft Office PowerPoint</Application>
  <PresentationFormat>Předvádění na obrazovce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Optimalizace materiálového toku ve vybraném podniku</vt:lpstr>
      <vt:lpstr>Cíl práce</vt:lpstr>
      <vt:lpstr>Metodika práce</vt:lpstr>
      <vt:lpstr>Představení společnosti</vt:lpstr>
      <vt:lpstr>Stroj ALTO</vt:lpstr>
      <vt:lpstr>Procesní analýza a Sankeyův diagram</vt:lpstr>
      <vt:lpstr>Součastný výrobní postup a trasa komponentu</vt:lpstr>
      <vt:lpstr>Navrhované řešení</vt:lpstr>
      <vt:lpstr>Porovnání tras komponentu</vt:lpstr>
      <vt:lpstr>Návrhy</vt:lpstr>
      <vt:lpstr>SWOT analýza</vt:lpstr>
      <vt:lpstr>Výběr poskytovatele informačního systému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materiálového toku ve vybraném podniku</dc:title>
  <dc:creator>Milan Čejka</dc:creator>
  <cp:lastModifiedBy>Milan Čejka</cp:lastModifiedBy>
  <cp:revision>13</cp:revision>
  <dcterms:created xsi:type="dcterms:W3CDTF">2019-06-12T11:29:00Z</dcterms:created>
  <dcterms:modified xsi:type="dcterms:W3CDTF">2019-06-12T13:42:27Z</dcterms:modified>
</cp:coreProperties>
</file>