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tek Jiří" initials="VJ" lastIdx="1" clrIdx="0">
    <p:extLst>
      <p:ext uri="{19B8F6BF-5375-455C-9EA6-DF929625EA0E}">
        <p15:presenceInfo xmlns:p15="http://schemas.microsoft.com/office/powerpoint/2012/main" userId="S-1-5-21-552399373-2215154598-2015427132-23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C7147-2910-4A44-AFB4-7CC3D1FD5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1E07CD-5271-4329-BEFD-3C12D7484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9F4D71-CE68-4366-99A9-A25988934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EF82-7B15-45F5-823A-443938209751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42F10A-847D-4C0C-A81F-9001838D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D9CB0E-BBD3-4AE0-AF0E-B02F739A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50C7-3EA7-45B2-9C18-B69E011E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70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C0E84-999E-4BEB-90FC-A2049DEC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DFD670-D3B6-4188-A0A3-CF002E332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C6FBCE-44F8-41D9-9E81-7C5F0918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EF82-7B15-45F5-823A-443938209751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13C603-A2E5-4185-8A7C-03AE3D5E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9190EB-C28A-442F-B022-FF14D6A6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50C7-3EA7-45B2-9C18-B69E011E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54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A18D531-4CD1-4355-8B26-4B3DAED47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95407F-8F63-4023-A261-59185D33B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014FA9-A5B6-495E-B874-F19F6986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EF82-7B15-45F5-823A-443938209751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395A25-EF7C-419F-9922-8791DC6D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91D8A1-291D-499A-9653-CA8A6B36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50C7-3EA7-45B2-9C18-B69E011E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5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D61AA-AC2D-4B4F-994A-A406B95A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6A954-B50B-4DB0-A8A9-26B56425A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526085-224E-46B8-9A31-E444827C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EF82-7B15-45F5-823A-443938209751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F0DB1A-DA79-4890-878B-39BEA17A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2DFC2F-5026-46B1-BBA0-E8D73121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50C7-3EA7-45B2-9C18-B69E011E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62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227FC-7F53-486F-8217-13285DDC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D97600-3C58-4D27-9466-5EB446AAC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ECD76C-2EE4-450A-8F60-8B81C80B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EF82-7B15-45F5-823A-443938209751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985D41-C02E-4F6D-89FD-3D90E531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04AE10-2B40-412E-AAFA-B6193A88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50C7-3EA7-45B2-9C18-B69E011E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02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6C240-7B7C-44CF-9BB4-77BBDC4F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5BE6FE-7CE8-4823-9F67-39A7261D4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1C4C0A-845C-4287-9585-A39822A0C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D8E06A-405B-4416-937A-A8AB76FB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EF82-7B15-45F5-823A-443938209751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6C9140-D427-41B9-B745-EBEA9D7F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57D30B-1BBD-4602-AD0C-84FE8497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50C7-3EA7-45B2-9C18-B69E011E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11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81AA21-B602-49CE-9103-12F27D01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0B85A9-F71B-413A-ACF7-9EFBD56C3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30259B-A0E5-4A62-8054-7E16F003C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18375A3-7BED-4CC7-8CCF-7FE8B7AE4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8B9E81A-9E1A-4AB6-8F61-EE8A35E1C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F0D8F1B-CA73-4D15-93A6-306950F6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EF82-7B15-45F5-823A-443938209751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F0792E0-5A61-4F29-9C46-D5B117CC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D0F936-E82F-44AD-9E5C-8220EFAE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50C7-3EA7-45B2-9C18-B69E011E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59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5A4F3-388F-4AD3-AAF0-8C92BFFF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CBC472-36DB-45A7-9592-8A64DA38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EF82-7B15-45F5-823A-443938209751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B2D40A-C194-43FB-9AE7-3AB3DE70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A28AC9-6CED-41C0-88A8-C4D2AB3D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50C7-3EA7-45B2-9C18-B69E011E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96FF7DD-9CF9-4104-9C92-8EC5D5CFE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EF82-7B15-45F5-823A-443938209751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5E81337-072D-418F-879B-456E6FEA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A0563A-EBD7-4C57-B9AD-F46CDAD0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50C7-3EA7-45B2-9C18-B69E011E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4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D8C42-0227-4350-8699-31B741CF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50AEF2-1EFD-4221-A39E-7A950C3C6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244282-5087-47D9-92F0-63D77263E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EB9666-94C1-4DC8-A0DC-EFA53756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EF82-7B15-45F5-823A-443938209751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CB7171-E61B-4831-88FB-377797890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0AD0E0-166A-488D-B7B5-71E6FF2D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50C7-3EA7-45B2-9C18-B69E011E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33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A6DA1-8DE0-4830-95F0-1D205B03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A5CAB2-EBA9-4EE3-8D38-8F1B4E958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63AB6B-9B1D-4D76-ABBB-0C7984404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A059AA-3B8D-4A6B-A085-6F9498DF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EF82-7B15-45F5-823A-443938209751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A6D42F-0C31-4805-BA29-2406B529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075B1B-E78E-45B9-819F-1E084D98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50C7-3EA7-45B2-9C18-B69E011E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17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990EB7-E8B7-44C8-9563-D57E54CC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36D7AE-1383-4F2E-AD2C-C62F0D93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AA650B-EBA1-4048-ADFA-2C03A5187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9EF82-7B15-45F5-823A-443938209751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D311CB-87B5-4053-804D-C118D7BDD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4B293C-5F53-4E4F-A42C-917C050F8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50C7-3EA7-45B2-9C18-B69E011E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20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F9913-09BE-406B-B8E1-33B57882A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6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Projekt novostavby zadaného objektu v rozsahu projektu pro provedení stavby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0AC400-E4B7-445A-8EDB-0A97B8867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2505" y="4736978"/>
            <a:ext cx="7670307" cy="1655762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Autor diplomové práce: 	</a:t>
            </a:r>
            <a:r>
              <a:rPr lang="cs-CZ" dirty="0"/>
              <a:t>Bc. Jiří Vítek, 12171</a:t>
            </a:r>
          </a:p>
          <a:p>
            <a:pPr algn="l"/>
            <a:r>
              <a:rPr lang="cs-CZ" b="1" dirty="0"/>
              <a:t>Vedoucí diplomové práce: 	</a:t>
            </a:r>
            <a:r>
              <a:rPr lang="cs-CZ" dirty="0"/>
              <a:t>doc. Dr. Ing. Luboš </a:t>
            </a:r>
            <a:r>
              <a:rPr lang="cs-CZ" dirty="0" err="1"/>
              <a:t>Podolka</a:t>
            </a:r>
            <a:endParaRPr lang="cs-CZ" dirty="0"/>
          </a:p>
          <a:p>
            <a:pPr algn="l"/>
            <a:r>
              <a:rPr lang="cs-CZ" b="1" dirty="0"/>
              <a:t>Oponent diplomové práce: 	</a:t>
            </a:r>
            <a:r>
              <a:rPr lang="cs-CZ" dirty="0"/>
              <a:t>Ing. Jana </a:t>
            </a:r>
            <a:r>
              <a:rPr lang="cs-CZ" dirty="0" err="1"/>
              <a:t>Hubálovská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30B352-1C5C-4016-B605-6EB68C221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064" y="51487"/>
            <a:ext cx="2870936" cy="34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0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E184F-4DD9-43B9-9482-B2579A7A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4577B-BEAF-4A68-B92F-75D21A4F1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Hlavní nosný systém objektu</a:t>
            </a:r>
          </a:p>
          <a:p>
            <a:pPr marL="0" indent="0">
              <a:buNone/>
            </a:pPr>
            <a:r>
              <a:rPr lang="cs-CZ" b="1" dirty="0"/>
              <a:t>   Prefabrikovaná konstrukce</a:t>
            </a:r>
          </a:p>
          <a:p>
            <a:r>
              <a:rPr lang="cs-CZ" b="1" dirty="0"/>
              <a:t>Schodiště</a:t>
            </a:r>
          </a:p>
          <a:p>
            <a:r>
              <a:rPr lang="cs-CZ" b="1" dirty="0"/>
              <a:t>Stropní konstrukce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2A68827-278A-4436-8D87-F76F0252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57" y="1493838"/>
            <a:ext cx="6027737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350D3F3-7061-4A85-B1B9-851826C5A1E3}"/>
              </a:ext>
            </a:extLst>
          </p:cNvPr>
          <p:cNvSpPr txBox="1"/>
          <p:nvPr/>
        </p:nvSpPr>
        <p:spPr>
          <a:xfrm>
            <a:off x="6096000" y="5973346"/>
            <a:ext cx="170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35123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E4C33-7CC3-484C-9E40-CA143557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9D1598-3472-45B0-8055-D57189F84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Opláštění </a:t>
            </a:r>
          </a:p>
          <a:p>
            <a:r>
              <a:rPr lang="cs-CZ" b="1" dirty="0"/>
              <a:t>Střecha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46E23B-C148-46C2-86F0-A119A5C3D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" y="4006558"/>
            <a:ext cx="10569678" cy="282932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9405986-CE03-49D6-9DA0-1940DF93F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911" y="127819"/>
            <a:ext cx="7205457" cy="395256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4213276-8164-426F-9195-1C1A661B0E15}"/>
              </a:ext>
            </a:extLst>
          </p:cNvPr>
          <p:cNvSpPr txBox="1"/>
          <p:nvPr/>
        </p:nvSpPr>
        <p:spPr>
          <a:xfrm>
            <a:off x="10369500" y="5838409"/>
            <a:ext cx="170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73007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D071E-B8C9-49DB-BD9F-748E347E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2F42D-A7FD-4152-A66E-B5B9FA34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Betong skořepinové tvárnice:</a:t>
            </a:r>
          </a:p>
          <a:p>
            <a:pPr marL="0" indent="0">
              <a:buNone/>
            </a:pPr>
            <a:r>
              <a:rPr lang="cs-CZ" b="1" dirty="0"/>
              <a:t>247x492x190mm</a:t>
            </a:r>
          </a:p>
          <a:p>
            <a:r>
              <a:rPr lang="cs-CZ" b="1" dirty="0" err="1"/>
              <a:t>Porotherm</a:t>
            </a:r>
            <a:r>
              <a:rPr lang="cs-CZ" b="1" dirty="0"/>
              <a:t> příčky:</a:t>
            </a:r>
          </a:p>
          <a:p>
            <a:pPr marL="0" indent="0">
              <a:buNone/>
            </a:pPr>
            <a:r>
              <a:rPr lang="cs-CZ" b="1" dirty="0"/>
              <a:t>11,5 P+D 497x115x238mm</a:t>
            </a:r>
          </a:p>
          <a:p>
            <a:pPr marL="0" indent="0">
              <a:buNone/>
            </a:pPr>
            <a:r>
              <a:rPr lang="cs-CZ" b="1" dirty="0"/>
              <a:t>8 P+D 497x80x238</a:t>
            </a:r>
          </a:p>
          <a:p>
            <a:r>
              <a:rPr lang="cs-CZ" b="1" dirty="0"/>
              <a:t>Sádrokartonové příčky:</a:t>
            </a:r>
          </a:p>
          <a:p>
            <a:pPr marL="0" indent="0">
              <a:buNone/>
            </a:pPr>
            <a:r>
              <a:rPr lang="cs-CZ" b="1" dirty="0"/>
              <a:t>125mm </a:t>
            </a:r>
          </a:p>
          <a:p>
            <a:pPr marL="0" indent="0">
              <a:buNone/>
            </a:pPr>
            <a:r>
              <a:rPr lang="cs-CZ" b="1" dirty="0"/>
              <a:t>150mm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VÃ½sledek obrÃ¡zku pro betong">
            <a:extLst>
              <a:ext uri="{FF2B5EF4-FFF2-40B4-BE49-F238E27FC236}">
                <a16:creationId xmlns:a16="http://schemas.microsoft.com/office/drawing/2014/main" id="{05D1F22D-0913-46FF-85EE-FBA2DBD9D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42" y="277914"/>
            <a:ext cx="3970212" cy="26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EAFA250-3DD9-4145-BA07-3418D9D00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12" y="3195903"/>
            <a:ext cx="2982284" cy="27495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54189F2-6658-45A9-86C8-4F7A9AD1FCAF}"/>
              </a:ext>
            </a:extLst>
          </p:cNvPr>
          <p:cNvSpPr txBox="1"/>
          <p:nvPr/>
        </p:nvSpPr>
        <p:spPr>
          <a:xfrm>
            <a:off x="9645446" y="2795147"/>
            <a:ext cx="2497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www.be-tong.cz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F5AC1BC-58C2-41DF-B0AA-362CB8C796DD}"/>
              </a:ext>
            </a:extLst>
          </p:cNvPr>
          <p:cNvSpPr txBox="1"/>
          <p:nvPr/>
        </p:nvSpPr>
        <p:spPr>
          <a:xfrm>
            <a:off x="9310978" y="5606929"/>
            <a:ext cx="2881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www.wienerberger.cz</a:t>
            </a:r>
          </a:p>
        </p:txBody>
      </p:sp>
    </p:spTree>
    <p:extLst>
      <p:ext uri="{BB962C8B-B14F-4D97-AF65-F5344CB8AC3E}">
        <p14:creationId xmlns:p14="http://schemas.microsoft.com/office/powerpoint/2010/main" val="387384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E19ED-4972-4761-B4AE-7A8F88BD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Pohled západní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8D0483-47A1-4B14-A12E-0508C41C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9FE021-DA81-4B2B-883E-A32A65B02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27" y="2316437"/>
            <a:ext cx="11222745" cy="385806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6057917-6F97-4D9E-9D1A-83EA1DCAF3A4}"/>
              </a:ext>
            </a:extLst>
          </p:cNvPr>
          <p:cNvSpPr txBox="1"/>
          <p:nvPr/>
        </p:nvSpPr>
        <p:spPr>
          <a:xfrm>
            <a:off x="9893255" y="6311900"/>
            <a:ext cx="170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75602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B7ABC-64AF-420D-A0EC-2C999E5A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Pohled Jižní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9FA30BA-2B42-49EC-BC26-1F3A5BCE2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4" y="2644878"/>
            <a:ext cx="11700417" cy="2751119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626E3E1-BC17-4D8A-BBDF-D9448FDEAB54}"/>
              </a:ext>
            </a:extLst>
          </p:cNvPr>
          <p:cNvSpPr txBox="1"/>
          <p:nvPr/>
        </p:nvSpPr>
        <p:spPr>
          <a:xfrm>
            <a:off x="10011243" y="5395997"/>
            <a:ext cx="170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51130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04B8360-3123-4DB8-90C0-A801970B4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791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7FCCC5D-B924-4F60-AB93-72FC5AC20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Skica navrhovaného objektu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993C8B0-15D7-4333-8E59-47C92268E69F}"/>
              </a:ext>
            </a:extLst>
          </p:cNvPr>
          <p:cNvSpPr txBox="1"/>
          <p:nvPr/>
        </p:nvSpPr>
        <p:spPr>
          <a:xfrm>
            <a:off x="10738830" y="6323598"/>
            <a:ext cx="170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479797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77BB9-38BD-4EE7-B7EF-973DCA30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2D4359-DAF6-4155-B619-D79109743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Zpracování projektu skladové haly s administrativní budovou na úrovni dokumentace pro provádění staveb</a:t>
            </a:r>
          </a:p>
          <a:p>
            <a:r>
              <a:rPr lang="cs-CZ" b="1" dirty="0"/>
              <a:t>Rozšíření vědomostí v oblasti projektování a získávání nových informací ohledně dostupným materiálů a systémů</a:t>
            </a:r>
          </a:p>
          <a:p>
            <a:r>
              <a:rPr lang="cs-CZ" b="1" dirty="0"/>
              <a:t>Cíl práce byl splněn.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66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EAEE8-8379-4E54-A0FE-4E70B693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245" y="3521279"/>
            <a:ext cx="4864510" cy="1325563"/>
          </a:xfrm>
        </p:spPr>
        <p:txBody>
          <a:bodyPr/>
          <a:lstStyle/>
          <a:p>
            <a:r>
              <a:rPr lang="cs-CZ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87125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EA219-F378-484B-BE6E-5692FB3A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683A6-F4E0-4C02-9A3C-064BD1ED6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Cíl práce</a:t>
            </a:r>
          </a:p>
          <a:p>
            <a:r>
              <a:rPr lang="cs-CZ" b="1" dirty="0"/>
              <a:t>Umístění objektu</a:t>
            </a:r>
          </a:p>
          <a:p>
            <a:r>
              <a:rPr lang="cs-CZ" b="1" dirty="0"/>
              <a:t>Základní údaje o stavbě</a:t>
            </a:r>
          </a:p>
          <a:p>
            <a:r>
              <a:rPr lang="cs-CZ" b="1" dirty="0"/>
              <a:t>Konstrukční řešení</a:t>
            </a:r>
          </a:p>
          <a:p>
            <a:r>
              <a:rPr lang="cs-CZ" b="1" dirty="0"/>
              <a:t>Pohledy</a:t>
            </a:r>
          </a:p>
          <a:p>
            <a:r>
              <a:rPr lang="cs-CZ" b="1" dirty="0"/>
              <a:t>Skica </a:t>
            </a:r>
            <a:r>
              <a:rPr lang="cs-CZ" b="1"/>
              <a:t>navrhovaného objektu</a:t>
            </a:r>
            <a:endParaRPr lang="cs-CZ" b="1" dirty="0"/>
          </a:p>
          <a:p>
            <a:r>
              <a:rPr lang="cs-CZ" b="1" dirty="0"/>
              <a:t>Závěr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02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FA9C1-ECFB-468B-8B44-69F9AB53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Cíl práce: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B1CF6F-308F-4B40-A027-06A3F045F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b="1" dirty="0"/>
              <a:t>Cílem práce je pro zadaný objekt (předána studie objektu, nebo projekt pro stavební povolení stavební část) vypracovat min. 4 části projektové dokumentace definované ve stavebním zákonu, tj. textovou i výkresovou část.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13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45C87-5D13-43F5-A4CD-EC3328AF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Umístění objektu: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249F35-0321-40AD-A7AB-46A841AC0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Kraj: Středočeský</a:t>
            </a:r>
          </a:p>
          <a:p>
            <a:r>
              <a:rPr lang="cs-CZ" b="1" dirty="0"/>
              <a:t>Okres: Příbram</a:t>
            </a:r>
          </a:p>
          <a:p>
            <a:r>
              <a:rPr lang="cs-CZ" b="1" dirty="0"/>
              <a:t>Obec: Příbram</a:t>
            </a:r>
          </a:p>
          <a:p>
            <a:r>
              <a:rPr lang="cs-CZ" b="1" dirty="0"/>
              <a:t>Ulice: Milínská</a:t>
            </a:r>
          </a:p>
          <a:p>
            <a:r>
              <a:rPr lang="cs-CZ" b="1" dirty="0"/>
              <a:t>Katastrální číslo:</a:t>
            </a:r>
          </a:p>
          <a:p>
            <a:pPr marL="0" indent="0">
              <a:buNone/>
            </a:pPr>
            <a:r>
              <a:rPr lang="cs-CZ" b="1" dirty="0"/>
              <a:t> 790/39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EEFF33-097C-40F4-BA0C-16E053174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209" y="1963545"/>
            <a:ext cx="8027299" cy="407549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71236A0-9F18-481F-B429-0BBB79AF2610}"/>
              </a:ext>
            </a:extLst>
          </p:cNvPr>
          <p:cNvSpPr txBox="1"/>
          <p:nvPr/>
        </p:nvSpPr>
        <p:spPr>
          <a:xfrm>
            <a:off x="2450236" y="5769449"/>
            <a:ext cx="170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422288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C276D-28F5-47D1-8F53-566C08B0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údaje o stavbě: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08FD67-F86C-4C9D-B7C9-C4254501E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91221" cy="4351338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Rozměry objektu: 				     	60,64x24,64 m</a:t>
            </a:r>
          </a:p>
          <a:p>
            <a:r>
              <a:rPr lang="cs-CZ" b="1" dirty="0"/>
              <a:t>Rozměr objektu je rozšířen o překládací</a:t>
            </a:r>
          </a:p>
          <a:p>
            <a:pPr marL="0" indent="0">
              <a:buNone/>
            </a:pPr>
            <a:r>
              <a:rPr lang="cs-CZ" b="1" dirty="0"/>
              <a:t>   můstek 						5,875x6,8 m</a:t>
            </a:r>
          </a:p>
          <a:p>
            <a:r>
              <a:rPr lang="cs-CZ" b="1" dirty="0"/>
              <a:t>Zastavěná plocha AB: 				291 m</a:t>
            </a:r>
            <a:r>
              <a:rPr lang="cs-CZ" b="1" baseline="30000" dirty="0"/>
              <a:t>2</a:t>
            </a:r>
          </a:p>
          <a:p>
            <a:r>
              <a:rPr lang="cs-CZ" b="1" dirty="0"/>
              <a:t>Zastavěná plocha skladové části s můstkem:	1 258 m</a:t>
            </a:r>
            <a:r>
              <a:rPr lang="cs-CZ" b="1" baseline="30000" dirty="0"/>
              <a:t>2</a:t>
            </a:r>
            <a:endParaRPr lang="cs-CZ" b="1" dirty="0"/>
          </a:p>
          <a:p>
            <a:r>
              <a:rPr lang="cs-CZ" b="1" dirty="0"/>
              <a:t>Celkem zastavěná plocha:	 		1 549 m</a:t>
            </a:r>
            <a:r>
              <a:rPr lang="cs-CZ" b="1" baseline="30000" dirty="0"/>
              <a:t>2</a:t>
            </a:r>
          </a:p>
          <a:p>
            <a:r>
              <a:rPr lang="cs-CZ" b="1" dirty="0"/>
              <a:t>Obestavěný prostor celkem: 			10 272 m</a:t>
            </a:r>
            <a:r>
              <a:rPr lang="cs-CZ" b="1" baseline="30000" dirty="0"/>
              <a:t>3</a:t>
            </a:r>
            <a:r>
              <a:rPr lang="cs-CZ" b="1" dirty="0"/>
              <a:t>	</a:t>
            </a:r>
          </a:p>
          <a:p>
            <a:r>
              <a:rPr lang="cs-CZ" b="1" dirty="0"/>
              <a:t>Předpokládaný počet zaměstnanců: 		maximálně 30</a:t>
            </a:r>
          </a:p>
        </p:txBody>
      </p:sp>
    </p:spTree>
    <p:extLst>
      <p:ext uri="{BB962C8B-B14F-4D97-AF65-F5344CB8AC3E}">
        <p14:creationId xmlns:p14="http://schemas.microsoft.com/office/powerpoint/2010/main" val="365299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3583F-4D24-46E9-BA98-F3F83055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843" y="666966"/>
            <a:ext cx="4731058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Půdorys administrativní budovy 1.NP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05CB7E7-77CD-4B2D-BD32-3995086C2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315" y="290009"/>
            <a:ext cx="5841505" cy="627798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234D53-E1B1-41A8-8314-46021FC15D65}"/>
              </a:ext>
            </a:extLst>
          </p:cNvPr>
          <p:cNvSpPr txBox="1"/>
          <p:nvPr/>
        </p:nvSpPr>
        <p:spPr>
          <a:xfrm>
            <a:off x="6542843" y="6229437"/>
            <a:ext cx="170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Vlastní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BEC88B-0E0B-4023-B6C6-6CB0B5FF8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405" y="2049581"/>
            <a:ext cx="2811496" cy="43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5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2199A-742F-4B28-8F1C-6909FABC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cs-CZ" dirty="0"/>
              <a:t>Půdorys 1.NP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183C8D2-3A5B-4266-9629-3EE6EC846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301" y="1083076"/>
            <a:ext cx="10203513" cy="55392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DD09AD2-056D-4790-857A-ABD1F7F65E51}"/>
              </a:ext>
            </a:extLst>
          </p:cNvPr>
          <p:cNvSpPr txBox="1"/>
          <p:nvPr/>
        </p:nvSpPr>
        <p:spPr>
          <a:xfrm>
            <a:off x="758301" y="6154321"/>
            <a:ext cx="170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92768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099BB-6221-4955-BD11-89C8CC58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648" y="365125"/>
            <a:ext cx="5595152" cy="1325563"/>
          </a:xfrm>
        </p:spPr>
        <p:txBody>
          <a:bodyPr/>
          <a:lstStyle/>
          <a:p>
            <a:r>
              <a:rPr lang="cs-CZ" dirty="0"/>
              <a:t>Půdorys administrativní budovy 2.NP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E7EE102-0DA9-405A-A209-1F8DEA3D9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959" y="196125"/>
            <a:ext cx="5185689" cy="66463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ABBD6E1-B9A1-4013-AA43-35AF99C51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487" y="1790354"/>
            <a:ext cx="3580522" cy="480905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6858244-BEA8-4613-8C9C-28499051970C}"/>
              </a:ext>
            </a:extLst>
          </p:cNvPr>
          <p:cNvSpPr txBox="1"/>
          <p:nvPr/>
        </p:nvSpPr>
        <p:spPr>
          <a:xfrm>
            <a:off x="5901358" y="6260853"/>
            <a:ext cx="170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36535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249E6-6918-449D-901C-28441BE8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Konstrukční řešení: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BDDC82-1358-417A-A35D-4D720E83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b="1" dirty="0"/>
              <a:t>Základové konstrukce</a:t>
            </a:r>
          </a:p>
          <a:p>
            <a:pPr marL="0" indent="0">
              <a:buNone/>
            </a:pPr>
            <a:r>
              <a:rPr lang="cs-CZ" b="1" dirty="0"/>
              <a:t>Monolitické základové pasy</a:t>
            </a:r>
          </a:p>
          <a:p>
            <a:pPr marL="0" indent="0">
              <a:buNone/>
            </a:pPr>
            <a:r>
              <a:rPr lang="cs-CZ" b="1" dirty="0"/>
              <a:t>650x400mm</a:t>
            </a:r>
          </a:p>
          <a:p>
            <a:pPr marL="0" indent="0">
              <a:buNone/>
            </a:pPr>
            <a:r>
              <a:rPr lang="cs-CZ" b="1" dirty="0"/>
              <a:t>Prefabrikované sendvičové pasy</a:t>
            </a:r>
          </a:p>
          <a:p>
            <a:pPr marL="0" indent="0">
              <a:buNone/>
            </a:pPr>
            <a:r>
              <a:rPr lang="cs-CZ" b="1" dirty="0"/>
              <a:t>Piloty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25C10772-18DB-4C74-8E70-D9171ACBF5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75250" y="1450975"/>
            <a:ext cx="6389688" cy="4725988"/>
            <a:chOff x="3260" y="914"/>
            <a:chExt cx="4025" cy="2977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F27551D8-E62D-4A8F-9155-DB19CC503F3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60" y="914"/>
              <a:ext cx="4025" cy="2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108D5214-38DE-4AAE-8835-A879A8B06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1609"/>
              <a:ext cx="39" cy="22"/>
            </a:xfrm>
            <a:custGeom>
              <a:avLst/>
              <a:gdLst>
                <a:gd name="T0" fmla="*/ 22 w 39"/>
                <a:gd name="T1" fmla="*/ 0 h 22"/>
                <a:gd name="T2" fmla="*/ 0 w 39"/>
                <a:gd name="T3" fmla="*/ 11 h 22"/>
                <a:gd name="T4" fmla="*/ 22 w 39"/>
                <a:gd name="T5" fmla="*/ 22 h 22"/>
                <a:gd name="T6" fmla="*/ 39 w 39"/>
                <a:gd name="T7" fmla="*/ 11 h 22"/>
                <a:gd name="T8" fmla="*/ 22 w 3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">
                  <a:moveTo>
                    <a:pt x="22" y="0"/>
                  </a:moveTo>
                  <a:lnTo>
                    <a:pt x="0" y="11"/>
                  </a:lnTo>
                  <a:lnTo>
                    <a:pt x="22" y="22"/>
                  </a:lnTo>
                  <a:lnTo>
                    <a:pt x="39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F72A835-2CF3-4B4F-9A4F-7D33D57D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" y="1768"/>
              <a:ext cx="39" cy="23"/>
            </a:xfrm>
            <a:custGeom>
              <a:avLst/>
              <a:gdLst>
                <a:gd name="T0" fmla="*/ 0 w 39"/>
                <a:gd name="T1" fmla="*/ 12 h 23"/>
                <a:gd name="T2" fmla="*/ 22 w 39"/>
                <a:gd name="T3" fmla="*/ 23 h 23"/>
                <a:gd name="T4" fmla="*/ 39 w 39"/>
                <a:gd name="T5" fmla="*/ 12 h 23"/>
                <a:gd name="T6" fmla="*/ 22 w 39"/>
                <a:gd name="T7" fmla="*/ 0 h 23"/>
                <a:gd name="T8" fmla="*/ 0 w 39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0" y="12"/>
                  </a:moveTo>
                  <a:lnTo>
                    <a:pt x="22" y="23"/>
                  </a:lnTo>
                  <a:lnTo>
                    <a:pt x="39" y="12"/>
                  </a:lnTo>
                  <a:lnTo>
                    <a:pt x="2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80B2CBB-5DD6-4043-A5F7-0C82C76DB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" y="1934"/>
              <a:ext cx="39" cy="22"/>
            </a:xfrm>
            <a:custGeom>
              <a:avLst/>
              <a:gdLst>
                <a:gd name="T0" fmla="*/ 39 w 39"/>
                <a:gd name="T1" fmla="*/ 11 h 22"/>
                <a:gd name="T2" fmla="*/ 22 w 39"/>
                <a:gd name="T3" fmla="*/ 0 h 22"/>
                <a:gd name="T4" fmla="*/ 0 w 39"/>
                <a:gd name="T5" fmla="*/ 11 h 22"/>
                <a:gd name="T6" fmla="*/ 22 w 39"/>
                <a:gd name="T7" fmla="*/ 22 h 22"/>
                <a:gd name="T8" fmla="*/ 39 w 39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">
                  <a:moveTo>
                    <a:pt x="39" y="11"/>
                  </a:moveTo>
                  <a:lnTo>
                    <a:pt x="22" y="0"/>
                  </a:lnTo>
                  <a:lnTo>
                    <a:pt x="0" y="11"/>
                  </a:lnTo>
                  <a:lnTo>
                    <a:pt x="22" y="22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0334077-67AA-46B6-8490-EDCEE2003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2099"/>
              <a:ext cx="33" cy="17"/>
            </a:xfrm>
            <a:custGeom>
              <a:avLst/>
              <a:gdLst>
                <a:gd name="T0" fmla="*/ 17 w 33"/>
                <a:gd name="T1" fmla="*/ 0 h 17"/>
                <a:gd name="T2" fmla="*/ 0 w 33"/>
                <a:gd name="T3" fmla="*/ 11 h 17"/>
                <a:gd name="T4" fmla="*/ 17 w 33"/>
                <a:gd name="T5" fmla="*/ 17 h 17"/>
                <a:gd name="T6" fmla="*/ 33 w 33"/>
                <a:gd name="T7" fmla="*/ 11 h 17"/>
                <a:gd name="T8" fmla="*/ 17 w 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17" y="0"/>
                  </a:moveTo>
                  <a:lnTo>
                    <a:pt x="0" y="11"/>
                  </a:lnTo>
                  <a:lnTo>
                    <a:pt x="17" y="17"/>
                  </a:lnTo>
                  <a:lnTo>
                    <a:pt x="33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74417BE-7F8E-4839-A2F0-9D035F6D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" y="2259"/>
              <a:ext cx="39" cy="22"/>
            </a:xfrm>
            <a:custGeom>
              <a:avLst/>
              <a:gdLst>
                <a:gd name="T0" fmla="*/ 39 w 39"/>
                <a:gd name="T1" fmla="*/ 11 h 22"/>
                <a:gd name="T2" fmla="*/ 17 w 39"/>
                <a:gd name="T3" fmla="*/ 0 h 22"/>
                <a:gd name="T4" fmla="*/ 0 w 39"/>
                <a:gd name="T5" fmla="*/ 11 h 22"/>
                <a:gd name="T6" fmla="*/ 17 w 39"/>
                <a:gd name="T7" fmla="*/ 22 h 22"/>
                <a:gd name="T8" fmla="*/ 39 w 39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">
                  <a:moveTo>
                    <a:pt x="39" y="11"/>
                  </a:moveTo>
                  <a:lnTo>
                    <a:pt x="17" y="0"/>
                  </a:lnTo>
                  <a:lnTo>
                    <a:pt x="0" y="11"/>
                  </a:lnTo>
                  <a:lnTo>
                    <a:pt x="17" y="22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10B2F42-45B1-4D99-AED8-F278824B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2425"/>
              <a:ext cx="38" cy="22"/>
            </a:xfrm>
            <a:custGeom>
              <a:avLst/>
              <a:gdLst>
                <a:gd name="T0" fmla="*/ 16 w 38"/>
                <a:gd name="T1" fmla="*/ 0 h 22"/>
                <a:gd name="T2" fmla="*/ 0 w 38"/>
                <a:gd name="T3" fmla="*/ 11 h 22"/>
                <a:gd name="T4" fmla="*/ 16 w 38"/>
                <a:gd name="T5" fmla="*/ 22 h 22"/>
                <a:gd name="T6" fmla="*/ 38 w 38"/>
                <a:gd name="T7" fmla="*/ 11 h 22"/>
                <a:gd name="T8" fmla="*/ 16 w 3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16" y="0"/>
                  </a:moveTo>
                  <a:lnTo>
                    <a:pt x="0" y="11"/>
                  </a:lnTo>
                  <a:lnTo>
                    <a:pt x="16" y="22"/>
                  </a:lnTo>
                  <a:lnTo>
                    <a:pt x="38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1D12C61-CE56-4625-97E0-760170439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" y="2584"/>
              <a:ext cx="38" cy="22"/>
            </a:xfrm>
            <a:custGeom>
              <a:avLst/>
              <a:gdLst>
                <a:gd name="T0" fmla="*/ 0 w 38"/>
                <a:gd name="T1" fmla="*/ 11 h 22"/>
                <a:gd name="T2" fmla="*/ 16 w 38"/>
                <a:gd name="T3" fmla="*/ 22 h 22"/>
                <a:gd name="T4" fmla="*/ 38 w 38"/>
                <a:gd name="T5" fmla="*/ 11 h 22"/>
                <a:gd name="T6" fmla="*/ 16 w 38"/>
                <a:gd name="T7" fmla="*/ 0 h 22"/>
                <a:gd name="T8" fmla="*/ 0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0" y="11"/>
                  </a:moveTo>
                  <a:lnTo>
                    <a:pt x="16" y="22"/>
                  </a:lnTo>
                  <a:lnTo>
                    <a:pt x="38" y="11"/>
                  </a:lnTo>
                  <a:lnTo>
                    <a:pt x="16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60D5AC2D-DBD2-4B99-A586-6CC5E8DC3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" y="2750"/>
              <a:ext cx="38" cy="22"/>
            </a:xfrm>
            <a:custGeom>
              <a:avLst/>
              <a:gdLst>
                <a:gd name="T0" fmla="*/ 22 w 38"/>
                <a:gd name="T1" fmla="*/ 22 h 22"/>
                <a:gd name="T2" fmla="*/ 38 w 38"/>
                <a:gd name="T3" fmla="*/ 11 h 22"/>
                <a:gd name="T4" fmla="*/ 22 w 38"/>
                <a:gd name="T5" fmla="*/ 0 h 22"/>
                <a:gd name="T6" fmla="*/ 0 w 38"/>
                <a:gd name="T7" fmla="*/ 11 h 22"/>
                <a:gd name="T8" fmla="*/ 22 w 3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22" y="22"/>
                  </a:moveTo>
                  <a:lnTo>
                    <a:pt x="38" y="11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35CC3DF-7387-43EC-A23D-79597DEB8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7" y="2904"/>
              <a:ext cx="61" cy="28"/>
            </a:xfrm>
            <a:custGeom>
              <a:avLst/>
              <a:gdLst>
                <a:gd name="T0" fmla="*/ 22 w 61"/>
                <a:gd name="T1" fmla="*/ 17 h 28"/>
                <a:gd name="T2" fmla="*/ 44 w 61"/>
                <a:gd name="T3" fmla="*/ 28 h 28"/>
                <a:gd name="T4" fmla="*/ 61 w 61"/>
                <a:gd name="T5" fmla="*/ 17 h 28"/>
                <a:gd name="T6" fmla="*/ 44 w 61"/>
                <a:gd name="T7" fmla="*/ 6 h 28"/>
                <a:gd name="T8" fmla="*/ 44 w 61"/>
                <a:gd name="T9" fmla="*/ 6 h 28"/>
                <a:gd name="T10" fmla="*/ 44 w 61"/>
                <a:gd name="T11" fmla="*/ 6 h 28"/>
                <a:gd name="T12" fmla="*/ 33 w 61"/>
                <a:gd name="T13" fmla="*/ 0 h 28"/>
                <a:gd name="T14" fmla="*/ 0 w 61"/>
                <a:gd name="T15" fmla="*/ 17 h 28"/>
                <a:gd name="T16" fmla="*/ 11 w 61"/>
                <a:gd name="T17" fmla="*/ 22 h 28"/>
                <a:gd name="T18" fmla="*/ 22 w 61"/>
                <a:gd name="T1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8">
                  <a:moveTo>
                    <a:pt x="22" y="17"/>
                  </a:moveTo>
                  <a:lnTo>
                    <a:pt x="44" y="28"/>
                  </a:lnTo>
                  <a:lnTo>
                    <a:pt x="61" y="17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11" y="22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265F8018-3569-433D-900F-ADA476226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" y="3036"/>
              <a:ext cx="77" cy="56"/>
            </a:xfrm>
            <a:custGeom>
              <a:avLst/>
              <a:gdLst>
                <a:gd name="T0" fmla="*/ 39 w 77"/>
                <a:gd name="T1" fmla="*/ 45 h 56"/>
                <a:gd name="T2" fmla="*/ 28 w 77"/>
                <a:gd name="T3" fmla="*/ 39 h 56"/>
                <a:gd name="T4" fmla="*/ 77 w 77"/>
                <a:gd name="T5" fmla="*/ 6 h 56"/>
                <a:gd name="T6" fmla="*/ 72 w 77"/>
                <a:gd name="T7" fmla="*/ 0 h 56"/>
                <a:gd name="T8" fmla="*/ 0 w 77"/>
                <a:gd name="T9" fmla="*/ 45 h 56"/>
                <a:gd name="T10" fmla="*/ 6 w 77"/>
                <a:gd name="T11" fmla="*/ 50 h 56"/>
                <a:gd name="T12" fmla="*/ 11 w 77"/>
                <a:gd name="T13" fmla="*/ 45 h 56"/>
                <a:gd name="T14" fmla="*/ 28 w 77"/>
                <a:gd name="T15" fmla="*/ 56 h 56"/>
                <a:gd name="T16" fmla="*/ 39 w 77"/>
                <a:gd name="T17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56">
                  <a:moveTo>
                    <a:pt x="39" y="45"/>
                  </a:moveTo>
                  <a:lnTo>
                    <a:pt x="28" y="39"/>
                  </a:lnTo>
                  <a:lnTo>
                    <a:pt x="77" y="6"/>
                  </a:lnTo>
                  <a:lnTo>
                    <a:pt x="72" y="0"/>
                  </a:lnTo>
                  <a:lnTo>
                    <a:pt x="0" y="45"/>
                  </a:lnTo>
                  <a:lnTo>
                    <a:pt x="6" y="50"/>
                  </a:lnTo>
                  <a:lnTo>
                    <a:pt x="11" y="45"/>
                  </a:lnTo>
                  <a:lnTo>
                    <a:pt x="28" y="56"/>
                  </a:lnTo>
                  <a:lnTo>
                    <a:pt x="3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A230276E-6A5A-4537-8909-4C1C6408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" y="2948"/>
              <a:ext cx="39" cy="22"/>
            </a:xfrm>
            <a:custGeom>
              <a:avLst/>
              <a:gdLst>
                <a:gd name="T0" fmla="*/ 28 w 39"/>
                <a:gd name="T1" fmla="*/ 0 h 22"/>
                <a:gd name="T2" fmla="*/ 0 w 39"/>
                <a:gd name="T3" fmla="*/ 17 h 22"/>
                <a:gd name="T4" fmla="*/ 11 w 39"/>
                <a:gd name="T5" fmla="*/ 22 h 22"/>
                <a:gd name="T6" fmla="*/ 39 w 39"/>
                <a:gd name="T7" fmla="*/ 6 h 22"/>
                <a:gd name="T8" fmla="*/ 28 w 3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">
                  <a:moveTo>
                    <a:pt x="28" y="0"/>
                  </a:moveTo>
                  <a:lnTo>
                    <a:pt x="0" y="17"/>
                  </a:lnTo>
                  <a:lnTo>
                    <a:pt x="11" y="22"/>
                  </a:lnTo>
                  <a:lnTo>
                    <a:pt x="39" y="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10B5EBFC-F931-47EC-9622-803577428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" y="3240"/>
              <a:ext cx="28" cy="17"/>
            </a:xfrm>
            <a:custGeom>
              <a:avLst/>
              <a:gdLst>
                <a:gd name="T0" fmla="*/ 17 w 28"/>
                <a:gd name="T1" fmla="*/ 0 h 17"/>
                <a:gd name="T2" fmla="*/ 0 w 28"/>
                <a:gd name="T3" fmla="*/ 6 h 17"/>
                <a:gd name="T4" fmla="*/ 17 w 28"/>
                <a:gd name="T5" fmla="*/ 17 h 17"/>
                <a:gd name="T6" fmla="*/ 28 w 28"/>
                <a:gd name="T7" fmla="*/ 6 h 17"/>
                <a:gd name="T8" fmla="*/ 17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17" y="0"/>
                  </a:moveTo>
                  <a:lnTo>
                    <a:pt x="0" y="6"/>
                  </a:lnTo>
                  <a:lnTo>
                    <a:pt x="17" y="17"/>
                  </a:lnTo>
                  <a:lnTo>
                    <a:pt x="28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4E602BC-5F44-412D-8839-31AB561D3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" y="3075"/>
              <a:ext cx="39" cy="22"/>
            </a:xfrm>
            <a:custGeom>
              <a:avLst/>
              <a:gdLst>
                <a:gd name="T0" fmla="*/ 22 w 39"/>
                <a:gd name="T1" fmla="*/ 0 h 22"/>
                <a:gd name="T2" fmla="*/ 0 w 39"/>
                <a:gd name="T3" fmla="*/ 11 h 22"/>
                <a:gd name="T4" fmla="*/ 22 w 39"/>
                <a:gd name="T5" fmla="*/ 22 h 22"/>
                <a:gd name="T6" fmla="*/ 39 w 39"/>
                <a:gd name="T7" fmla="*/ 11 h 22"/>
                <a:gd name="T8" fmla="*/ 22 w 3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">
                  <a:moveTo>
                    <a:pt x="22" y="0"/>
                  </a:moveTo>
                  <a:lnTo>
                    <a:pt x="0" y="11"/>
                  </a:lnTo>
                  <a:lnTo>
                    <a:pt x="22" y="22"/>
                  </a:lnTo>
                  <a:lnTo>
                    <a:pt x="39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94F5CF1-4476-41B7-8C05-B69ADAA4F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" y="2910"/>
              <a:ext cx="34" cy="22"/>
            </a:xfrm>
            <a:custGeom>
              <a:avLst/>
              <a:gdLst>
                <a:gd name="T0" fmla="*/ 0 w 34"/>
                <a:gd name="T1" fmla="*/ 11 h 22"/>
                <a:gd name="T2" fmla="*/ 17 w 34"/>
                <a:gd name="T3" fmla="*/ 22 h 22"/>
                <a:gd name="T4" fmla="*/ 34 w 34"/>
                <a:gd name="T5" fmla="*/ 11 h 22"/>
                <a:gd name="T6" fmla="*/ 17 w 34"/>
                <a:gd name="T7" fmla="*/ 0 h 22"/>
                <a:gd name="T8" fmla="*/ 0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0" y="11"/>
                  </a:moveTo>
                  <a:lnTo>
                    <a:pt x="17" y="22"/>
                  </a:lnTo>
                  <a:lnTo>
                    <a:pt x="34" y="11"/>
                  </a:lnTo>
                  <a:lnTo>
                    <a:pt x="1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131E4BC1-6B21-4CD4-8654-AD43613CF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" y="2750"/>
              <a:ext cx="39" cy="22"/>
            </a:xfrm>
            <a:custGeom>
              <a:avLst/>
              <a:gdLst>
                <a:gd name="T0" fmla="*/ 17 w 39"/>
                <a:gd name="T1" fmla="*/ 22 h 22"/>
                <a:gd name="T2" fmla="*/ 39 w 39"/>
                <a:gd name="T3" fmla="*/ 11 h 22"/>
                <a:gd name="T4" fmla="*/ 17 w 39"/>
                <a:gd name="T5" fmla="*/ 0 h 22"/>
                <a:gd name="T6" fmla="*/ 0 w 39"/>
                <a:gd name="T7" fmla="*/ 11 h 22"/>
                <a:gd name="T8" fmla="*/ 17 w 3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">
                  <a:moveTo>
                    <a:pt x="17" y="22"/>
                  </a:moveTo>
                  <a:lnTo>
                    <a:pt x="39" y="11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AB45AF9-B0F5-4E42-95B9-4075282CC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" y="2584"/>
              <a:ext cx="39" cy="22"/>
            </a:xfrm>
            <a:custGeom>
              <a:avLst/>
              <a:gdLst>
                <a:gd name="T0" fmla="*/ 17 w 39"/>
                <a:gd name="T1" fmla="*/ 22 h 22"/>
                <a:gd name="T2" fmla="*/ 39 w 39"/>
                <a:gd name="T3" fmla="*/ 11 h 22"/>
                <a:gd name="T4" fmla="*/ 17 w 39"/>
                <a:gd name="T5" fmla="*/ 0 h 22"/>
                <a:gd name="T6" fmla="*/ 0 w 39"/>
                <a:gd name="T7" fmla="*/ 11 h 22"/>
                <a:gd name="T8" fmla="*/ 17 w 3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">
                  <a:moveTo>
                    <a:pt x="17" y="22"/>
                  </a:moveTo>
                  <a:lnTo>
                    <a:pt x="39" y="11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7F298D85-531C-465F-9478-63E92D2A6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" y="2425"/>
              <a:ext cx="38" cy="22"/>
            </a:xfrm>
            <a:custGeom>
              <a:avLst/>
              <a:gdLst>
                <a:gd name="T0" fmla="*/ 16 w 38"/>
                <a:gd name="T1" fmla="*/ 22 h 22"/>
                <a:gd name="T2" fmla="*/ 38 w 38"/>
                <a:gd name="T3" fmla="*/ 11 h 22"/>
                <a:gd name="T4" fmla="*/ 16 w 38"/>
                <a:gd name="T5" fmla="*/ 0 h 22"/>
                <a:gd name="T6" fmla="*/ 0 w 38"/>
                <a:gd name="T7" fmla="*/ 11 h 22"/>
                <a:gd name="T8" fmla="*/ 16 w 3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16" y="22"/>
                  </a:moveTo>
                  <a:lnTo>
                    <a:pt x="38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3E0CE9C5-34CD-4B4A-96BF-E3A3E0A8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" y="2259"/>
              <a:ext cx="39" cy="22"/>
            </a:xfrm>
            <a:custGeom>
              <a:avLst/>
              <a:gdLst>
                <a:gd name="T0" fmla="*/ 17 w 39"/>
                <a:gd name="T1" fmla="*/ 0 h 22"/>
                <a:gd name="T2" fmla="*/ 0 w 39"/>
                <a:gd name="T3" fmla="*/ 11 h 22"/>
                <a:gd name="T4" fmla="*/ 17 w 39"/>
                <a:gd name="T5" fmla="*/ 22 h 22"/>
                <a:gd name="T6" fmla="*/ 39 w 39"/>
                <a:gd name="T7" fmla="*/ 11 h 22"/>
                <a:gd name="T8" fmla="*/ 17 w 3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">
                  <a:moveTo>
                    <a:pt x="17" y="0"/>
                  </a:moveTo>
                  <a:lnTo>
                    <a:pt x="0" y="11"/>
                  </a:lnTo>
                  <a:lnTo>
                    <a:pt x="17" y="22"/>
                  </a:lnTo>
                  <a:lnTo>
                    <a:pt x="39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830402F0-A943-4565-B248-A6BDE7E3F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" y="2099"/>
              <a:ext cx="39" cy="17"/>
            </a:xfrm>
            <a:custGeom>
              <a:avLst/>
              <a:gdLst>
                <a:gd name="T0" fmla="*/ 17 w 39"/>
                <a:gd name="T1" fmla="*/ 0 h 17"/>
                <a:gd name="T2" fmla="*/ 0 w 39"/>
                <a:gd name="T3" fmla="*/ 11 h 17"/>
                <a:gd name="T4" fmla="*/ 17 w 39"/>
                <a:gd name="T5" fmla="*/ 17 h 17"/>
                <a:gd name="T6" fmla="*/ 39 w 39"/>
                <a:gd name="T7" fmla="*/ 11 h 17"/>
                <a:gd name="T8" fmla="*/ 17 w 3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17" y="0"/>
                  </a:moveTo>
                  <a:lnTo>
                    <a:pt x="0" y="11"/>
                  </a:lnTo>
                  <a:lnTo>
                    <a:pt x="17" y="17"/>
                  </a:lnTo>
                  <a:lnTo>
                    <a:pt x="39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1326277E-AEB4-4776-BC15-4D9057A3F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" y="1934"/>
              <a:ext cx="34" cy="22"/>
            </a:xfrm>
            <a:custGeom>
              <a:avLst/>
              <a:gdLst>
                <a:gd name="T0" fmla="*/ 0 w 34"/>
                <a:gd name="T1" fmla="*/ 11 h 22"/>
                <a:gd name="T2" fmla="*/ 17 w 34"/>
                <a:gd name="T3" fmla="*/ 22 h 22"/>
                <a:gd name="T4" fmla="*/ 34 w 34"/>
                <a:gd name="T5" fmla="*/ 11 h 22"/>
                <a:gd name="T6" fmla="*/ 17 w 34"/>
                <a:gd name="T7" fmla="*/ 0 h 22"/>
                <a:gd name="T8" fmla="*/ 0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0" y="11"/>
                  </a:moveTo>
                  <a:lnTo>
                    <a:pt x="17" y="22"/>
                  </a:lnTo>
                  <a:lnTo>
                    <a:pt x="34" y="11"/>
                  </a:lnTo>
                  <a:lnTo>
                    <a:pt x="1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F44CD4A5-15D1-4633-9BFA-401698318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" y="1768"/>
              <a:ext cx="39" cy="23"/>
            </a:xfrm>
            <a:custGeom>
              <a:avLst/>
              <a:gdLst>
                <a:gd name="T0" fmla="*/ 0 w 39"/>
                <a:gd name="T1" fmla="*/ 12 h 23"/>
                <a:gd name="T2" fmla="*/ 22 w 39"/>
                <a:gd name="T3" fmla="*/ 23 h 23"/>
                <a:gd name="T4" fmla="*/ 39 w 39"/>
                <a:gd name="T5" fmla="*/ 12 h 23"/>
                <a:gd name="T6" fmla="*/ 22 w 39"/>
                <a:gd name="T7" fmla="*/ 0 h 23"/>
                <a:gd name="T8" fmla="*/ 0 w 39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0" y="12"/>
                  </a:moveTo>
                  <a:lnTo>
                    <a:pt x="22" y="23"/>
                  </a:lnTo>
                  <a:lnTo>
                    <a:pt x="39" y="12"/>
                  </a:lnTo>
                  <a:lnTo>
                    <a:pt x="2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8802C76A-9FDE-4AF1-B93A-D09B9D052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9" y="1609"/>
              <a:ext cx="39" cy="22"/>
            </a:xfrm>
            <a:custGeom>
              <a:avLst/>
              <a:gdLst>
                <a:gd name="T0" fmla="*/ 22 w 39"/>
                <a:gd name="T1" fmla="*/ 0 h 22"/>
                <a:gd name="T2" fmla="*/ 0 w 39"/>
                <a:gd name="T3" fmla="*/ 11 h 22"/>
                <a:gd name="T4" fmla="*/ 22 w 39"/>
                <a:gd name="T5" fmla="*/ 22 h 22"/>
                <a:gd name="T6" fmla="*/ 39 w 39"/>
                <a:gd name="T7" fmla="*/ 11 h 22"/>
                <a:gd name="T8" fmla="*/ 22 w 3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">
                  <a:moveTo>
                    <a:pt x="22" y="0"/>
                  </a:moveTo>
                  <a:lnTo>
                    <a:pt x="0" y="11"/>
                  </a:lnTo>
                  <a:lnTo>
                    <a:pt x="22" y="22"/>
                  </a:lnTo>
                  <a:lnTo>
                    <a:pt x="39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94DD9938-CAF5-437F-A3D3-EEAAE47AC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" y="1443"/>
              <a:ext cx="38" cy="22"/>
            </a:xfrm>
            <a:custGeom>
              <a:avLst/>
              <a:gdLst>
                <a:gd name="T0" fmla="*/ 0 w 38"/>
                <a:gd name="T1" fmla="*/ 11 h 22"/>
                <a:gd name="T2" fmla="*/ 22 w 38"/>
                <a:gd name="T3" fmla="*/ 22 h 22"/>
                <a:gd name="T4" fmla="*/ 38 w 38"/>
                <a:gd name="T5" fmla="*/ 11 h 22"/>
                <a:gd name="T6" fmla="*/ 22 w 38"/>
                <a:gd name="T7" fmla="*/ 0 h 22"/>
                <a:gd name="T8" fmla="*/ 0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0" y="11"/>
                  </a:moveTo>
                  <a:lnTo>
                    <a:pt x="22" y="22"/>
                  </a:lnTo>
                  <a:lnTo>
                    <a:pt x="38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4246B87B-CF71-4E8B-BE00-A7A0D87FE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" y="1283"/>
              <a:ext cx="38" cy="22"/>
            </a:xfrm>
            <a:custGeom>
              <a:avLst/>
              <a:gdLst>
                <a:gd name="T0" fmla="*/ 16 w 38"/>
                <a:gd name="T1" fmla="*/ 22 h 22"/>
                <a:gd name="T2" fmla="*/ 38 w 38"/>
                <a:gd name="T3" fmla="*/ 11 h 22"/>
                <a:gd name="T4" fmla="*/ 16 w 38"/>
                <a:gd name="T5" fmla="*/ 0 h 22"/>
                <a:gd name="T6" fmla="*/ 0 w 38"/>
                <a:gd name="T7" fmla="*/ 11 h 22"/>
                <a:gd name="T8" fmla="*/ 16 w 3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16" y="22"/>
                  </a:moveTo>
                  <a:lnTo>
                    <a:pt x="38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82A89994-9612-4647-810A-222715D2C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118"/>
              <a:ext cx="38" cy="22"/>
            </a:xfrm>
            <a:custGeom>
              <a:avLst/>
              <a:gdLst>
                <a:gd name="T0" fmla="*/ 0 w 38"/>
                <a:gd name="T1" fmla="*/ 11 h 22"/>
                <a:gd name="T2" fmla="*/ 16 w 38"/>
                <a:gd name="T3" fmla="*/ 22 h 22"/>
                <a:gd name="T4" fmla="*/ 38 w 38"/>
                <a:gd name="T5" fmla="*/ 11 h 22"/>
                <a:gd name="T6" fmla="*/ 16 w 38"/>
                <a:gd name="T7" fmla="*/ 0 h 22"/>
                <a:gd name="T8" fmla="*/ 0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0" y="11"/>
                  </a:moveTo>
                  <a:lnTo>
                    <a:pt x="16" y="22"/>
                  </a:lnTo>
                  <a:lnTo>
                    <a:pt x="38" y="11"/>
                  </a:lnTo>
                  <a:lnTo>
                    <a:pt x="16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44BA7B4-68DD-4149-922E-D9E2EA860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" y="958"/>
              <a:ext cx="39" cy="22"/>
            </a:xfrm>
            <a:custGeom>
              <a:avLst/>
              <a:gdLst>
                <a:gd name="T0" fmla="*/ 17 w 39"/>
                <a:gd name="T1" fmla="*/ 22 h 22"/>
                <a:gd name="T2" fmla="*/ 39 w 39"/>
                <a:gd name="T3" fmla="*/ 11 h 22"/>
                <a:gd name="T4" fmla="*/ 17 w 39"/>
                <a:gd name="T5" fmla="*/ 0 h 22"/>
                <a:gd name="T6" fmla="*/ 0 w 39"/>
                <a:gd name="T7" fmla="*/ 11 h 22"/>
                <a:gd name="T8" fmla="*/ 17 w 3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">
                  <a:moveTo>
                    <a:pt x="17" y="22"/>
                  </a:moveTo>
                  <a:lnTo>
                    <a:pt x="39" y="11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48" name="Freeform 33">
              <a:extLst>
                <a:ext uri="{FF2B5EF4-FFF2-40B4-BE49-F238E27FC236}">
                  <a16:creationId xmlns:a16="http://schemas.microsoft.com/office/drawing/2014/main" id="{184529D4-EF0B-46BC-95D7-88C443EE6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1118"/>
              <a:ext cx="33" cy="22"/>
            </a:xfrm>
            <a:custGeom>
              <a:avLst/>
              <a:gdLst>
                <a:gd name="T0" fmla="*/ 17 w 33"/>
                <a:gd name="T1" fmla="*/ 0 h 22"/>
                <a:gd name="T2" fmla="*/ 0 w 33"/>
                <a:gd name="T3" fmla="*/ 11 h 22"/>
                <a:gd name="T4" fmla="*/ 17 w 33"/>
                <a:gd name="T5" fmla="*/ 22 h 22"/>
                <a:gd name="T6" fmla="*/ 33 w 33"/>
                <a:gd name="T7" fmla="*/ 11 h 22"/>
                <a:gd name="T8" fmla="*/ 17 w 3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17" y="0"/>
                  </a:moveTo>
                  <a:lnTo>
                    <a:pt x="0" y="11"/>
                  </a:lnTo>
                  <a:lnTo>
                    <a:pt x="17" y="22"/>
                  </a:lnTo>
                  <a:lnTo>
                    <a:pt x="33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49" name="Freeform 34">
              <a:extLst>
                <a:ext uri="{FF2B5EF4-FFF2-40B4-BE49-F238E27FC236}">
                  <a16:creationId xmlns:a16="http://schemas.microsoft.com/office/drawing/2014/main" id="{16549E5A-3E1F-49C6-A399-DDF8EA003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" y="1283"/>
              <a:ext cx="39" cy="22"/>
            </a:xfrm>
            <a:custGeom>
              <a:avLst/>
              <a:gdLst>
                <a:gd name="T0" fmla="*/ 22 w 39"/>
                <a:gd name="T1" fmla="*/ 22 h 22"/>
                <a:gd name="T2" fmla="*/ 39 w 39"/>
                <a:gd name="T3" fmla="*/ 11 h 22"/>
                <a:gd name="T4" fmla="*/ 22 w 39"/>
                <a:gd name="T5" fmla="*/ 0 h 22"/>
                <a:gd name="T6" fmla="*/ 0 w 39"/>
                <a:gd name="T7" fmla="*/ 11 h 22"/>
                <a:gd name="T8" fmla="*/ 22 w 3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">
                  <a:moveTo>
                    <a:pt x="22" y="22"/>
                  </a:moveTo>
                  <a:lnTo>
                    <a:pt x="39" y="11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52" name="Freeform 35">
              <a:extLst>
                <a:ext uri="{FF2B5EF4-FFF2-40B4-BE49-F238E27FC236}">
                  <a16:creationId xmlns:a16="http://schemas.microsoft.com/office/drawing/2014/main" id="{05C69079-059D-4E3A-AAB2-28762E52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" y="1372"/>
              <a:ext cx="28" cy="16"/>
            </a:xfrm>
            <a:custGeom>
              <a:avLst/>
              <a:gdLst>
                <a:gd name="T0" fmla="*/ 11 w 28"/>
                <a:gd name="T1" fmla="*/ 16 h 16"/>
                <a:gd name="T2" fmla="*/ 28 w 28"/>
                <a:gd name="T3" fmla="*/ 11 h 16"/>
                <a:gd name="T4" fmla="*/ 11 w 28"/>
                <a:gd name="T5" fmla="*/ 0 h 16"/>
                <a:gd name="T6" fmla="*/ 0 w 28"/>
                <a:gd name="T7" fmla="*/ 11 h 16"/>
                <a:gd name="T8" fmla="*/ 11 w 2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11" y="16"/>
                  </a:moveTo>
                  <a:lnTo>
                    <a:pt x="28" y="11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53" name="Freeform 36">
              <a:extLst>
                <a:ext uri="{FF2B5EF4-FFF2-40B4-BE49-F238E27FC236}">
                  <a16:creationId xmlns:a16="http://schemas.microsoft.com/office/drawing/2014/main" id="{2E575735-DF00-4C30-B0B2-0D6906E33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1443"/>
              <a:ext cx="33" cy="22"/>
            </a:xfrm>
            <a:custGeom>
              <a:avLst/>
              <a:gdLst>
                <a:gd name="T0" fmla="*/ 0 w 33"/>
                <a:gd name="T1" fmla="*/ 11 h 22"/>
                <a:gd name="T2" fmla="*/ 17 w 33"/>
                <a:gd name="T3" fmla="*/ 22 h 22"/>
                <a:gd name="T4" fmla="*/ 33 w 33"/>
                <a:gd name="T5" fmla="*/ 11 h 22"/>
                <a:gd name="T6" fmla="*/ 17 w 33"/>
                <a:gd name="T7" fmla="*/ 0 h 22"/>
                <a:gd name="T8" fmla="*/ 0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0" y="11"/>
                  </a:moveTo>
                  <a:lnTo>
                    <a:pt x="17" y="22"/>
                  </a:lnTo>
                  <a:lnTo>
                    <a:pt x="33" y="11"/>
                  </a:lnTo>
                  <a:lnTo>
                    <a:pt x="1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54" name="Freeform 37">
              <a:extLst>
                <a:ext uri="{FF2B5EF4-FFF2-40B4-BE49-F238E27FC236}">
                  <a16:creationId xmlns:a16="http://schemas.microsoft.com/office/drawing/2014/main" id="{7C6498CB-6D86-4165-A607-BF83B885F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1261"/>
              <a:ext cx="77" cy="44"/>
            </a:xfrm>
            <a:custGeom>
              <a:avLst/>
              <a:gdLst>
                <a:gd name="T0" fmla="*/ 77 w 77"/>
                <a:gd name="T1" fmla="*/ 33 h 44"/>
                <a:gd name="T2" fmla="*/ 22 w 77"/>
                <a:gd name="T3" fmla="*/ 0 h 44"/>
                <a:gd name="T4" fmla="*/ 0 w 77"/>
                <a:gd name="T5" fmla="*/ 17 h 44"/>
                <a:gd name="T6" fmla="*/ 55 w 77"/>
                <a:gd name="T7" fmla="*/ 44 h 44"/>
                <a:gd name="T8" fmla="*/ 77 w 77"/>
                <a:gd name="T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">
                  <a:moveTo>
                    <a:pt x="77" y="33"/>
                  </a:moveTo>
                  <a:lnTo>
                    <a:pt x="22" y="0"/>
                  </a:lnTo>
                  <a:lnTo>
                    <a:pt x="0" y="17"/>
                  </a:lnTo>
                  <a:lnTo>
                    <a:pt x="55" y="44"/>
                  </a:lnTo>
                  <a:lnTo>
                    <a:pt x="7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55" name="Freeform 38">
              <a:extLst>
                <a:ext uri="{FF2B5EF4-FFF2-40B4-BE49-F238E27FC236}">
                  <a16:creationId xmlns:a16="http://schemas.microsoft.com/office/drawing/2014/main" id="{70E83CB9-42A6-412B-A5E2-69B23E293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" y="1300"/>
              <a:ext cx="38" cy="22"/>
            </a:xfrm>
            <a:custGeom>
              <a:avLst/>
              <a:gdLst>
                <a:gd name="T0" fmla="*/ 0 w 38"/>
                <a:gd name="T1" fmla="*/ 11 h 22"/>
                <a:gd name="T2" fmla="*/ 16 w 38"/>
                <a:gd name="T3" fmla="*/ 22 h 22"/>
                <a:gd name="T4" fmla="*/ 38 w 38"/>
                <a:gd name="T5" fmla="*/ 11 h 22"/>
                <a:gd name="T6" fmla="*/ 16 w 38"/>
                <a:gd name="T7" fmla="*/ 0 h 22"/>
                <a:gd name="T8" fmla="*/ 0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0" y="11"/>
                  </a:moveTo>
                  <a:lnTo>
                    <a:pt x="16" y="22"/>
                  </a:lnTo>
                  <a:lnTo>
                    <a:pt x="38" y="11"/>
                  </a:lnTo>
                  <a:lnTo>
                    <a:pt x="16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56" name="Freeform 39">
              <a:extLst>
                <a:ext uri="{FF2B5EF4-FFF2-40B4-BE49-F238E27FC236}">
                  <a16:creationId xmlns:a16="http://schemas.microsoft.com/office/drawing/2014/main" id="{6B11C227-9A6F-4EB7-A84E-18C6BDF65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1228"/>
              <a:ext cx="121" cy="72"/>
            </a:xfrm>
            <a:custGeom>
              <a:avLst/>
              <a:gdLst>
                <a:gd name="T0" fmla="*/ 121 w 121"/>
                <a:gd name="T1" fmla="*/ 72 h 72"/>
                <a:gd name="T2" fmla="*/ 5 w 121"/>
                <a:gd name="T3" fmla="*/ 0 h 72"/>
                <a:gd name="T4" fmla="*/ 0 w 121"/>
                <a:gd name="T5" fmla="*/ 6 h 72"/>
                <a:gd name="T6" fmla="*/ 116 w 121"/>
                <a:gd name="T7" fmla="*/ 72 h 72"/>
                <a:gd name="T8" fmla="*/ 121 w 121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2">
                  <a:moveTo>
                    <a:pt x="121" y="72"/>
                  </a:moveTo>
                  <a:lnTo>
                    <a:pt x="5" y="0"/>
                  </a:lnTo>
                  <a:lnTo>
                    <a:pt x="0" y="6"/>
                  </a:lnTo>
                  <a:lnTo>
                    <a:pt x="116" y="72"/>
                  </a:lnTo>
                  <a:lnTo>
                    <a:pt x="12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57" name="Freeform 40">
              <a:extLst>
                <a:ext uri="{FF2B5EF4-FFF2-40B4-BE49-F238E27FC236}">
                  <a16:creationId xmlns:a16="http://schemas.microsoft.com/office/drawing/2014/main" id="{A51ED93D-4F0D-4AE5-B9CA-E6D3E9884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1223"/>
              <a:ext cx="27" cy="16"/>
            </a:xfrm>
            <a:custGeom>
              <a:avLst/>
              <a:gdLst>
                <a:gd name="T0" fmla="*/ 0 w 27"/>
                <a:gd name="T1" fmla="*/ 5 h 16"/>
                <a:gd name="T2" fmla="*/ 11 w 27"/>
                <a:gd name="T3" fmla="*/ 16 h 16"/>
                <a:gd name="T4" fmla="*/ 27 w 27"/>
                <a:gd name="T5" fmla="*/ 5 h 16"/>
                <a:gd name="T6" fmla="*/ 11 w 27"/>
                <a:gd name="T7" fmla="*/ 0 h 16"/>
                <a:gd name="T8" fmla="*/ 0 w 27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0" y="5"/>
                  </a:moveTo>
                  <a:lnTo>
                    <a:pt x="11" y="16"/>
                  </a:lnTo>
                  <a:lnTo>
                    <a:pt x="27" y="5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58" name="Freeform 41">
              <a:extLst>
                <a:ext uri="{FF2B5EF4-FFF2-40B4-BE49-F238E27FC236}">
                  <a16:creationId xmlns:a16="http://schemas.microsoft.com/office/drawing/2014/main" id="{C8895EFF-3225-4BF8-9EB6-2074EF14C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" y="1609"/>
              <a:ext cx="39" cy="22"/>
            </a:xfrm>
            <a:custGeom>
              <a:avLst/>
              <a:gdLst>
                <a:gd name="T0" fmla="*/ 22 w 39"/>
                <a:gd name="T1" fmla="*/ 22 h 22"/>
                <a:gd name="T2" fmla="*/ 39 w 39"/>
                <a:gd name="T3" fmla="*/ 11 h 22"/>
                <a:gd name="T4" fmla="*/ 22 w 39"/>
                <a:gd name="T5" fmla="*/ 0 h 22"/>
                <a:gd name="T6" fmla="*/ 0 w 39"/>
                <a:gd name="T7" fmla="*/ 11 h 22"/>
                <a:gd name="T8" fmla="*/ 22 w 3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">
                  <a:moveTo>
                    <a:pt x="22" y="22"/>
                  </a:moveTo>
                  <a:lnTo>
                    <a:pt x="39" y="11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59" name="Freeform 42">
              <a:extLst>
                <a:ext uri="{FF2B5EF4-FFF2-40B4-BE49-F238E27FC236}">
                  <a16:creationId xmlns:a16="http://schemas.microsoft.com/office/drawing/2014/main" id="{CC42C550-55D8-49F9-A092-EE2951D408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914"/>
              <a:ext cx="1767" cy="992"/>
            </a:xfrm>
            <a:custGeom>
              <a:avLst/>
              <a:gdLst>
                <a:gd name="T0" fmla="*/ 1745 w 1767"/>
                <a:gd name="T1" fmla="*/ 375 h 992"/>
                <a:gd name="T2" fmla="*/ 1745 w 1767"/>
                <a:gd name="T3" fmla="*/ 369 h 992"/>
                <a:gd name="T4" fmla="*/ 1712 w 1767"/>
                <a:gd name="T5" fmla="*/ 347 h 992"/>
                <a:gd name="T6" fmla="*/ 1734 w 1767"/>
                <a:gd name="T7" fmla="*/ 336 h 992"/>
                <a:gd name="T8" fmla="*/ 1745 w 1767"/>
                <a:gd name="T9" fmla="*/ 375 h 992"/>
                <a:gd name="T10" fmla="*/ 1712 w 1767"/>
                <a:gd name="T11" fmla="*/ 347 h 992"/>
                <a:gd name="T12" fmla="*/ 556 w 1767"/>
                <a:gd name="T13" fmla="*/ 992 h 992"/>
                <a:gd name="T14" fmla="*/ 556 w 1767"/>
                <a:gd name="T15" fmla="*/ 992 h 992"/>
                <a:gd name="T16" fmla="*/ 324 w 1767"/>
                <a:gd name="T17" fmla="*/ 827 h 992"/>
                <a:gd name="T18" fmla="*/ 561 w 1767"/>
                <a:gd name="T19" fmla="*/ 981 h 992"/>
                <a:gd name="T20" fmla="*/ 302 w 1767"/>
                <a:gd name="T21" fmla="*/ 838 h 992"/>
                <a:gd name="T22" fmla="*/ 556 w 1767"/>
                <a:gd name="T23" fmla="*/ 992 h 992"/>
                <a:gd name="T24" fmla="*/ 319 w 1767"/>
                <a:gd name="T25" fmla="*/ 827 h 992"/>
                <a:gd name="T26" fmla="*/ 385 w 1767"/>
                <a:gd name="T27" fmla="*/ 788 h 992"/>
                <a:gd name="T28" fmla="*/ 479 w 1767"/>
                <a:gd name="T29" fmla="*/ 849 h 992"/>
                <a:gd name="T30" fmla="*/ 479 w 1767"/>
                <a:gd name="T31" fmla="*/ 838 h 992"/>
                <a:gd name="T32" fmla="*/ 319 w 1767"/>
                <a:gd name="T33" fmla="*/ 821 h 992"/>
                <a:gd name="T34" fmla="*/ 319 w 1767"/>
                <a:gd name="T35" fmla="*/ 821 h 992"/>
                <a:gd name="T36" fmla="*/ 385 w 1767"/>
                <a:gd name="T37" fmla="*/ 761 h 992"/>
                <a:gd name="T38" fmla="*/ 947 w 1767"/>
                <a:gd name="T39" fmla="*/ 546 h 992"/>
                <a:gd name="T40" fmla="*/ 969 w 1767"/>
                <a:gd name="T41" fmla="*/ 557 h 992"/>
                <a:gd name="T42" fmla="*/ 319 w 1767"/>
                <a:gd name="T43" fmla="*/ 821 h 992"/>
                <a:gd name="T44" fmla="*/ 385 w 1767"/>
                <a:gd name="T45" fmla="*/ 788 h 992"/>
                <a:gd name="T46" fmla="*/ 969 w 1767"/>
                <a:gd name="T47" fmla="*/ 568 h 992"/>
                <a:gd name="T48" fmla="*/ 44 w 1767"/>
                <a:gd name="T49" fmla="*/ 667 h 992"/>
                <a:gd name="T50" fmla="*/ 93 w 1767"/>
                <a:gd name="T51" fmla="*/ 628 h 992"/>
                <a:gd name="T52" fmla="*/ 104 w 1767"/>
                <a:gd name="T53" fmla="*/ 634 h 992"/>
                <a:gd name="T54" fmla="*/ 1145 w 1767"/>
                <a:gd name="T55" fmla="*/ 28 h 992"/>
                <a:gd name="T56" fmla="*/ 1409 w 1767"/>
                <a:gd name="T57" fmla="*/ 176 h 992"/>
                <a:gd name="T58" fmla="*/ 275 w 1767"/>
                <a:gd name="T59" fmla="*/ 832 h 992"/>
                <a:gd name="T60" fmla="*/ 60 w 1767"/>
                <a:gd name="T61" fmla="*/ 684 h 992"/>
                <a:gd name="T62" fmla="*/ 0 w 1767"/>
                <a:gd name="T63" fmla="*/ 662 h 992"/>
                <a:gd name="T64" fmla="*/ 1145 w 1767"/>
                <a:gd name="T65" fmla="*/ 0 h 992"/>
                <a:gd name="T66" fmla="*/ 1409 w 1767"/>
                <a:gd name="T67" fmla="*/ 165 h 992"/>
                <a:gd name="T68" fmla="*/ 1145 w 1767"/>
                <a:gd name="T69" fmla="*/ 22 h 992"/>
                <a:gd name="T70" fmla="*/ 104 w 1767"/>
                <a:gd name="T71" fmla="*/ 623 h 992"/>
                <a:gd name="T72" fmla="*/ 93 w 1767"/>
                <a:gd name="T73" fmla="*/ 617 h 992"/>
                <a:gd name="T74" fmla="*/ 93 w 1767"/>
                <a:gd name="T75" fmla="*/ 628 h 992"/>
                <a:gd name="T76" fmla="*/ 38 w 1767"/>
                <a:gd name="T77" fmla="*/ 662 h 992"/>
                <a:gd name="T78" fmla="*/ 60 w 1767"/>
                <a:gd name="T79" fmla="*/ 673 h 992"/>
                <a:gd name="T80" fmla="*/ 60 w 1767"/>
                <a:gd name="T81" fmla="*/ 684 h 992"/>
                <a:gd name="T82" fmla="*/ 71 w 1767"/>
                <a:gd name="T83" fmla="*/ 678 h 992"/>
                <a:gd name="T84" fmla="*/ 280 w 1767"/>
                <a:gd name="T85" fmla="*/ 821 h 992"/>
                <a:gd name="T86" fmla="*/ 275 w 1767"/>
                <a:gd name="T87" fmla="*/ 821 h 992"/>
                <a:gd name="T88" fmla="*/ 0 w 1767"/>
                <a:gd name="T89" fmla="*/ 662 h 992"/>
                <a:gd name="T90" fmla="*/ 93 w 1767"/>
                <a:gd name="T91" fmla="*/ 628 h 992"/>
                <a:gd name="T92" fmla="*/ 1145 w 1767"/>
                <a:gd name="T93" fmla="*/ 28 h 992"/>
                <a:gd name="T94" fmla="*/ 104 w 1767"/>
                <a:gd name="T95" fmla="*/ 623 h 992"/>
                <a:gd name="T96" fmla="*/ 1684 w 1767"/>
                <a:gd name="T97" fmla="*/ 342 h 992"/>
                <a:gd name="T98" fmla="*/ 1684 w 1767"/>
                <a:gd name="T99" fmla="*/ 342 h 992"/>
                <a:gd name="T100" fmla="*/ 1448 w 1767"/>
                <a:gd name="T101" fmla="*/ 176 h 992"/>
                <a:gd name="T102" fmla="*/ 1690 w 1767"/>
                <a:gd name="T103" fmla="*/ 331 h 992"/>
                <a:gd name="T104" fmla="*/ 1431 w 1767"/>
                <a:gd name="T105" fmla="*/ 187 h 992"/>
                <a:gd name="T106" fmla="*/ 1684 w 1767"/>
                <a:gd name="T107" fmla="*/ 342 h 992"/>
                <a:gd name="T108" fmla="*/ 93 w 1767"/>
                <a:gd name="T109" fmla="*/ 617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67" h="992">
                  <a:moveTo>
                    <a:pt x="1712" y="358"/>
                  </a:moveTo>
                  <a:lnTo>
                    <a:pt x="1745" y="375"/>
                  </a:lnTo>
                  <a:lnTo>
                    <a:pt x="1745" y="375"/>
                  </a:lnTo>
                  <a:moveTo>
                    <a:pt x="1745" y="375"/>
                  </a:moveTo>
                  <a:lnTo>
                    <a:pt x="1767" y="364"/>
                  </a:lnTo>
                  <a:lnTo>
                    <a:pt x="1767" y="364"/>
                  </a:lnTo>
                  <a:moveTo>
                    <a:pt x="1767" y="358"/>
                  </a:moveTo>
                  <a:lnTo>
                    <a:pt x="1745" y="369"/>
                  </a:lnTo>
                  <a:lnTo>
                    <a:pt x="1745" y="369"/>
                  </a:lnTo>
                  <a:moveTo>
                    <a:pt x="1745" y="369"/>
                  </a:moveTo>
                  <a:lnTo>
                    <a:pt x="1712" y="347"/>
                  </a:lnTo>
                  <a:lnTo>
                    <a:pt x="1712" y="347"/>
                  </a:lnTo>
                  <a:moveTo>
                    <a:pt x="1712" y="347"/>
                  </a:moveTo>
                  <a:lnTo>
                    <a:pt x="1734" y="336"/>
                  </a:lnTo>
                  <a:lnTo>
                    <a:pt x="1734" y="336"/>
                  </a:lnTo>
                  <a:moveTo>
                    <a:pt x="1734" y="336"/>
                  </a:moveTo>
                  <a:lnTo>
                    <a:pt x="1767" y="358"/>
                  </a:lnTo>
                  <a:lnTo>
                    <a:pt x="1767" y="358"/>
                  </a:lnTo>
                  <a:moveTo>
                    <a:pt x="1745" y="369"/>
                  </a:moveTo>
                  <a:lnTo>
                    <a:pt x="1745" y="375"/>
                  </a:lnTo>
                  <a:lnTo>
                    <a:pt x="1745" y="375"/>
                  </a:lnTo>
                  <a:moveTo>
                    <a:pt x="1712" y="358"/>
                  </a:moveTo>
                  <a:lnTo>
                    <a:pt x="1712" y="347"/>
                  </a:lnTo>
                  <a:lnTo>
                    <a:pt x="1712" y="347"/>
                  </a:lnTo>
                  <a:moveTo>
                    <a:pt x="1767" y="364"/>
                  </a:moveTo>
                  <a:lnTo>
                    <a:pt x="1767" y="358"/>
                  </a:lnTo>
                  <a:lnTo>
                    <a:pt x="1767" y="358"/>
                  </a:lnTo>
                  <a:moveTo>
                    <a:pt x="556" y="992"/>
                  </a:moveTo>
                  <a:lnTo>
                    <a:pt x="561" y="992"/>
                  </a:lnTo>
                  <a:lnTo>
                    <a:pt x="561" y="992"/>
                  </a:lnTo>
                  <a:moveTo>
                    <a:pt x="302" y="849"/>
                  </a:moveTo>
                  <a:lnTo>
                    <a:pt x="556" y="992"/>
                  </a:lnTo>
                  <a:lnTo>
                    <a:pt x="556" y="992"/>
                  </a:lnTo>
                  <a:moveTo>
                    <a:pt x="302" y="838"/>
                  </a:moveTo>
                  <a:lnTo>
                    <a:pt x="324" y="827"/>
                  </a:lnTo>
                  <a:lnTo>
                    <a:pt x="324" y="827"/>
                  </a:lnTo>
                  <a:moveTo>
                    <a:pt x="324" y="827"/>
                  </a:moveTo>
                  <a:lnTo>
                    <a:pt x="561" y="965"/>
                  </a:lnTo>
                  <a:lnTo>
                    <a:pt x="561" y="965"/>
                  </a:lnTo>
                  <a:moveTo>
                    <a:pt x="561" y="981"/>
                  </a:moveTo>
                  <a:lnTo>
                    <a:pt x="556" y="987"/>
                  </a:lnTo>
                  <a:lnTo>
                    <a:pt x="556" y="987"/>
                  </a:lnTo>
                  <a:moveTo>
                    <a:pt x="556" y="987"/>
                  </a:moveTo>
                  <a:lnTo>
                    <a:pt x="302" y="838"/>
                  </a:lnTo>
                  <a:lnTo>
                    <a:pt x="302" y="838"/>
                  </a:lnTo>
                  <a:moveTo>
                    <a:pt x="556" y="987"/>
                  </a:moveTo>
                  <a:lnTo>
                    <a:pt x="556" y="992"/>
                  </a:lnTo>
                  <a:lnTo>
                    <a:pt x="556" y="992"/>
                  </a:lnTo>
                  <a:moveTo>
                    <a:pt x="302" y="849"/>
                  </a:moveTo>
                  <a:lnTo>
                    <a:pt x="302" y="838"/>
                  </a:lnTo>
                  <a:lnTo>
                    <a:pt x="302" y="838"/>
                  </a:lnTo>
                  <a:moveTo>
                    <a:pt x="319" y="827"/>
                  </a:moveTo>
                  <a:lnTo>
                    <a:pt x="319" y="827"/>
                  </a:lnTo>
                  <a:lnTo>
                    <a:pt x="319" y="827"/>
                  </a:lnTo>
                  <a:moveTo>
                    <a:pt x="319" y="827"/>
                  </a:moveTo>
                  <a:lnTo>
                    <a:pt x="385" y="788"/>
                  </a:lnTo>
                  <a:lnTo>
                    <a:pt x="385" y="788"/>
                  </a:lnTo>
                  <a:moveTo>
                    <a:pt x="385" y="788"/>
                  </a:moveTo>
                  <a:lnTo>
                    <a:pt x="479" y="849"/>
                  </a:lnTo>
                  <a:lnTo>
                    <a:pt x="479" y="849"/>
                  </a:lnTo>
                  <a:moveTo>
                    <a:pt x="479" y="849"/>
                  </a:moveTo>
                  <a:lnTo>
                    <a:pt x="969" y="568"/>
                  </a:lnTo>
                  <a:lnTo>
                    <a:pt x="969" y="568"/>
                  </a:lnTo>
                  <a:moveTo>
                    <a:pt x="479" y="838"/>
                  </a:moveTo>
                  <a:lnTo>
                    <a:pt x="385" y="783"/>
                  </a:lnTo>
                  <a:lnTo>
                    <a:pt x="385" y="783"/>
                  </a:lnTo>
                  <a:moveTo>
                    <a:pt x="385" y="783"/>
                  </a:moveTo>
                  <a:lnTo>
                    <a:pt x="319" y="821"/>
                  </a:lnTo>
                  <a:lnTo>
                    <a:pt x="319" y="821"/>
                  </a:lnTo>
                  <a:moveTo>
                    <a:pt x="319" y="821"/>
                  </a:moveTo>
                  <a:lnTo>
                    <a:pt x="319" y="821"/>
                  </a:lnTo>
                  <a:lnTo>
                    <a:pt x="319" y="821"/>
                  </a:lnTo>
                  <a:moveTo>
                    <a:pt x="319" y="799"/>
                  </a:moveTo>
                  <a:lnTo>
                    <a:pt x="385" y="761"/>
                  </a:lnTo>
                  <a:lnTo>
                    <a:pt x="385" y="761"/>
                  </a:lnTo>
                  <a:moveTo>
                    <a:pt x="385" y="761"/>
                  </a:moveTo>
                  <a:lnTo>
                    <a:pt x="479" y="816"/>
                  </a:lnTo>
                  <a:lnTo>
                    <a:pt x="479" y="816"/>
                  </a:lnTo>
                  <a:moveTo>
                    <a:pt x="479" y="816"/>
                  </a:moveTo>
                  <a:lnTo>
                    <a:pt x="947" y="546"/>
                  </a:lnTo>
                  <a:lnTo>
                    <a:pt x="947" y="546"/>
                  </a:lnTo>
                  <a:moveTo>
                    <a:pt x="947" y="546"/>
                  </a:moveTo>
                  <a:lnTo>
                    <a:pt x="969" y="557"/>
                  </a:lnTo>
                  <a:lnTo>
                    <a:pt x="969" y="557"/>
                  </a:lnTo>
                  <a:moveTo>
                    <a:pt x="969" y="557"/>
                  </a:moveTo>
                  <a:lnTo>
                    <a:pt x="479" y="838"/>
                  </a:lnTo>
                  <a:lnTo>
                    <a:pt x="479" y="838"/>
                  </a:lnTo>
                  <a:moveTo>
                    <a:pt x="319" y="821"/>
                  </a:moveTo>
                  <a:lnTo>
                    <a:pt x="319" y="827"/>
                  </a:lnTo>
                  <a:lnTo>
                    <a:pt x="319" y="827"/>
                  </a:lnTo>
                  <a:moveTo>
                    <a:pt x="385" y="783"/>
                  </a:moveTo>
                  <a:lnTo>
                    <a:pt x="385" y="788"/>
                  </a:lnTo>
                  <a:lnTo>
                    <a:pt x="385" y="788"/>
                  </a:lnTo>
                  <a:moveTo>
                    <a:pt x="969" y="557"/>
                  </a:moveTo>
                  <a:lnTo>
                    <a:pt x="969" y="568"/>
                  </a:lnTo>
                  <a:lnTo>
                    <a:pt x="969" y="568"/>
                  </a:lnTo>
                  <a:moveTo>
                    <a:pt x="479" y="849"/>
                  </a:moveTo>
                  <a:lnTo>
                    <a:pt x="479" y="838"/>
                  </a:lnTo>
                  <a:lnTo>
                    <a:pt x="479" y="838"/>
                  </a:lnTo>
                  <a:moveTo>
                    <a:pt x="44" y="667"/>
                  </a:moveTo>
                  <a:lnTo>
                    <a:pt x="93" y="639"/>
                  </a:lnTo>
                  <a:lnTo>
                    <a:pt x="93" y="639"/>
                  </a:lnTo>
                  <a:moveTo>
                    <a:pt x="93" y="628"/>
                  </a:moveTo>
                  <a:lnTo>
                    <a:pt x="93" y="628"/>
                  </a:lnTo>
                  <a:lnTo>
                    <a:pt x="93" y="628"/>
                  </a:lnTo>
                  <a:moveTo>
                    <a:pt x="93" y="628"/>
                  </a:moveTo>
                  <a:lnTo>
                    <a:pt x="104" y="634"/>
                  </a:lnTo>
                  <a:lnTo>
                    <a:pt x="104" y="634"/>
                  </a:lnTo>
                  <a:moveTo>
                    <a:pt x="104" y="634"/>
                  </a:moveTo>
                  <a:lnTo>
                    <a:pt x="1145" y="28"/>
                  </a:lnTo>
                  <a:lnTo>
                    <a:pt x="1145" y="28"/>
                  </a:lnTo>
                  <a:moveTo>
                    <a:pt x="1145" y="28"/>
                  </a:moveTo>
                  <a:lnTo>
                    <a:pt x="1404" y="176"/>
                  </a:lnTo>
                  <a:lnTo>
                    <a:pt x="1404" y="176"/>
                  </a:lnTo>
                  <a:moveTo>
                    <a:pt x="1404" y="176"/>
                  </a:moveTo>
                  <a:lnTo>
                    <a:pt x="1409" y="176"/>
                  </a:lnTo>
                  <a:lnTo>
                    <a:pt x="1409" y="176"/>
                  </a:lnTo>
                  <a:moveTo>
                    <a:pt x="0" y="673"/>
                  </a:moveTo>
                  <a:lnTo>
                    <a:pt x="275" y="832"/>
                  </a:lnTo>
                  <a:lnTo>
                    <a:pt x="275" y="832"/>
                  </a:lnTo>
                  <a:moveTo>
                    <a:pt x="275" y="832"/>
                  </a:moveTo>
                  <a:lnTo>
                    <a:pt x="280" y="827"/>
                  </a:lnTo>
                  <a:lnTo>
                    <a:pt x="280" y="827"/>
                  </a:lnTo>
                  <a:moveTo>
                    <a:pt x="60" y="684"/>
                  </a:moveTo>
                  <a:lnTo>
                    <a:pt x="60" y="684"/>
                  </a:lnTo>
                  <a:lnTo>
                    <a:pt x="60" y="684"/>
                  </a:lnTo>
                  <a:moveTo>
                    <a:pt x="275" y="821"/>
                  </a:moveTo>
                  <a:lnTo>
                    <a:pt x="0" y="662"/>
                  </a:lnTo>
                  <a:lnTo>
                    <a:pt x="0" y="662"/>
                  </a:lnTo>
                  <a:moveTo>
                    <a:pt x="0" y="662"/>
                  </a:moveTo>
                  <a:lnTo>
                    <a:pt x="1145" y="0"/>
                  </a:lnTo>
                  <a:lnTo>
                    <a:pt x="1145" y="0"/>
                  </a:lnTo>
                  <a:moveTo>
                    <a:pt x="1145" y="0"/>
                  </a:moveTo>
                  <a:lnTo>
                    <a:pt x="1409" y="154"/>
                  </a:lnTo>
                  <a:lnTo>
                    <a:pt x="1409" y="154"/>
                  </a:lnTo>
                  <a:moveTo>
                    <a:pt x="1409" y="165"/>
                  </a:moveTo>
                  <a:lnTo>
                    <a:pt x="1404" y="171"/>
                  </a:lnTo>
                  <a:lnTo>
                    <a:pt x="1404" y="171"/>
                  </a:lnTo>
                  <a:moveTo>
                    <a:pt x="1404" y="171"/>
                  </a:moveTo>
                  <a:lnTo>
                    <a:pt x="1145" y="22"/>
                  </a:lnTo>
                  <a:lnTo>
                    <a:pt x="1145" y="22"/>
                  </a:lnTo>
                  <a:moveTo>
                    <a:pt x="1145" y="22"/>
                  </a:moveTo>
                  <a:lnTo>
                    <a:pt x="104" y="623"/>
                  </a:lnTo>
                  <a:lnTo>
                    <a:pt x="104" y="623"/>
                  </a:lnTo>
                  <a:moveTo>
                    <a:pt x="104" y="623"/>
                  </a:moveTo>
                  <a:lnTo>
                    <a:pt x="93" y="617"/>
                  </a:lnTo>
                  <a:lnTo>
                    <a:pt x="93" y="617"/>
                  </a:lnTo>
                  <a:moveTo>
                    <a:pt x="93" y="617"/>
                  </a:moveTo>
                  <a:lnTo>
                    <a:pt x="82" y="623"/>
                  </a:lnTo>
                  <a:lnTo>
                    <a:pt x="82" y="623"/>
                  </a:lnTo>
                  <a:moveTo>
                    <a:pt x="82" y="623"/>
                  </a:moveTo>
                  <a:lnTo>
                    <a:pt x="93" y="628"/>
                  </a:lnTo>
                  <a:lnTo>
                    <a:pt x="93" y="628"/>
                  </a:lnTo>
                  <a:moveTo>
                    <a:pt x="93" y="628"/>
                  </a:moveTo>
                  <a:lnTo>
                    <a:pt x="38" y="662"/>
                  </a:lnTo>
                  <a:lnTo>
                    <a:pt x="38" y="662"/>
                  </a:lnTo>
                  <a:moveTo>
                    <a:pt x="38" y="662"/>
                  </a:moveTo>
                  <a:lnTo>
                    <a:pt x="60" y="673"/>
                  </a:lnTo>
                  <a:lnTo>
                    <a:pt x="60" y="673"/>
                  </a:lnTo>
                  <a:moveTo>
                    <a:pt x="60" y="673"/>
                  </a:moveTo>
                  <a:lnTo>
                    <a:pt x="49" y="678"/>
                  </a:lnTo>
                  <a:lnTo>
                    <a:pt x="49" y="678"/>
                  </a:lnTo>
                  <a:moveTo>
                    <a:pt x="49" y="678"/>
                  </a:moveTo>
                  <a:lnTo>
                    <a:pt x="60" y="684"/>
                  </a:lnTo>
                  <a:lnTo>
                    <a:pt x="60" y="684"/>
                  </a:lnTo>
                  <a:moveTo>
                    <a:pt x="60" y="684"/>
                  </a:moveTo>
                  <a:lnTo>
                    <a:pt x="71" y="678"/>
                  </a:lnTo>
                  <a:lnTo>
                    <a:pt x="71" y="678"/>
                  </a:lnTo>
                  <a:moveTo>
                    <a:pt x="71" y="678"/>
                  </a:moveTo>
                  <a:lnTo>
                    <a:pt x="280" y="805"/>
                  </a:lnTo>
                  <a:lnTo>
                    <a:pt x="280" y="805"/>
                  </a:lnTo>
                  <a:moveTo>
                    <a:pt x="280" y="821"/>
                  </a:moveTo>
                  <a:lnTo>
                    <a:pt x="275" y="821"/>
                  </a:lnTo>
                  <a:lnTo>
                    <a:pt x="275" y="821"/>
                  </a:lnTo>
                  <a:moveTo>
                    <a:pt x="275" y="832"/>
                  </a:moveTo>
                  <a:lnTo>
                    <a:pt x="275" y="821"/>
                  </a:lnTo>
                  <a:lnTo>
                    <a:pt x="275" y="821"/>
                  </a:lnTo>
                  <a:moveTo>
                    <a:pt x="0" y="673"/>
                  </a:moveTo>
                  <a:lnTo>
                    <a:pt x="0" y="662"/>
                  </a:lnTo>
                  <a:lnTo>
                    <a:pt x="0" y="662"/>
                  </a:lnTo>
                  <a:moveTo>
                    <a:pt x="60" y="684"/>
                  </a:moveTo>
                  <a:lnTo>
                    <a:pt x="60" y="673"/>
                  </a:lnTo>
                  <a:lnTo>
                    <a:pt x="60" y="673"/>
                  </a:lnTo>
                  <a:moveTo>
                    <a:pt x="93" y="628"/>
                  </a:moveTo>
                  <a:lnTo>
                    <a:pt x="93" y="639"/>
                  </a:lnTo>
                  <a:lnTo>
                    <a:pt x="93" y="639"/>
                  </a:lnTo>
                  <a:moveTo>
                    <a:pt x="1145" y="22"/>
                  </a:moveTo>
                  <a:lnTo>
                    <a:pt x="1145" y="28"/>
                  </a:lnTo>
                  <a:lnTo>
                    <a:pt x="1145" y="28"/>
                  </a:lnTo>
                  <a:moveTo>
                    <a:pt x="104" y="634"/>
                  </a:moveTo>
                  <a:lnTo>
                    <a:pt x="104" y="623"/>
                  </a:lnTo>
                  <a:lnTo>
                    <a:pt x="104" y="623"/>
                  </a:lnTo>
                  <a:moveTo>
                    <a:pt x="1404" y="176"/>
                  </a:moveTo>
                  <a:lnTo>
                    <a:pt x="1404" y="171"/>
                  </a:lnTo>
                  <a:lnTo>
                    <a:pt x="1404" y="171"/>
                  </a:lnTo>
                  <a:moveTo>
                    <a:pt x="1684" y="342"/>
                  </a:moveTo>
                  <a:lnTo>
                    <a:pt x="1690" y="336"/>
                  </a:lnTo>
                  <a:lnTo>
                    <a:pt x="1690" y="336"/>
                  </a:lnTo>
                  <a:moveTo>
                    <a:pt x="1431" y="193"/>
                  </a:moveTo>
                  <a:lnTo>
                    <a:pt x="1684" y="342"/>
                  </a:lnTo>
                  <a:lnTo>
                    <a:pt x="1684" y="342"/>
                  </a:lnTo>
                  <a:moveTo>
                    <a:pt x="1431" y="187"/>
                  </a:moveTo>
                  <a:lnTo>
                    <a:pt x="1448" y="176"/>
                  </a:lnTo>
                  <a:lnTo>
                    <a:pt x="1448" y="176"/>
                  </a:lnTo>
                  <a:moveTo>
                    <a:pt x="1448" y="176"/>
                  </a:moveTo>
                  <a:lnTo>
                    <a:pt x="1690" y="314"/>
                  </a:lnTo>
                  <a:lnTo>
                    <a:pt x="1690" y="314"/>
                  </a:lnTo>
                  <a:moveTo>
                    <a:pt x="1690" y="331"/>
                  </a:moveTo>
                  <a:lnTo>
                    <a:pt x="1684" y="331"/>
                  </a:lnTo>
                  <a:lnTo>
                    <a:pt x="1684" y="331"/>
                  </a:lnTo>
                  <a:moveTo>
                    <a:pt x="1684" y="331"/>
                  </a:moveTo>
                  <a:lnTo>
                    <a:pt x="1431" y="187"/>
                  </a:lnTo>
                  <a:lnTo>
                    <a:pt x="1431" y="187"/>
                  </a:lnTo>
                  <a:moveTo>
                    <a:pt x="1684" y="331"/>
                  </a:moveTo>
                  <a:lnTo>
                    <a:pt x="1684" y="342"/>
                  </a:lnTo>
                  <a:lnTo>
                    <a:pt x="1684" y="342"/>
                  </a:lnTo>
                  <a:moveTo>
                    <a:pt x="1431" y="193"/>
                  </a:moveTo>
                  <a:lnTo>
                    <a:pt x="1431" y="187"/>
                  </a:lnTo>
                  <a:lnTo>
                    <a:pt x="1431" y="187"/>
                  </a:lnTo>
                  <a:moveTo>
                    <a:pt x="93" y="617"/>
                  </a:moveTo>
                  <a:lnTo>
                    <a:pt x="93" y="628"/>
                  </a:lnTo>
                  <a:lnTo>
                    <a:pt x="93" y="628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60" name="Freeform 43">
              <a:extLst>
                <a:ext uri="{FF2B5EF4-FFF2-40B4-BE49-F238E27FC236}">
                  <a16:creationId xmlns:a16="http://schemas.microsoft.com/office/drawing/2014/main" id="{88763A9A-8E81-4B7C-8F55-1D2031A91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942"/>
              <a:ext cx="1784" cy="1047"/>
            </a:xfrm>
            <a:custGeom>
              <a:avLst/>
              <a:gdLst>
                <a:gd name="T0" fmla="*/ 1448 w 1784"/>
                <a:gd name="T1" fmla="*/ 231 h 1047"/>
                <a:gd name="T2" fmla="*/ 1464 w 1784"/>
                <a:gd name="T3" fmla="*/ 220 h 1047"/>
                <a:gd name="T4" fmla="*/ 1728 w 1784"/>
                <a:gd name="T5" fmla="*/ 396 h 1047"/>
                <a:gd name="T6" fmla="*/ 225 w 1784"/>
                <a:gd name="T7" fmla="*/ 810 h 1047"/>
                <a:gd name="T8" fmla="*/ 319 w 1784"/>
                <a:gd name="T9" fmla="*/ 882 h 1047"/>
                <a:gd name="T10" fmla="*/ 506 w 1784"/>
                <a:gd name="T11" fmla="*/ 970 h 1047"/>
                <a:gd name="T12" fmla="*/ 638 w 1784"/>
                <a:gd name="T13" fmla="*/ 1025 h 1047"/>
                <a:gd name="T14" fmla="*/ 385 w 1784"/>
                <a:gd name="T15" fmla="*/ 799 h 1047"/>
                <a:gd name="T16" fmla="*/ 1145 w 1784"/>
                <a:gd name="T17" fmla="*/ 38 h 1047"/>
                <a:gd name="T18" fmla="*/ 479 w 1784"/>
                <a:gd name="T19" fmla="*/ 821 h 1047"/>
                <a:gd name="T20" fmla="*/ 479 w 1784"/>
                <a:gd name="T21" fmla="*/ 854 h 1047"/>
                <a:gd name="T22" fmla="*/ 93 w 1784"/>
                <a:gd name="T23" fmla="*/ 600 h 1047"/>
                <a:gd name="T24" fmla="*/ 93 w 1784"/>
                <a:gd name="T25" fmla="*/ 611 h 1047"/>
                <a:gd name="T26" fmla="*/ 60 w 1784"/>
                <a:gd name="T27" fmla="*/ 656 h 1047"/>
                <a:gd name="T28" fmla="*/ 60 w 1784"/>
                <a:gd name="T29" fmla="*/ 656 h 1047"/>
                <a:gd name="T30" fmla="*/ 969 w 1784"/>
                <a:gd name="T31" fmla="*/ 540 h 1047"/>
                <a:gd name="T32" fmla="*/ 385 w 1784"/>
                <a:gd name="T33" fmla="*/ 766 h 1047"/>
                <a:gd name="T34" fmla="*/ 374 w 1784"/>
                <a:gd name="T35" fmla="*/ 815 h 1047"/>
                <a:gd name="T36" fmla="*/ 561 w 1784"/>
                <a:gd name="T37" fmla="*/ 926 h 1047"/>
                <a:gd name="T38" fmla="*/ 655 w 1784"/>
                <a:gd name="T39" fmla="*/ 981 h 1047"/>
                <a:gd name="T40" fmla="*/ 600 w 1784"/>
                <a:gd name="T41" fmla="*/ 1008 h 1047"/>
                <a:gd name="T42" fmla="*/ 523 w 1784"/>
                <a:gd name="T43" fmla="*/ 948 h 1047"/>
                <a:gd name="T44" fmla="*/ 335 w 1784"/>
                <a:gd name="T45" fmla="*/ 838 h 1047"/>
                <a:gd name="T46" fmla="*/ 225 w 1784"/>
                <a:gd name="T47" fmla="*/ 793 h 1047"/>
                <a:gd name="T48" fmla="*/ 0 w 1784"/>
                <a:gd name="T49" fmla="*/ 645 h 1047"/>
                <a:gd name="T50" fmla="*/ 1398 w 1784"/>
                <a:gd name="T51" fmla="*/ 115 h 1047"/>
                <a:gd name="T52" fmla="*/ 1503 w 1784"/>
                <a:gd name="T53" fmla="*/ 165 h 1047"/>
                <a:gd name="T54" fmla="*/ 1690 w 1784"/>
                <a:gd name="T55" fmla="*/ 275 h 1047"/>
                <a:gd name="T56" fmla="*/ 1728 w 1784"/>
                <a:gd name="T57" fmla="*/ 358 h 1047"/>
                <a:gd name="T58" fmla="*/ 1651 w 1784"/>
                <a:gd name="T59" fmla="*/ 297 h 1047"/>
                <a:gd name="T60" fmla="*/ 1448 w 1784"/>
                <a:gd name="T61" fmla="*/ 198 h 1047"/>
                <a:gd name="T62" fmla="*/ 1349 w 1784"/>
                <a:gd name="T63" fmla="*/ 143 h 1047"/>
                <a:gd name="T64" fmla="*/ 1145 w 1784"/>
                <a:gd name="T65" fmla="*/ 0 h 1047"/>
                <a:gd name="T66" fmla="*/ 1431 w 1784"/>
                <a:gd name="T67" fmla="*/ 165 h 1047"/>
                <a:gd name="T68" fmla="*/ 1409 w 1784"/>
                <a:gd name="T69" fmla="*/ 148 h 1047"/>
                <a:gd name="T70" fmla="*/ 1426 w 1784"/>
                <a:gd name="T71" fmla="*/ 170 h 1047"/>
                <a:gd name="T72" fmla="*/ 556 w 1784"/>
                <a:gd name="T73" fmla="*/ 970 h 1047"/>
                <a:gd name="T74" fmla="*/ 319 w 1784"/>
                <a:gd name="T75" fmla="*/ 799 h 1047"/>
                <a:gd name="T76" fmla="*/ 269 w 1784"/>
                <a:gd name="T77" fmla="*/ 804 h 1047"/>
                <a:gd name="T78" fmla="*/ 1679 w 1784"/>
                <a:gd name="T79" fmla="*/ 314 h 1047"/>
                <a:gd name="T80" fmla="*/ 1706 w 1784"/>
                <a:gd name="T81" fmla="*/ 330 h 1047"/>
                <a:gd name="T82" fmla="*/ 1503 w 1784"/>
                <a:gd name="T83" fmla="*/ 165 h 1047"/>
                <a:gd name="T84" fmla="*/ 1349 w 1784"/>
                <a:gd name="T85" fmla="*/ 143 h 1047"/>
                <a:gd name="T86" fmla="*/ 1784 w 1784"/>
                <a:gd name="T87" fmla="*/ 363 h 1047"/>
                <a:gd name="T88" fmla="*/ 1635 w 1784"/>
                <a:gd name="T89" fmla="*/ 303 h 1047"/>
                <a:gd name="T90" fmla="*/ 0 w 1784"/>
                <a:gd name="T91" fmla="*/ 678 h 1047"/>
                <a:gd name="T92" fmla="*/ 93 w 1784"/>
                <a:gd name="T93" fmla="*/ 611 h 1047"/>
                <a:gd name="T94" fmla="*/ 104 w 1784"/>
                <a:gd name="T95" fmla="*/ 611 h 1047"/>
                <a:gd name="T96" fmla="*/ 225 w 1784"/>
                <a:gd name="T97" fmla="*/ 793 h 1047"/>
                <a:gd name="T98" fmla="*/ 374 w 1784"/>
                <a:gd name="T99" fmla="*/ 826 h 1047"/>
                <a:gd name="T100" fmla="*/ 335 w 1784"/>
                <a:gd name="T101" fmla="*/ 871 h 1047"/>
                <a:gd name="T102" fmla="*/ 506 w 1784"/>
                <a:gd name="T103" fmla="*/ 959 h 1047"/>
                <a:gd name="T104" fmla="*/ 969 w 1784"/>
                <a:gd name="T105" fmla="*/ 540 h 1047"/>
                <a:gd name="T106" fmla="*/ 919 w 1784"/>
                <a:gd name="T107" fmla="*/ 595 h 1047"/>
                <a:gd name="T108" fmla="*/ 908 w 1784"/>
                <a:gd name="T109" fmla="*/ 584 h 1047"/>
                <a:gd name="T110" fmla="*/ 60 w 1784"/>
                <a:gd name="T111" fmla="*/ 656 h 1047"/>
                <a:gd name="T112" fmla="*/ 93 w 1784"/>
                <a:gd name="T113" fmla="*/ 606 h 1047"/>
                <a:gd name="T114" fmla="*/ 93 w 1784"/>
                <a:gd name="T115" fmla="*/ 606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4" h="1047">
                  <a:moveTo>
                    <a:pt x="1145" y="38"/>
                  </a:moveTo>
                  <a:lnTo>
                    <a:pt x="1349" y="154"/>
                  </a:lnTo>
                  <a:lnTo>
                    <a:pt x="1349" y="154"/>
                  </a:lnTo>
                  <a:moveTo>
                    <a:pt x="1349" y="176"/>
                  </a:moveTo>
                  <a:lnTo>
                    <a:pt x="1448" y="231"/>
                  </a:lnTo>
                  <a:lnTo>
                    <a:pt x="1448" y="231"/>
                  </a:lnTo>
                  <a:moveTo>
                    <a:pt x="1448" y="231"/>
                  </a:moveTo>
                  <a:lnTo>
                    <a:pt x="1464" y="220"/>
                  </a:lnTo>
                  <a:lnTo>
                    <a:pt x="1464" y="220"/>
                  </a:lnTo>
                  <a:moveTo>
                    <a:pt x="1464" y="220"/>
                  </a:moveTo>
                  <a:lnTo>
                    <a:pt x="1635" y="319"/>
                  </a:lnTo>
                  <a:lnTo>
                    <a:pt x="1635" y="319"/>
                  </a:lnTo>
                  <a:moveTo>
                    <a:pt x="1635" y="341"/>
                  </a:moveTo>
                  <a:lnTo>
                    <a:pt x="1728" y="396"/>
                  </a:lnTo>
                  <a:lnTo>
                    <a:pt x="1728" y="396"/>
                  </a:lnTo>
                  <a:moveTo>
                    <a:pt x="1728" y="396"/>
                  </a:moveTo>
                  <a:lnTo>
                    <a:pt x="1784" y="363"/>
                  </a:lnTo>
                  <a:lnTo>
                    <a:pt x="1784" y="363"/>
                  </a:lnTo>
                  <a:moveTo>
                    <a:pt x="0" y="678"/>
                  </a:moveTo>
                  <a:lnTo>
                    <a:pt x="225" y="810"/>
                  </a:lnTo>
                  <a:lnTo>
                    <a:pt x="225" y="810"/>
                  </a:lnTo>
                  <a:moveTo>
                    <a:pt x="225" y="826"/>
                  </a:moveTo>
                  <a:lnTo>
                    <a:pt x="319" y="882"/>
                  </a:lnTo>
                  <a:lnTo>
                    <a:pt x="319" y="882"/>
                  </a:lnTo>
                  <a:moveTo>
                    <a:pt x="319" y="882"/>
                  </a:moveTo>
                  <a:lnTo>
                    <a:pt x="335" y="871"/>
                  </a:lnTo>
                  <a:lnTo>
                    <a:pt x="335" y="871"/>
                  </a:lnTo>
                  <a:moveTo>
                    <a:pt x="335" y="871"/>
                  </a:moveTo>
                  <a:lnTo>
                    <a:pt x="506" y="970"/>
                  </a:lnTo>
                  <a:lnTo>
                    <a:pt x="506" y="970"/>
                  </a:lnTo>
                  <a:moveTo>
                    <a:pt x="506" y="992"/>
                  </a:moveTo>
                  <a:lnTo>
                    <a:pt x="600" y="1047"/>
                  </a:lnTo>
                  <a:lnTo>
                    <a:pt x="600" y="1047"/>
                  </a:lnTo>
                  <a:moveTo>
                    <a:pt x="600" y="1047"/>
                  </a:moveTo>
                  <a:lnTo>
                    <a:pt x="638" y="1025"/>
                  </a:lnTo>
                  <a:lnTo>
                    <a:pt x="638" y="1025"/>
                  </a:lnTo>
                  <a:moveTo>
                    <a:pt x="363" y="810"/>
                  </a:moveTo>
                  <a:lnTo>
                    <a:pt x="385" y="799"/>
                  </a:lnTo>
                  <a:lnTo>
                    <a:pt x="385" y="799"/>
                  </a:lnTo>
                  <a:moveTo>
                    <a:pt x="385" y="799"/>
                  </a:moveTo>
                  <a:lnTo>
                    <a:pt x="479" y="854"/>
                  </a:lnTo>
                  <a:lnTo>
                    <a:pt x="479" y="854"/>
                  </a:lnTo>
                  <a:moveTo>
                    <a:pt x="77" y="656"/>
                  </a:moveTo>
                  <a:lnTo>
                    <a:pt x="1145" y="38"/>
                  </a:lnTo>
                  <a:lnTo>
                    <a:pt x="1145" y="38"/>
                  </a:lnTo>
                  <a:moveTo>
                    <a:pt x="385" y="799"/>
                  </a:moveTo>
                  <a:lnTo>
                    <a:pt x="385" y="766"/>
                  </a:lnTo>
                  <a:lnTo>
                    <a:pt x="385" y="766"/>
                  </a:lnTo>
                  <a:moveTo>
                    <a:pt x="385" y="766"/>
                  </a:moveTo>
                  <a:lnTo>
                    <a:pt x="479" y="821"/>
                  </a:lnTo>
                  <a:lnTo>
                    <a:pt x="479" y="821"/>
                  </a:lnTo>
                  <a:moveTo>
                    <a:pt x="479" y="821"/>
                  </a:moveTo>
                  <a:lnTo>
                    <a:pt x="479" y="854"/>
                  </a:lnTo>
                  <a:lnTo>
                    <a:pt x="479" y="854"/>
                  </a:lnTo>
                  <a:moveTo>
                    <a:pt x="479" y="854"/>
                  </a:moveTo>
                  <a:lnTo>
                    <a:pt x="969" y="573"/>
                  </a:lnTo>
                  <a:lnTo>
                    <a:pt x="969" y="573"/>
                  </a:lnTo>
                  <a:moveTo>
                    <a:pt x="104" y="606"/>
                  </a:moveTo>
                  <a:lnTo>
                    <a:pt x="93" y="600"/>
                  </a:lnTo>
                  <a:lnTo>
                    <a:pt x="93" y="600"/>
                  </a:lnTo>
                  <a:moveTo>
                    <a:pt x="93" y="600"/>
                  </a:moveTo>
                  <a:lnTo>
                    <a:pt x="93" y="600"/>
                  </a:lnTo>
                  <a:lnTo>
                    <a:pt x="93" y="600"/>
                  </a:lnTo>
                  <a:moveTo>
                    <a:pt x="93" y="611"/>
                  </a:moveTo>
                  <a:lnTo>
                    <a:pt x="93" y="611"/>
                  </a:lnTo>
                  <a:lnTo>
                    <a:pt x="93" y="611"/>
                  </a:lnTo>
                  <a:moveTo>
                    <a:pt x="93" y="611"/>
                  </a:moveTo>
                  <a:lnTo>
                    <a:pt x="44" y="639"/>
                  </a:lnTo>
                  <a:lnTo>
                    <a:pt x="44" y="639"/>
                  </a:lnTo>
                  <a:moveTo>
                    <a:pt x="60" y="656"/>
                  </a:moveTo>
                  <a:lnTo>
                    <a:pt x="60" y="656"/>
                  </a:lnTo>
                  <a:lnTo>
                    <a:pt x="60" y="656"/>
                  </a:lnTo>
                  <a:moveTo>
                    <a:pt x="60" y="656"/>
                  </a:moveTo>
                  <a:lnTo>
                    <a:pt x="60" y="656"/>
                  </a:lnTo>
                  <a:lnTo>
                    <a:pt x="60" y="656"/>
                  </a:lnTo>
                  <a:moveTo>
                    <a:pt x="269" y="766"/>
                  </a:moveTo>
                  <a:lnTo>
                    <a:pt x="280" y="760"/>
                  </a:lnTo>
                  <a:lnTo>
                    <a:pt x="280" y="760"/>
                  </a:lnTo>
                  <a:moveTo>
                    <a:pt x="969" y="540"/>
                  </a:moveTo>
                  <a:lnTo>
                    <a:pt x="969" y="540"/>
                  </a:lnTo>
                  <a:lnTo>
                    <a:pt x="969" y="540"/>
                  </a:lnTo>
                  <a:moveTo>
                    <a:pt x="969" y="540"/>
                  </a:moveTo>
                  <a:lnTo>
                    <a:pt x="479" y="821"/>
                  </a:lnTo>
                  <a:lnTo>
                    <a:pt x="479" y="821"/>
                  </a:lnTo>
                  <a:moveTo>
                    <a:pt x="385" y="766"/>
                  </a:moveTo>
                  <a:lnTo>
                    <a:pt x="335" y="793"/>
                  </a:lnTo>
                  <a:lnTo>
                    <a:pt x="335" y="793"/>
                  </a:lnTo>
                  <a:moveTo>
                    <a:pt x="335" y="793"/>
                  </a:moveTo>
                  <a:lnTo>
                    <a:pt x="374" y="815"/>
                  </a:lnTo>
                  <a:lnTo>
                    <a:pt x="374" y="815"/>
                  </a:lnTo>
                  <a:moveTo>
                    <a:pt x="374" y="815"/>
                  </a:moveTo>
                  <a:lnTo>
                    <a:pt x="363" y="821"/>
                  </a:lnTo>
                  <a:lnTo>
                    <a:pt x="363" y="821"/>
                  </a:lnTo>
                  <a:moveTo>
                    <a:pt x="550" y="931"/>
                  </a:moveTo>
                  <a:lnTo>
                    <a:pt x="561" y="926"/>
                  </a:lnTo>
                  <a:lnTo>
                    <a:pt x="561" y="926"/>
                  </a:lnTo>
                  <a:moveTo>
                    <a:pt x="600" y="948"/>
                  </a:moveTo>
                  <a:lnTo>
                    <a:pt x="655" y="981"/>
                  </a:lnTo>
                  <a:lnTo>
                    <a:pt x="655" y="981"/>
                  </a:lnTo>
                  <a:moveTo>
                    <a:pt x="655" y="981"/>
                  </a:moveTo>
                  <a:lnTo>
                    <a:pt x="649" y="981"/>
                  </a:lnTo>
                  <a:lnTo>
                    <a:pt x="649" y="981"/>
                  </a:lnTo>
                  <a:moveTo>
                    <a:pt x="611" y="1003"/>
                  </a:moveTo>
                  <a:lnTo>
                    <a:pt x="600" y="1008"/>
                  </a:lnTo>
                  <a:lnTo>
                    <a:pt x="600" y="1008"/>
                  </a:lnTo>
                  <a:moveTo>
                    <a:pt x="600" y="1008"/>
                  </a:moveTo>
                  <a:lnTo>
                    <a:pt x="506" y="959"/>
                  </a:lnTo>
                  <a:lnTo>
                    <a:pt x="506" y="959"/>
                  </a:lnTo>
                  <a:moveTo>
                    <a:pt x="506" y="959"/>
                  </a:moveTo>
                  <a:lnTo>
                    <a:pt x="523" y="948"/>
                  </a:lnTo>
                  <a:lnTo>
                    <a:pt x="523" y="948"/>
                  </a:lnTo>
                  <a:moveTo>
                    <a:pt x="523" y="948"/>
                  </a:moveTo>
                  <a:lnTo>
                    <a:pt x="335" y="838"/>
                  </a:lnTo>
                  <a:lnTo>
                    <a:pt x="335" y="838"/>
                  </a:lnTo>
                  <a:moveTo>
                    <a:pt x="335" y="838"/>
                  </a:moveTo>
                  <a:lnTo>
                    <a:pt x="319" y="849"/>
                  </a:lnTo>
                  <a:lnTo>
                    <a:pt x="319" y="849"/>
                  </a:lnTo>
                  <a:moveTo>
                    <a:pt x="319" y="849"/>
                  </a:moveTo>
                  <a:lnTo>
                    <a:pt x="225" y="793"/>
                  </a:lnTo>
                  <a:lnTo>
                    <a:pt x="225" y="793"/>
                  </a:lnTo>
                  <a:moveTo>
                    <a:pt x="225" y="793"/>
                  </a:moveTo>
                  <a:lnTo>
                    <a:pt x="242" y="782"/>
                  </a:lnTo>
                  <a:lnTo>
                    <a:pt x="242" y="782"/>
                  </a:lnTo>
                  <a:moveTo>
                    <a:pt x="242" y="782"/>
                  </a:moveTo>
                  <a:lnTo>
                    <a:pt x="0" y="645"/>
                  </a:lnTo>
                  <a:lnTo>
                    <a:pt x="0" y="645"/>
                  </a:lnTo>
                  <a:moveTo>
                    <a:pt x="0" y="645"/>
                  </a:moveTo>
                  <a:lnTo>
                    <a:pt x="0" y="645"/>
                  </a:lnTo>
                  <a:lnTo>
                    <a:pt x="0" y="645"/>
                  </a:lnTo>
                  <a:moveTo>
                    <a:pt x="1398" y="115"/>
                  </a:moveTo>
                  <a:lnTo>
                    <a:pt x="1409" y="110"/>
                  </a:lnTo>
                  <a:lnTo>
                    <a:pt x="1409" y="110"/>
                  </a:lnTo>
                  <a:moveTo>
                    <a:pt x="1448" y="132"/>
                  </a:moveTo>
                  <a:lnTo>
                    <a:pt x="1503" y="165"/>
                  </a:lnTo>
                  <a:lnTo>
                    <a:pt x="1503" y="165"/>
                  </a:lnTo>
                  <a:moveTo>
                    <a:pt x="1503" y="165"/>
                  </a:moveTo>
                  <a:lnTo>
                    <a:pt x="1492" y="170"/>
                  </a:lnTo>
                  <a:lnTo>
                    <a:pt x="1492" y="170"/>
                  </a:lnTo>
                  <a:moveTo>
                    <a:pt x="1679" y="281"/>
                  </a:moveTo>
                  <a:lnTo>
                    <a:pt x="1690" y="275"/>
                  </a:lnTo>
                  <a:lnTo>
                    <a:pt x="1690" y="275"/>
                  </a:lnTo>
                  <a:moveTo>
                    <a:pt x="1767" y="336"/>
                  </a:moveTo>
                  <a:lnTo>
                    <a:pt x="1728" y="358"/>
                  </a:lnTo>
                  <a:lnTo>
                    <a:pt x="1728" y="358"/>
                  </a:lnTo>
                  <a:moveTo>
                    <a:pt x="1728" y="358"/>
                  </a:moveTo>
                  <a:lnTo>
                    <a:pt x="1635" y="303"/>
                  </a:lnTo>
                  <a:lnTo>
                    <a:pt x="1635" y="303"/>
                  </a:lnTo>
                  <a:moveTo>
                    <a:pt x="1635" y="303"/>
                  </a:moveTo>
                  <a:lnTo>
                    <a:pt x="1651" y="297"/>
                  </a:lnTo>
                  <a:lnTo>
                    <a:pt x="1651" y="297"/>
                  </a:lnTo>
                  <a:moveTo>
                    <a:pt x="1651" y="297"/>
                  </a:moveTo>
                  <a:lnTo>
                    <a:pt x="1464" y="187"/>
                  </a:lnTo>
                  <a:lnTo>
                    <a:pt x="1464" y="187"/>
                  </a:lnTo>
                  <a:moveTo>
                    <a:pt x="1464" y="187"/>
                  </a:moveTo>
                  <a:lnTo>
                    <a:pt x="1448" y="198"/>
                  </a:lnTo>
                  <a:lnTo>
                    <a:pt x="1448" y="198"/>
                  </a:lnTo>
                  <a:moveTo>
                    <a:pt x="1448" y="198"/>
                  </a:moveTo>
                  <a:lnTo>
                    <a:pt x="1349" y="143"/>
                  </a:lnTo>
                  <a:lnTo>
                    <a:pt x="1349" y="143"/>
                  </a:lnTo>
                  <a:moveTo>
                    <a:pt x="1349" y="143"/>
                  </a:moveTo>
                  <a:lnTo>
                    <a:pt x="1371" y="132"/>
                  </a:lnTo>
                  <a:lnTo>
                    <a:pt x="1371" y="132"/>
                  </a:lnTo>
                  <a:moveTo>
                    <a:pt x="1371" y="132"/>
                  </a:moveTo>
                  <a:lnTo>
                    <a:pt x="1145" y="0"/>
                  </a:lnTo>
                  <a:lnTo>
                    <a:pt x="1145" y="0"/>
                  </a:lnTo>
                  <a:moveTo>
                    <a:pt x="1145" y="0"/>
                  </a:moveTo>
                  <a:lnTo>
                    <a:pt x="104" y="606"/>
                  </a:lnTo>
                  <a:lnTo>
                    <a:pt x="104" y="606"/>
                  </a:lnTo>
                  <a:moveTo>
                    <a:pt x="1426" y="170"/>
                  </a:moveTo>
                  <a:lnTo>
                    <a:pt x="1431" y="165"/>
                  </a:lnTo>
                  <a:lnTo>
                    <a:pt x="1431" y="165"/>
                  </a:lnTo>
                  <a:moveTo>
                    <a:pt x="1448" y="148"/>
                  </a:moveTo>
                  <a:lnTo>
                    <a:pt x="1448" y="148"/>
                  </a:lnTo>
                  <a:lnTo>
                    <a:pt x="1448" y="148"/>
                  </a:lnTo>
                  <a:moveTo>
                    <a:pt x="1409" y="148"/>
                  </a:moveTo>
                  <a:lnTo>
                    <a:pt x="1398" y="154"/>
                  </a:lnTo>
                  <a:lnTo>
                    <a:pt x="1398" y="154"/>
                  </a:lnTo>
                  <a:moveTo>
                    <a:pt x="1398" y="154"/>
                  </a:moveTo>
                  <a:lnTo>
                    <a:pt x="1426" y="170"/>
                  </a:lnTo>
                  <a:lnTo>
                    <a:pt x="1426" y="170"/>
                  </a:lnTo>
                  <a:moveTo>
                    <a:pt x="556" y="970"/>
                  </a:moveTo>
                  <a:lnTo>
                    <a:pt x="561" y="975"/>
                  </a:lnTo>
                  <a:lnTo>
                    <a:pt x="561" y="975"/>
                  </a:lnTo>
                  <a:moveTo>
                    <a:pt x="561" y="964"/>
                  </a:moveTo>
                  <a:lnTo>
                    <a:pt x="556" y="970"/>
                  </a:lnTo>
                  <a:lnTo>
                    <a:pt x="556" y="970"/>
                  </a:lnTo>
                  <a:moveTo>
                    <a:pt x="302" y="821"/>
                  </a:moveTo>
                  <a:lnTo>
                    <a:pt x="302" y="821"/>
                  </a:lnTo>
                  <a:lnTo>
                    <a:pt x="302" y="821"/>
                  </a:lnTo>
                  <a:moveTo>
                    <a:pt x="319" y="799"/>
                  </a:moveTo>
                  <a:lnTo>
                    <a:pt x="319" y="799"/>
                  </a:lnTo>
                  <a:lnTo>
                    <a:pt x="319" y="799"/>
                  </a:lnTo>
                  <a:moveTo>
                    <a:pt x="280" y="799"/>
                  </a:moveTo>
                  <a:lnTo>
                    <a:pt x="269" y="804"/>
                  </a:lnTo>
                  <a:lnTo>
                    <a:pt x="269" y="804"/>
                  </a:lnTo>
                  <a:moveTo>
                    <a:pt x="269" y="804"/>
                  </a:moveTo>
                  <a:lnTo>
                    <a:pt x="302" y="821"/>
                  </a:lnTo>
                  <a:lnTo>
                    <a:pt x="302" y="821"/>
                  </a:lnTo>
                  <a:moveTo>
                    <a:pt x="1690" y="308"/>
                  </a:moveTo>
                  <a:lnTo>
                    <a:pt x="1679" y="314"/>
                  </a:lnTo>
                  <a:lnTo>
                    <a:pt x="1679" y="314"/>
                  </a:lnTo>
                  <a:moveTo>
                    <a:pt x="1679" y="314"/>
                  </a:moveTo>
                  <a:lnTo>
                    <a:pt x="1706" y="330"/>
                  </a:lnTo>
                  <a:lnTo>
                    <a:pt x="1706" y="330"/>
                  </a:lnTo>
                  <a:moveTo>
                    <a:pt x="1706" y="330"/>
                  </a:moveTo>
                  <a:lnTo>
                    <a:pt x="1712" y="330"/>
                  </a:lnTo>
                  <a:lnTo>
                    <a:pt x="1712" y="330"/>
                  </a:lnTo>
                  <a:moveTo>
                    <a:pt x="1503" y="176"/>
                  </a:moveTo>
                  <a:lnTo>
                    <a:pt x="1503" y="165"/>
                  </a:lnTo>
                  <a:lnTo>
                    <a:pt x="1503" y="165"/>
                  </a:lnTo>
                  <a:moveTo>
                    <a:pt x="1448" y="198"/>
                  </a:moveTo>
                  <a:lnTo>
                    <a:pt x="1448" y="231"/>
                  </a:lnTo>
                  <a:lnTo>
                    <a:pt x="1448" y="231"/>
                  </a:lnTo>
                  <a:moveTo>
                    <a:pt x="1349" y="176"/>
                  </a:moveTo>
                  <a:lnTo>
                    <a:pt x="1349" y="143"/>
                  </a:lnTo>
                  <a:lnTo>
                    <a:pt x="1349" y="143"/>
                  </a:lnTo>
                  <a:moveTo>
                    <a:pt x="1464" y="187"/>
                  </a:moveTo>
                  <a:lnTo>
                    <a:pt x="1464" y="220"/>
                  </a:lnTo>
                  <a:lnTo>
                    <a:pt x="1464" y="220"/>
                  </a:lnTo>
                  <a:moveTo>
                    <a:pt x="1784" y="363"/>
                  </a:moveTo>
                  <a:lnTo>
                    <a:pt x="1784" y="347"/>
                  </a:lnTo>
                  <a:lnTo>
                    <a:pt x="1784" y="347"/>
                  </a:lnTo>
                  <a:moveTo>
                    <a:pt x="1635" y="341"/>
                  </a:moveTo>
                  <a:lnTo>
                    <a:pt x="1635" y="303"/>
                  </a:lnTo>
                  <a:lnTo>
                    <a:pt x="1635" y="303"/>
                  </a:lnTo>
                  <a:moveTo>
                    <a:pt x="1728" y="358"/>
                  </a:moveTo>
                  <a:lnTo>
                    <a:pt x="1728" y="396"/>
                  </a:lnTo>
                  <a:lnTo>
                    <a:pt x="1728" y="396"/>
                  </a:lnTo>
                  <a:moveTo>
                    <a:pt x="0" y="645"/>
                  </a:moveTo>
                  <a:lnTo>
                    <a:pt x="0" y="678"/>
                  </a:lnTo>
                  <a:lnTo>
                    <a:pt x="0" y="678"/>
                  </a:lnTo>
                  <a:moveTo>
                    <a:pt x="1145" y="38"/>
                  </a:moveTo>
                  <a:lnTo>
                    <a:pt x="1145" y="0"/>
                  </a:lnTo>
                  <a:lnTo>
                    <a:pt x="1145" y="0"/>
                  </a:lnTo>
                  <a:moveTo>
                    <a:pt x="93" y="611"/>
                  </a:moveTo>
                  <a:lnTo>
                    <a:pt x="93" y="617"/>
                  </a:lnTo>
                  <a:lnTo>
                    <a:pt x="93" y="617"/>
                  </a:lnTo>
                  <a:moveTo>
                    <a:pt x="93" y="617"/>
                  </a:moveTo>
                  <a:lnTo>
                    <a:pt x="104" y="611"/>
                  </a:lnTo>
                  <a:lnTo>
                    <a:pt x="104" y="611"/>
                  </a:lnTo>
                  <a:moveTo>
                    <a:pt x="104" y="611"/>
                  </a:moveTo>
                  <a:lnTo>
                    <a:pt x="104" y="606"/>
                  </a:lnTo>
                  <a:lnTo>
                    <a:pt x="104" y="606"/>
                  </a:lnTo>
                  <a:moveTo>
                    <a:pt x="225" y="826"/>
                  </a:moveTo>
                  <a:lnTo>
                    <a:pt x="225" y="793"/>
                  </a:lnTo>
                  <a:lnTo>
                    <a:pt x="225" y="793"/>
                  </a:lnTo>
                  <a:moveTo>
                    <a:pt x="319" y="849"/>
                  </a:moveTo>
                  <a:lnTo>
                    <a:pt x="319" y="882"/>
                  </a:lnTo>
                  <a:lnTo>
                    <a:pt x="319" y="882"/>
                  </a:lnTo>
                  <a:moveTo>
                    <a:pt x="374" y="826"/>
                  </a:moveTo>
                  <a:lnTo>
                    <a:pt x="374" y="815"/>
                  </a:lnTo>
                  <a:lnTo>
                    <a:pt x="374" y="815"/>
                  </a:lnTo>
                  <a:moveTo>
                    <a:pt x="335" y="838"/>
                  </a:moveTo>
                  <a:lnTo>
                    <a:pt x="335" y="871"/>
                  </a:lnTo>
                  <a:lnTo>
                    <a:pt x="335" y="871"/>
                  </a:lnTo>
                  <a:moveTo>
                    <a:pt x="600" y="1008"/>
                  </a:moveTo>
                  <a:lnTo>
                    <a:pt x="600" y="1047"/>
                  </a:lnTo>
                  <a:lnTo>
                    <a:pt x="600" y="1047"/>
                  </a:lnTo>
                  <a:moveTo>
                    <a:pt x="506" y="992"/>
                  </a:moveTo>
                  <a:lnTo>
                    <a:pt x="506" y="959"/>
                  </a:lnTo>
                  <a:lnTo>
                    <a:pt x="506" y="959"/>
                  </a:lnTo>
                  <a:moveTo>
                    <a:pt x="655" y="1003"/>
                  </a:moveTo>
                  <a:lnTo>
                    <a:pt x="655" y="981"/>
                  </a:lnTo>
                  <a:lnTo>
                    <a:pt x="655" y="981"/>
                  </a:lnTo>
                  <a:moveTo>
                    <a:pt x="969" y="540"/>
                  </a:moveTo>
                  <a:lnTo>
                    <a:pt x="969" y="573"/>
                  </a:lnTo>
                  <a:lnTo>
                    <a:pt x="969" y="573"/>
                  </a:lnTo>
                  <a:moveTo>
                    <a:pt x="908" y="600"/>
                  </a:moveTo>
                  <a:lnTo>
                    <a:pt x="919" y="595"/>
                  </a:lnTo>
                  <a:lnTo>
                    <a:pt x="919" y="595"/>
                  </a:lnTo>
                  <a:moveTo>
                    <a:pt x="919" y="595"/>
                  </a:moveTo>
                  <a:lnTo>
                    <a:pt x="919" y="578"/>
                  </a:lnTo>
                  <a:lnTo>
                    <a:pt x="919" y="578"/>
                  </a:lnTo>
                  <a:moveTo>
                    <a:pt x="919" y="578"/>
                  </a:moveTo>
                  <a:lnTo>
                    <a:pt x="908" y="584"/>
                  </a:lnTo>
                  <a:lnTo>
                    <a:pt x="908" y="584"/>
                  </a:lnTo>
                  <a:moveTo>
                    <a:pt x="908" y="584"/>
                  </a:moveTo>
                  <a:lnTo>
                    <a:pt x="908" y="600"/>
                  </a:lnTo>
                  <a:lnTo>
                    <a:pt x="908" y="600"/>
                  </a:lnTo>
                  <a:moveTo>
                    <a:pt x="60" y="656"/>
                  </a:moveTo>
                  <a:lnTo>
                    <a:pt x="60" y="656"/>
                  </a:lnTo>
                  <a:lnTo>
                    <a:pt x="60" y="656"/>
                  </a:lnTo>
                  <a:moveTo>
                    <a:pt x="93" y="606"/>
                  </a:moveTo>
                  <a:lnTo>
                    <a:pt x="93" y="606"/>
                  </a:lnTo>
                  <a:lnTo>
                    <a:pt x="93" y="606"/>
                  </a:lnTo>
                  <a:moveTo>
                    <a:pt x="93" y="606"/>
                  </a:moveTo>
                  <a:lnTo>
                    <a:pt x="104" y="611"/>
                  </a:lnTo>
                  <a:lnTo>
                    <a:pt x="104" y="611"/>
                  </a:lnTo>
                  <a:moveTo>
                    <a:pt x="93" y="600"/>
                  </a:moveTo>
                  <a:lnTo>
                    <a:pt x="93" y="606"/>
                  </a:lnTo>
                  <a:lnTo>
                    <a:pt x="93" y="606"/>
                  </a:lnTo>
                  <a:moveTo>
                    <a:pt x="908" y="584"/>
                  </a:moveTo>
                  <a:lnTo>
                    <a:pt x="919" y="595"/>
                  </a:lnTo>
                  <a:lnTo>
                    <a:pt x="919" y="59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61" name="Freeform 44">
              <a:extLst>
                <a:ext uri="{FF2B5EF4-FFF2-40B4-BE49-F238E27FC236}">
                  <a16:creationId xmlns:a16="http://schemas.microsoft.com/office/drawing/2014/main" id="{752346CF-3128-493C-8DDC-DD86CF167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8" y="3169"/>
              <a:ext cx="324" cy="331"/>
            </a:xfrm>
            <a:custGeom>
              <a:avLst/>
              <a:gdLst>
                <a:gd name="T0" fmla="*/ 308 w 324"/>
                <a:gd name="T1" fmla="*/ 171 h 331"/>
                <a:gd name="T2" fmla="*/ 308 w 324"/>
                <a:gd name="T3" fmla="*/ 171 h 331"/>
                <a:gd name="T4" fmla="*/ 302 w 324"/>
                <a:gd name="T5" fmla="*/ 171 h 331"/>
                <a:gd name="T6" fmla="*/ 22 w 324"/>
                <a:gd name="T7" fmla="*/ 11 h 331"/>
                <a:gd name="T8" fmla="*/ 22 w 324"/>
                <a:gd name="T9" fmla="*/ 11 h 331"/>
                <a:gd name="T10" fmla="*/ 27 w 324"/>
                <a:gd name="T11" fmla="*/ 5 h 331"/>
                <a:gd name="T12" fmla="*/ 16 w 324"/>
                <a:gd name="T13" fmla="*/ 5 h 331"/>
                <a:gd name="T14" fmla="*/ 16 w 324"/>
                <a:gd name="T15" fmla="*/ 5 h 331"/>
                <a:gd name="T16" fmla="*/ 16 w 324"/>
                <a:gd name="T17" fmla="*/ 0 h 331"/>
                <a:gd name="T18" fmla="*/ 22 w 324"/>
                <a:gd name="T19" fmla="*/ 5 h 331"/>
                <a:gd name="T20" fmla="*/ 22 w 324"/>
                <a:gd name="T21" fmla="*/ 5 h 331"/>
                <a:gd name="T22" fmla="*/ 16 w 324"/>
                <a:gd name="T23" fmla="*/ 5 h 331"/>
                <a:gd name="T24" fmla="*/ 308 w 324"/>
                <a:gd name="T25" fmla="*/ 176 h 331"/>
                <a:gd name="T26" fmla="*/ 308 w 324"/>
                <a:gd name="T27" fmla="*/ 176 h 331"/>
                <a:gd name="T28" fmla="*/ 313 w 324"/>
                <a:gd name="T29" fmla="*/ 171 h 331"/>
                <a:gd name="T30" fmla="*/ 324 w 324"/>
                <a:gd name="T31" fmla="*/ 176 h 331"/>
                <a:gd name="T32" fmla="*/ 324 w 324"/>
                <a:gd name="T33" fmla="*/ 176 h 331"/>
                <a:gd name="T34" fmla="*/ 319 w 324"/>
                <a:gd name="T35" fmla="*/ 182 h 331"/>
                <a:gd name="T36" fmla="*/ 308 w 324"/>
                <a:gd name="T37" fmla="*/ 176 h 331"/>
                <a:gd name="T38" fmla="*/ 308 w 324"/>
                <a:gd name="T39" fmla="*/ 176 h 331"/>
                <a:gd name="T40" fmla="*/ 308 w 324"/>
                <a:gd name="T41" fmla="*/ 171 h 331"/>
                <a:gd name="T42" fmla="*/ 22 w 324"/>
                <a:gd name="T43" fmla="*/ 5 h 331"/>
                <a:gd name="T44" fmla="*/ 22 w 324"/>
                <a:gd name="T45" fmla="*/ 5 h 331"/>
                <a:gd name="T46" fmla="*/ 22 w 324"/>
                <a:gd name="T47" fmla="*/ 5 h 331"/>
                <a:gd name="T48" fmla="*/ 324 w 324"/>
                <a:gd name="T49" fmla="*/ 176 h 331"/>
                <a:gd name="T50" fmla="*/ 319 w 324"/>
                <a:gd name="T51" fmla="*/ 182 h 331"/>
                <a:gd name="T52" fmla="*/ 319 w 324"/>
                <a:gd name="T53" fmla="*/ 182 h 331"/>
                <a:gd name="T54" fmla="*/ 16 w 324"/>
                <a:gd name="T55" fmla="*/ 11 h 331"/>
                <a:gd name="T56" fmla="*/ 22 w 324"/>
                <a:gd name="T57" fmla="*/ 11 h 331"/>
                <a:gd name="T58" fmla="*/ 22 w 324"/>
                <a:gd name="T59" fmla="*/ 11 h 331"/>
                <a:gd name="T60" fmla="*/ 302 w 324"/>
                <a:gd name="T61" fmla="*/ 176 h 331"/>
                <a:gd name="T62" fmla="*/ 308 w 324"/>
                <a:gd name="T63" fmla="*/ 176 h 331"/>
                <a:gd name="T64" fmla="*/ 308 w 324"/>
                <a:gd name="T65" fmla="*/ 176 h 331"/>
                <a:gd name="T66" fmla="*/ 16 w 324"/>
                <a:gd name="T67" fmla="*/ 5 h 331"/>
                <a:gd name="T68" fmla="*/ 0 w 324"/>
                <a:gd name="T69" fmla="*/ 149 h 331"/>
                <a:gd name="T70" fmla="*/ 319 w 324"/>
                <a:gd name="T71" fmla="*/ 331 h 331"/>
                <a:gd name="T72" fmla="*/ 319 w 324"/>
                <a:gd name="T73" fmla="*/ 331 h 331"/>
                <a:gd name="T74" fmla="*/ 0 w 324"/>
                <a:gd name="T75" fmla="*/ 0 h 331"/>
                <a:gd name="T76" fmla="*/ 0 w 324"/>
                <a:gd name="T77" fmla="*/ 0 h 331"/>
                <a:gd name="T78" fmla="*/ 319 w 324"/>
                <a:gd name="T79" fmla="*/ 187 h 331"/>
                <a:gd name="T80" fmla="*/ 319 w 324"/>
                <a:gd name="T81" fmla="*/ 187 h 331"/>
                <a:gd name="T82" fmla="*/ 319 w 324"/>
                <a:gd name="T83" fmla="*/ 187 h 331"/>
                <a:gd name="T84" fmla="*/ 0 w 324"/>
                <a:gd name="T85" fmla="*/ 0 h 331"/>
                <a:gd name="T86" fmla="*/ 319 w 324"/>
                <a:gd name="T87" fmla="*/ 331 h 331"/>
                <a:gd name="T88" fmla="*/ 319 w 324"/>
                <a:gd name="T89" fmla="*/ 187 h 331"/>
                <a:gd name="T90" fmla="*/ 319 w 324"/>
                <a:gd name="T91" fmla="*/ 187 h 331"/>
                <a:gd name="T92" fmla="*/ 0 w 324"/>
                <a:gd name="T93" fmla="*/ 149 h 331"/>
                <a:gd name="T94" fmla="*/ 0 w 324"/>
                <a:gd name="T95" fmla="*/ 0 h 331"/>
                <a:gd name="T96" fmla="*/ 308 w 324"/>
                <a:gd name="T97" fmla="*/ 176 h 331"/>
                <a:gd name="T98" fmla="*/ 16 w 324"/>
                <a:gd name="T99" fmla="*/ 11 h 331"/>
                <a:gd name="T100" fmla="*/ 22 w 324"/>
                <a:gd name="T101" fmla="*/ 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4" h="331">
                  <a:moveTo>
                    <a:pt x="27" y="5"/>
                  </a:moveTo>
                  <a:lnTo>
                    <a:pt x="308" y="171"/>
                  </a:lnTo>
                  <a:lnTo>
                    <a:pt x="308" y="171"/>
                  </a:lnTo>
                  <a:moveTo>
                    <a:pt x="308" y="171"/>
                  </a:moveTo>
                  <a:lnTo>
                    <a:pt x="302" y="171"/>
                  </a:lnTo>
                  <a:lnTo>
                    <a:pt x="302" y="171"/>
                  </a:lnTo>
                  <a:moveTo>
                    <a:pt x="302" y="171"/>
                  </a:moveTo>
                  <a:lnTo>
                    <a:pt x="22" y="11"/>
                  </a:lnTo>
                  <a:lnTo>
                    <a:pt x="22" y="11"/>
                  </a:lnTo>
                  <a:moveTo>
                    <a:pt x="22" y="11"/>
                  </a:moveTo>
                  <a:lnTo>
                    <a:pt x="27" y="5"/>
                  </a:lnTo>
                  <a:lnTo>
                    <a:pt x="27" y="5"/>
                  </a:lnTo>
                  <a:moveTo>
                    <a:pt x="16" y="5"/>
                  </a:moveTo>
                  <a:lnTo>
                    <a:pt x="16" y="5"/>
                  </a:lnTo>
                  <a:lnTo>
                    <a:pt x="16" y="5"/>
                  </a:lnTo>
                  <a:moveTo>
                    <a:pt x="16" y="5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16" y="0"/>
                  </a:moveTo>
                  <a:lnTo>
                    <a:pt x="22" y="5"/>
                  </a:lnTo>
                  <a:lnTo>
                    <a:pt x="22" y="5"/>
                  </a:lnTo>
                  <a:moveTo>
                    <a:pt x="22" y="5"/>
                  </a:moveTo>
                  <a:lnTo>
                    <a:pt x="16" y="5"/>
                  </a:lnTo>
                  <a:lnTo>
                    <a:pt x="16" y="5"/>
                  </a:lnTo>
                  <a:moveTo>
                    <a:pt x="319" y="182"/>
                  </a:moveTo>
                  <a:lnTo>
                    <a:pt x="308" y="176"/>
                  </a:lnTo>
                  <a:lnTo>
                    <a:pt x="308" y="176"/>
                  </a:lnTo>
                  <a:moveTo>
                    <a:pt x="308" y="176"/>
                  </a:moveTo>
                  <a:lnTo>
                    <a:pt x="313" y="171"/>
                  </a:lnTo>
                  <a:lnTo>
                    <a:pt x="313" y="171"/>
                  </a:lnTo>
                  <a:moveTo>
                    <a:pt x="313" y="171"/>
                  </a:moveTo>
                  <a:lnTo>
                    <a:pt x="324" y="176"/>
                  </a:lnTo>
                  <a:lnTo>
                    <a:pt x="324" y="176"/>
                  </a:lnTo>
                  <a:moveTo>
                    <a:pt x="324" y="176"/>
                  </a:moveTo>
                  <a:lnTo>
                    <a:pt x="319" y="182"/>
                  </a:lnTo>
                  <a:lnTo>
                    <a:pt x="319" y="182"/>
                  </a:lnTo>
                  <a:moveTo>
                    <a:pt x="308" y="176"/>
                  </a:moveTo>
                  <a:lnTo>
                    <a:pt x="308" y="176"/>
                  </a:lnTo>
                  <a:lnTo>
                    <a:pt x="308" y="176"/>
                  </a:lnTo>
                  <a:moveTo>
                    <a:pt x="308" y="176"/>
                  </a:moveTo>
                  <a:lnTo>
                    <a:pt x="308" y="171"/>
                  </a:lnTo>
                  <a:lnTo>
                    <a:pt x="308" y="171"/>
                  </a:lnTo>
                  <a:moveTo>
                    <a:pt x="22" y="11"/>
                  </a:moveTo>
                  <a:lnTo>
                    <a:pt x="22" y="5"/>
                  </a:lnTo>
                  <a:lnTo>
                    <a:pt x="22" y="5"/>
                  </a:lnTo>
                  <a:moveTo>
                    <a:pt x="22" y="5"/>
                  </a:moveTo>
                  <a:lnTo>
                    <a:pt x="22" y="5"/>
                  </a:lnTo>
                  <a:lnTo>
                    <a:pt x="22" y="5"/>
                  </a:lnTo>
                  <a:moveTo>
                    <a:pt x="324" y="182"/>
                  </a:moveTo>
                  <a:lnTo>
                    <a:pt x="324" y="176"/>
                  </a:lnTo>
                  <a:lnTo>
                    <a:pt x="324" y="176"/>
                  </a:lnTo>
                  <a:moveTo>
                    <a:pt x="319" y="182"/>
                  </a:moveTo>
                  <a:lnTo>
                    <a:pt x="319" y="182"/>
                  </a:lnTo>
                  <a:lnTo>
                    <a:pt x="319" y="182"/>
                  </a:lnTo>
                  <a:moveTo>
                    <a:pt x="16" y="5"/>
                  </a:moveTo>
                  <a:lnTo>
                    <a:pt x="16" y="11"/>
                  </a:lnTo>
                  <a:lnTo>
                    <a:pt x="16" y="11"/>
                  </a:lnTo>
                  <a:moveTo>
                    <a:pt x="22" y="11"/>
                  </a:moveTo>
                  <a:lnTo>
                    <a:pt x="22" y="11"/>
                  </a:lnTo>
                  <a:lnTo>
                    <a:pt x="22" y="11"/>
                  </a:lnTo>
                  <a:moveTo>
                    <a:pt x="302" y="171"/>
                  </a:moveTo>
                  <a:lnTo>
                    <a:pt x="302" y="176"/>
                  </a:lnTo>
                  <a:lnTo>
                    <a:pt x="302" y="176"/>
                  </a:lnTo>
                  <a:moveTo>
                    <a:pt x="308" y="176"/>
                  </a:moveTo>
                  <a:lnTo>
                    <a:pt x="308" y="176"/>
                  </a:lnTo>
                  <a:lnTo>
                    <a:pt x="308" y="176"/>
                  </a:lnTo>
                  <a:moveTo>
                    <a:pt x="16" y="5"/>
                  </a:moveTo>
                  <a:lnTo>
                    <a:pt x="16" y="5"/>
                  </a:lnTo>
                  <a:lnTo>
                    <a:pt x="16" y="5"/>
                  </a:lnTo>
                  <a:moveTo>
                    <a:pt x="0" y="149"/>
                  </a:moveTo>
                  <a:lnTo>
                    <a:pt x="319" y="331"/>
                  </a:lnTo>
                  <a:lnTo>
                    <a:pt x="319" y="331"/>
                  </a:lnTo>
                  <a:moveTo>
                    <a:pt x="319" y="331"/>
                  </a:moveTo>
                  <a:lnTo>
                    <a:pt x="319" y="331"/>
                  </a:lnTo>
                  <a:lnTo>
                    <a:pt x="319" y="33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319" y="187"/>
                  </a:lnTo>
                  <a:lnTo>
                    <a:pt x="319" y="187"/>
                  </a:lnTo>
                  <a:moveTo>
                    <a:pt x="319" y="187"/>
                  </a:moveTo>
                  <a:lnTo>
                    <a:pt x="319" y="187"/>
                  </a:lnTo>
                  <a:lnTo>
                    <a:pt x="319" y="187"/>
                  </a:lnTo>
                  <a:moveTo>
                    <a:pt x="319" y="187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319" y="331"/>
                  </a:moveTo>
                  <a:lnTo>
                    <a:pt x="319" y="187"/>
                  </a:lnTo>
                  <a:lnTo>
                    <a:pt x="319" y="187"/>
                  </a:lnTo>
                  <a:moveTo>
                    <a:pt x="319" y="331"/>
                  </a:moveTo>
                  <a:lnTo>
                    <a:pt x="319" y="187"/>
                  </a:lnTo>
                  <a:lnTo>
                    <a:pt x="319" y="187"/>
                  </a:lnTo>
                  <a:moveTo>
                    <a:pt x="0" y="149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302" y="176"/>
                  </a:moveTo>
                  <a:lnTo>
                    <a:pt x="308" y="176"/>
                  </a:lnTo>
                  <a:lnTo>
                    <a:pt x="308" y="176"/>
                  </a:lnTo>
                  <a:moveTo>
                    <a:pt x="16" y="11"/>
                  </a:moveTo>
                  <a:lnTo>
                    <a:pt x="22" y="5"/>
                  </a:lnTo>
                  <a:lnTo>
                    <a:pt x="22" y="5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62" name="Freeform 45">
              <a:extLst>
                <a:ext uri="{FF2B5EF4-FFF2-40B4-BE49-F238E27FC236}">
                  <a16:creationId xmlns:a16="http://schemas.microsoft.com/office/drawing/2014/main" id="{4C3DBC15-A79D-4B6D-B96E-CD14C6AEA9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" y="3136"/>
              <a:ext cx="160" cy="149"/>
            </a:xfrm>
            <a:custGeom>
              <a:avLst/>
              <a:gdLst>
                <a:gd name="T0" fmla="*/ 160 w 160"/>
                <a:gd name="T1" fmla="*/ 77 h 149"/>
                <a:gd name="T2" fmla="*/ 33 w 160"/>
                <a:gd name="T3" fmla="*/ 149 h 149"/>
                <a:gd name="T4" fmla="*/ 33 w 160"/>
                <a:gd name="T5" fmla="*/ 149 h 149"/>
                <a:gd name="T6" fmla="*/ 160 w 160"/>
                <a:gd name="T7" fmla="*/ 5 h 149"/>
                <a:gd name="T8" fmla="*/ 154 w 160"/>
                <a:gd name="T9" fmla="*/ 0 h 149"/>
                <a:gd name="T10" fmla="*/ 154 w 160"/>
                <a:gd name="T11" fmla="*/ 0 h 149"/>
                <a:gd name="T12" fmla="*/ 154 w 160"/>
                <a:gd name="T13" fmla="*/ 0 h 149"/>
                <a:gd name="T14" fmla="*/ 132 w 160"/>
                <a:gd name="T15" fmla="*/ 11 h 149"/>
                <a:gd name="T16" fmla="*/ 132 w 160"/>
                <a:gd name="T17" fmla="*/ 11 h 149"/>
                <a:gd name="T18" fmla="*/ 127 w 160"/>
                <a:gd name="T19" fmla="*/ 16 h 149"/>
                <a:gd name="T20" fmla="*/ 22 w 160"/>
                <a:gd name="T21" fmla="*/ 77 h 149"/>
                <a:gd name="T22" fmla="*/ 22 w 160"/>
                <a:gd name="T23" fmla="*/ 77 h 149"/>
                <a:gd name="T24" fmla="*/ 17 w 160"/>
                <a:gd name="T25" fmla="*/ 77 h 149"/>
                <a:gd name="T26" fmla="*/ 0 w 160"/>
                <a:gd name="T27" fmla="*/ 88 h 149"/>
                <a:gd name="T28" fmla="*/ 0 w 160"/>
                <a:gd name="T29" fmla="*/ 88 h 149"/>
                <a:gd name="T30" fmla="*/ 0 w 160"/>
                <a:gd name="T31" fmla="*/ 88 h 149"/>
                <a:gd name="T32" fmla="*/ 6 w 160"/>
                <a:gd name="T33" fmla="*/ 93 h 149"/>
                <a:gd name="T34" fmla="*/ 6 w 160"/>
                <a:gd name="T35" fmla="*/ 93 h 149"/>
                <a:gd name="T36" fmla="*/ 6 w 160"/>
                <a:gd name="T37" fmla="*/ 93 h 149"/>
                <a:gd name="T38" fmla="*/ 160 w 160"/>
                <a:gd name="T39" fmla="*/ 5 h 149"/>
                <a:gd name="T40" fmla="*/ 160 w 160"/>
                <a:gd name="T41" fmla="*/ 5 h 149"/>
                <a:gd name="T42" fmla="*/ 160 w 160"/>
                <a:gd name="T43" fmla="*/ 5 h 149"/>
                <a:gd name="T44" fmla="*/ 160 w 160"/>
                <a:gd name="T45" fmla="*/ 77 h 149"/>
                <a:gd name="T46" fmla="*/ 160 w 160"/>
                <a:gd name="T47" fmla="*/ 77 h 149"/>
                <a:gd name="T48" fmla="*/ 6 w 160"/>
                <a:gd name="T49" fmla="*/ 93 h 149"/>
                <a:gd name="T50" fmla="*/ 6 w 160"/>
                <a:gd name="T51" fmla="*/ 132 h 149"/>
                <a:gd name="T52" fmla="*/ 6 w 160"/>
                <a:gd name="T53" fmla="*/ 132 h 149"/>
                <a:gd name="T54" fmla="*/ 0 w 160"/>
                <a:gd name="T55" fmla="*/ 88 h 149"/>
                <a:gd name="T56" fmla="*/ 0 w 160"/>
                <a:gd name="T57" fmla="*/ 93 h 149"/>
                <a:gd name="T58" fmla="*/ 0 w 160"/>
                <a:gd name="T59" fmla="*/ 93 h 149"/>
                <a:gd name="T60" fmla="*/ 0 w 160"/>
                <a:gd name="T61" fmla="*/ 99 h 149"/>
                <a:gd name="T62" fmla="*/ 0 w 160"/>
                <a:gd name="T63" fmla="*/ 126 h 149"/>
                <a:gd name="T64" fmla="*/ 0 w 160"/>
                <a:gd name="T65" fmla="*/ 12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49">
                  <a:moveTo>
                    <a:pt x="160" y="77"/>
                  </a:moveTo>
                  <a:lnTo>
                    <a:pt x="33" y="149"/>
                  </a:lnTo>
                  <a:lnTo>
                    <a:pt x="33" y="149"/>
                  </a:lnTo>
                  <a:moveTo>
                    <a:pt x="160" y="5"/>
                  </a:moveTo>
                  <a:lnTo>
                    <a:pt x="154" y="0"/>
                  </a:lnTo>
                  <a:lnTo>
                    <a:pt x="154" y="0"/>
                  </a:lnTo>
                  <a:moveTo>
                    <a:pt x="154" y="0"/>
                  </a:moveTo>
                  <a:lnTo>
                    <a:pt x="132" y="11"/>
                  </a:lnTo>
                  <a:lnTo>
                    <a:pt x="132" y="11"/>
                  </a:lnTo>
                  <a:moveTo>
                    <a:pt x="127" y="16"/>
                  </a:moveTo>
                  <a:lnTo>
                    <a:pt x="22" y="77"/>
                  </a:lnTo>
                  <a:lnTo>
                    <a:pt x="22" y="77"/>
                  </a:lnTo>
                  <a:moveTo>
                    <a:pt x="17" y="77"/>
                  </a:moveTo>
                  <a:lnTo>
                    <a:pt x="0" y="88"/>
                  </a:lnTo>
                  <a:lnTo>
                    <a:pt x="0" y="88"/>
                  </a:lnTo>
                  <a:moveTo>
                    <a:pt x="0" y="88"/>
                  </a:moveTo>
                  <a:lnTo>
                    <a:pt x="6" y="93"/>
                  </a:lnTo>
                  <a:lnTo>
                    <a:pt x="6" y="93"/>
                  </a:lnTo>
                  <a:moveTo>
                    <a:pt x="6" y="93"/>
                  </a:moveTo>
                  <a:lnTo>
                    <a:pt x="160" y="5"/>
                  </a:lnTo>
                  <a:lnTo>
                    <a:pt x="160" y="5"/>
                  </a:lnTo>
                  <a:moveTo>
                    <a:pt x="160" y="5"/>
                  </a:moveTo>
                  <a:lnTo>
                    <a:pt x="160" y="77"/>
                  </a:lnTo>
                  <a:lnTo>
                    <a:pt x="160" y="77"/>
                  </a:lnTo>
                  <a:moveTo>
                    <a:pt x="6" y="93"/>
                  </a:moveTo>
                  <a:lnTo>
                    <a:pt x="6" y="132"/>
                  </a:lnTo>
                  <a:lnTo>
                    <a:pt x="6" y="132"/>
                  </a:lnTo>
                  <a:moveTo>
                    <a:pt x="0" y="88"/>
                  </a:moveTo>
                  <a:lnTo>
                    <a:pt x="0" y="93"/>
                  </a:lnTo>
                  <a:lnTo>
                    <a:pt x="0" y="93"/>
                  </a:lnTo>
                  <a:moveTo>
                    <a:pt x="0" y="99"/>
                  </a:moveTo>
                  <a:lnTo>
                    <a:pt x="0" y="126"/>
                  </a:lnTo>
                  <a:lnTo>
                    <a:pt x="0" y="126"/>
                  </a:lnTo>
                </a:path>
              </a:pathLst>
            </a:custGeom>
            <a:noFill/>
            <a:ln w="0">
              <a:solidFill>
                <a:srgbClr val="FF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63" name="Freeform 46">
              <a:extLst>
                <a:ext uri="{FF2B5EF4-FFF2-40B4-BE49-F238E27FC236}">
                  <a16:creationId xmlns:a16="http://schemas.microsoft.com/office/drawing/2014/main" id="{58F1B3C5-24B8-49F0-A75B-E3EA9BB009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8" y="2187"/>
              <a:ext cx="2026" cy="1313"/>
            </a:xfrm>
            <a:custGeom>
              <a:avLst/>
              <a:gdLst>
                <a:gd name="T0" fmla="*/ 594 w 2026"/>
                <a:gd name="T1" fmla="*/ 1158 h 1313"/>
                <a:gd name="T2" fmla="*/ 594 w 2026"/>
                <a:gd name="T3" fmla="*/ 1158 h 1313"/>
                <a:gd name="T4" fmla="*/ 600 w 2026"/>
                <a:gd name="T5" fmla="*/ 1153 h 1313"/>
                <a:gd name="T6" fmla="*/ 881 w 2026"/>
                <a:gd name="T7" fmla="*/ 998 h 1313"/>
                <a:gd name="T8" fmla="*/ 600 w 2026"/>
                <a:gd name="T9" fmla="*/ 1158 h 1313"/>
                <a:gd name="T10" fmla="*/ 870 w 2026"/>
                <a:gd name="T11" fmla="*/ 993 h 1313"/>
                <a:gd name="T12" fmla="*/ 875 w 2026"/>
                <a:gd name="T13" fmla="*/ 998 h 1313"/>
                <a:gd name="T14" fmla="*/ 743 w 2026"/>
                <a:gd name="T15" fmla="*/ 1175 h 1313"/>
                <a:gd name="T16" fmla="*/ 886 w 2026"/>
                <a:gd name="T17" fmla="*/ 993 h 1313"/>
                <a:gd name="T18" fmla="*/ 875 w 2026"/>
                <a:gd name="T19" fmla="*/ 993 h 1313"/>
                <a:gd name="T20" fmla="*/ 1162 w 2026"/>
                <a:gd name="T21" fmla="*/ 833 h 1313"/>
                <a:gd name="T22" fmla="*/ 875 w 2026"/>
                <a:gd name="T23" fmla="*/ 993 h 1313"/>
                <a:gd name="T24" fmla="*/ 1151 w 2026"/>
                <a:gd name="T25" fmla="*/ 838 h 1313"/>
                <a:gd name="T26" fmla="*/ 881 w 2026"/>
                <a:gd name="T27" fmla="*/ 1092 h 1313"/>
                <a:gd name="T28" fmla="*/ 881 w 2026"/>
                <a:gd name="T29" fmla="*/ 998 h 1313"/>
                <a:gd name="T30" fmla="*/ 881 w 2026"/>
                <a:gd name="T31" fmla="*/ 993 h 1313"/>
                <a:gd name="T32" fmla="*/ 1431 w 2026"/>
                <a:gd name="T33" fmla="*/ 673 h 1313"/>
                <a:gd name="T34" fmla="*/ 1437 w 2026"/>
                <a:gd name="T35" fmla="*/ 673 h 1313"/>
                <a:gd name="T36" fmla="*/ 1162 w 2026"/>
                <a:gd name="T37" fmla="*/ 833 h 1313"/>
                <a:gd name="T38" fmla="*/ 1156 w 2026"/>
                <a:gd name="T39" fmla="*/ 827 h 1313"/>
                <a:gd name="T40" fmla="*/ 1167 w 2026"/>
                <a:gd name="T41" fmla="*/ 833 h 1313"/>
                <a:gd name="T42" fmla="*/ 1448 w 2026"/>
                <a:gd name="T43" fmla="*/ 673 h 1313"/>
                <a:gd name="T44" fmla="*/ 1162 w 2026"/>
                <a:gd name="T45" fmla="*/ 833 h 1313"/>
                <a:gd name="T46" fmla="*/ 1437 w 2026"/>
                <a:gd name="T47" fmla="*/ 673 h 1313"/>
                <a:gd name="T48" fmla="*/ 286 w 2026"/>
                <a:gd name="T49" fmla="*/ 668 h 1313"/>
                <a:gd name="T50" fmla="*/ 292 w 2026"/>
                <a:gd name="T51" fmla="*/ 679 h 1313"/>
                <a:gd name="T52" fmla="*/ 539 w 2026"/>
                <a:gd name="T53" fmla="*/ 822 h 1313"/>
                <a:gd name="T54" fmla="*/ 281 w 2026"/>
                <a:gd name="T55" fmla="*/ 767 h 1313"/>
                <a:gd name="T56" fmla="*/ 292 w 2026"/>
                <a:gd name="T57" fmla="*/ 673 h 1313"/>
                <a:gd name="T58" fmla="*/ 1718 w 2026"/>
                <a:gd name="T59" fmla="*/ 513 h 1313"/>
                <a:gd name="T60" fmla="*/ 1437 w 2026"/>
                <a:gd name="T61" fmla="*/ 668 h 1313"/>
                <a:gd name="T62" fmla="*/ 1718 w 2026"/>
                <a:gd name="T63" fmla="*/ 502 h 1313"/>
                <a:gd name="T64" fmla="*/ 1442 w 2026"/>
                <a:gd name="T65" fmla="*/ 668 h 1313"/>
                <a:gd name="T66" fmla="*/ 1448 w 2026"/>
                <a:gd name="T67" fmla="*/ 668 h 1313"/>
                <a:gd name="T68" fmla="*/ 1729 w 2026"/>
                <a:gd name="T69" fmla="*/ 607 h 1313"/>
                <a:gd name="T70" fmla="*/ 1729 w 2026"/>
                <a:gd name="T71" fmla="*/ 508 h 1313"/>
                <a:gd name="T72" fmla="*/ 1718 w 2026"/>
                <a:gd name="T73" fmla="*/ 508 h 1313"/>
                <a:gd name="T74" fmla="*/ 1723 w 2026"/>
                <a:gd name="T75" fmla="*/ 502 h 1313"/>
                <a:gd name="T76" fmla="*/ 2015 w 2026"/>
                <a:gd name="T77" fmla="*/ 337 h 1313"/>
                <a:gd name="T78" fmla="*/ 1723 w 2026"/>
                <a:gd name="T79" fmla="*/ 508 h 1313"/>
                <a:gd name="T80" fmla="*/ 1723 w 2026"/>
                <a:gd name="T81" fmla="*/ 502 h 1313"/>
                <a:gd name="T82" fmla="*/ 1723 w 2026"/>
                <a:gd name="T83" fmla="*/ 508 h 1313"/>
                <a:gd name="T84" fmla="*/ 1729 w 2026"/>
                <a:gd name="T85" fmla="*/ 601 h 1313"/>
                <a:gd name="T86" fmla="*/ 2026 w 2026"/>
                <a:gd name="T87" fmla="*/ 337 h 1313"/>
                <a:gd name="T88" fmla="*/ 1729 w 2026"/>
                <a:gd name="T89" fmla="*/ 508 h 1313"/>
                <a:gd name="T90" fmla="*/ 1971 w 2026"/>
                <a:gd name="T91" fmla="*/ 315 h 1313"/>
                <a:gd name="T92" fmla="*/ 2015 w 2026"/>
                <a:gd name="T93" fmla="*/ 342 h 1313"/>
                <a:gd name="T94" fmla="*/ 1971 w 2026"/>
                <a:gd name="T95" fmla="*/ 304 h 1313"/>
                <a:gd name="T96" fmla="*/ 1729 w 2026"/>
                <a:gd name="T97" fmla="*/ 160 h 1313"/>
                <a:gd name="T98" fmla="*/ 286 w 2026"/>
                <a:gd name="T99" fmla="*/ 662 h 1313"/>
                <a:gd name="T100" fmla="*/ 11 w 2026"/>
                <a:gd name="T101" fmla="*/ 502 h 1313"/>
                <a:gd name="T102" fmla="*/ 286 w 2026"/>
                <a:gd name="T103" fmla="*/ 668 h 1313"/>
                <a:gd name="T104" fmla="*/ 5 w 2026"/>
                <a:gd name="T105" fmla="*/ 508 h 1313"/>
                <a:gd name="T106" fmla="*/ 286 w 2026"/>
                <a:gd name="T107" fmla="*/ 673 h 1313"/>
                <a:gd name="T108" fmla="*/ 143 w 2026"/>
                <a:gd name="T109" fmla="*/ 668 h 1313"/>
                <a:gd name="T110" fmla="*/ 281 w 2026"/>
                <a:gd name="T111" fmla="*/ 767 h 1313"/>
                <a:gd name="T112" fmla="*/ 11 w 2026"/>
                <a:gd name="T113" fmla="*/ 502 h 1313"/>
                <a:gd name="T114" fmla="*/ 1448 w 2026"/>
                <a:gd name="T115" fmla="*/ 6 h 1313"/>
                <a:gd name="T116" fmla="*/ 1690 w 2026"/>
                <a:gd name="T117" fmla="*/ 138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26" h="1313">
                  <a:moveTo>
                    <a:pt x="600" y="1153"/>
                  </a:moveTo>
                  <a:lnTo>
                    <a:pt x="600" y="1153"/>
                  </a:lnTo>
                  <a:lnTo>
                    <a:pt x="600" y="1153"/>
                  </a:lnTo>
                  <a:moveTo>
                    <a:pt x="600" y="1153"/>
                  </a:moveTo>
                  <a:lnTo>
                    <a:pt x="864" y="998"/>
                  </a:lnTo>
                  <a:lnTo>
                    <a:pt x="864" y="998"/>
                  </a:lnTo>
                  <a:moveTo>
                    <a:pt x="870" y="998"/>
                  </a:moveTo>
                  <a:lnTo>
                    <a:pt x="600" y="1153"/>
                  </a:lnTo>
                  <a:lnTo>
                    <a:pt x="600" y="1153"/>
                  </a:lnTo>
                  <a:moveTo>
                    <a:pt x="594" y="1158"/>
                  </a:moveTo>
                  <a:lnTo>
                    <a:pt x="594" y="1158"/>
                  </a:lnTo>
                  <a:lnTo>
                    <a:pt x="594" y="1158"/>
                  </a:lnTo>
                  <a:moveTo>
                    <a:pt x="594" y="1158"/>
                  </a:moveTo>
                  <a:lnTo>
                    <a:pt x="589" y="1158"/>
                  </a:lnTo>
                  <a:lnTo>
                    <a:pt x="589" y="1158"/>
                  </a:lnTo>
                  <a:moveTo>
                    <a:pt x="589" y="1158"/>
                  </a:moveTo>
                  <a:lnTo>
                    <a:pt x="594" y="1153"/>
                  </a:lnTo>
                  <a:lnTo>
                    <a:pt x="594" y="1153"/>
                  </a:lnTo>
                  <a:moveTo>
                    <a:pt x="594" y="1153"/>
                  </a:moveTo>
                  <a:lnTo>
                    <a:pt x="594" y="1158"/>
                  </a:lnTo>
                  <a:lnTo>
                    <a:pt x="594" y="1158"/>
                  </a:lnTo>
                  <a:moveTo>
                    <a:pt x="600" y="1153"/>
                  </a:moveTo>
                  <a:lnTo>
                    <a:pt x="600" y="1158"/>
                  </a:lnTo>
                  <a:lnTo>
                    <a:pt x="600" y="1158"/>
                  </a:lnTo>
                  <a:moveTo>
                    <a:pt x="600" y="1158"/>
                  </a:moveTo>
                  <a:lnTo>
                    <a:pt x="594" y="1158"/>
                  </a:lnTo>
                  <a:lnTo>
                    <a:pt x="594" y="1158"/>
                  </a:lnTo>
                  <a:moveTo>
                    <a:pt x="589" y="1158"/>
                  </a:moveTo>
                  <a:lnTo>
                    <a:pt x="589" y="1158"/>
                  </a:lnTo>
                  <a:lnTo>
                    <a:pt x="589" y="1158"/>
                  </a:lnTo>
                  <a:moveTo>
                    <a:pt x="594" y="1158"/>
                  </a:moveTo>
                  <a:lnTo>
                    <a:pt x="594" y="1164"/>
                  </a:lnTo>
                  <a:lnTo>
                    <a:pt x="594" y="1164"/>
                  </a:lnTo>
                  <a:moveTo>
                    <a:pt x="594" y="1158"/>
                  </a:moveTo>
                  <a:lnTo>
                    <a:pt x="594" y="1158"/>
                  </a:lnTo>
                  <a:lnTo>
                    <a:pt x="594" y="1158"/>
                  </a:lnTo>
                  <a:moveTo>
                    <a:pt x="600" y="1158"/>
                  </a:moveTo>
                  <a:lnTo>
                    <a:pt x="600" y="1153"/>
                  </a:lnTo>
                  <a:lnTo>
                    <a:pt x="600" y="1153"/>
                  </a:lnTo>
                  <a:moveTo>
                    <a:pt x="589" y="1313"/>
                  </a:moveTo>
                  <a:lnTo>
                    <a:pt x="589" y="1313"/>
                  </a:lnTo>
                  <a:lnTo>
                    <a:pt x="589" y="1313"/>
                  </a:lnTo>
                  <a:moveTo>
                    <a:pt x="589" y="1313"/>
                  </a:moveTo>
                  <a:lnTo>
                    <a:pt x="743" y="1224"/>
                  </a:lnTo>
                  <a:lnTo>
                    <a:pt x="743" y="1224"/>
                  </a:lnTo>
                  <a:moveTo>
                    <a:pt x="589" y="1164"/>
                  </a:moveTo>
                  <a:lnTo>
                    <a:pt x="589" y="1164"/>
                  </a:lnTo>
                  <a:lnTo>
                    <a:pt x="589" y="1164"/>
                  </a:lnTo>
                  <a:moveTo>
                    <a:pt x="589" y="1164"/>
                  </a:moveTo>
                  <a:lnTo>
                    <a:pt x="881" y="998"/>
                  </a:lnTo>
                  <a:lnTo>
                    <a:pt x="881" y="998"/>
                  </a:lnTo>
                  <a:moveTo>
                    <a:pt x="881" y="998"/>
                  </a:moveTo>
                  <a:lnTo>
                    <a:pt x="589" y="1164"/>
                  </a:lnTo>
                  <a:lnTo>
                    <a:pt x="589" y="1164"/>
                  </a:lnTo>
                  <a:moveTo>
                    <a:pt x="589" y="1164"/>
                  </a:moveTo>
                  <a:lnTo>
                    <a:pt x="589" y="1164"/>
                  </a:lnTo>
                  <a:lnTo>
                    <a:pt x="589" y="1164"/>
                  </a:lnTo>
                  <a:moveTo>
                    <a:pt x="589" y="1164"/>
                  </a:moveTo>
                  <a:lnTo>
                    <a:pt x="589" y="1313"/>
                  </a:lnTo>
                  <a:lnTo>
                    <a:pt x="589" y="1313"/>
                  </a:lnTo>
                  <a:moveTo>
                    <a:pt x="743" y="1175"/>
                  </a:moveTo>
                  <a:lnTo>
                    <a:pt x="743" y="1224"/>
                  </a:lnTo>
                  <a:lnTo>
                    <a:pt x="743" y="1224"/>
                  </a:lnTo>
                  <a:moveTo>
                    <a:pt x="600" y="1158"/>
                  </a:moveTo>
                  <a:lnTo>
                    <a:pt x="600" y="1158"/>
                  </a:lnTo>
                  <a:lnTo>
                    <a:pt x="600" y="1158"/>
                  </a:lnTo>
                  <a:moveTo>
                    <a:pt x="864" y="998"/>
                  </a:moveTo>
                  <a:lnTo>
                    <a:pt x="870" y="998"/>
                  </a:lnTo>
                  <a:lnTo>
                    <a:pt x="870" y="998"/>
                  </a:lnTo>
                  <a:moveTo>
                    <a:pt x="875" y="993"/>
                  </a:moveTo>
                  <a:lnTo>
                    <a:pt x="875" y="993"/>
                  </a:lnTo>
                  <a:lnTo>
                    <a:pt x="875" y="993"/>
                  </a:lnTo>
                  <a:moveTo>
                    <a:pt x="875" y="993"/>
                  </a:moveTo>
                  <a:lnTo>
                    <a:pt x="875" y="998"/>
                  </a:lnTo>
                  <a:lnTo>
                    <a:pt x="875" y="998"/>
                  </a:lnTo>
                  <a:moveTo>
                    <a:pt x="875" y="998"/>
                  </a:moveTo>
                  <a:lnTo>
                    <a:pt x="870" y="993"/>
                  </a:lnTo>
                  <a:lnTo>
                    <a:pt x="870" y="993"/>
                  </a:lnTo>
                  <a:moveTo>
                    <a:pt x="870" y="993"/>
                  </a:moveTo>
                  <a:lnTo>
                    <a:pt x="875" y="993"/>
                  </a:lnTo>
                  <a:lnTo>
                    <a:pt x="875" y="993"/>
                  </a:lnTo>
                  <a:moveTo>
                    <a:pt x="870" y="993"/>
                  </a:moveTo>
                  <a:lnTo>
                    <a:pt x="870" y="998"/>
                  </a:lnTo>
                  <a:lnTo>
                    <a:pt x="870" y="998"/>
                  </a:lnTo>
                  <a:moveTo>
                    <a:pt x="870" y="998"/>
                  </a:moveTo>
                  <a:lnTo>
                    <a:pt x="870" y="998"/>
                  </a:lnTo>
                  <a:lnTo>
                    <a:pt x="870" y="998"/>
                  </a:lnTo>
                  <a:moveTo>
                    <a:pt x="870" y="998"/>
                  </a:moveTo>
                  <a:lnTo>
                    <a:pt x="870" y="1004"/>
                  </a:lnTo>
                  <a:lnTo>
                    <a:pt x="870" y="1004"/>
                  </a:lnTo>
                  <a:moveTo>
                    <a:pt x="875" y="998"/>
                  </a:moveTo>
                  <a:lnTo>
                    <a:pt x="875" y="998"/>
                  </a:lnTo>
                  <a:lnTo>
                    <a:pt x="875" y="998"/>
                  </a:lnTo>
                  <a:moveTo>
                    <a:pt x="875" y="993"/>
                  </a:moveTo>
                  <a:lnTo>
                    <a:pt x="875" y="998"/>
                  </a:lnTo>
                  <a:lnTo>
                    <a:pt x="875" y="998"/>
                  </a:lnTo>
                  <a:moveTo>
                    <a:pt x="881" y="998"/>
                  </a:moveTo>
                  <a:lnTo>
                    <a:pt x="881" y="998"/>
                  </a:lnTo>
                  <a:lnTo>
                    <a:pt x="881" y="998"/>
                  </a:lnTo>
                  <a:moveTo>
                    <a:pt x="881" y="998"/>
                  </a:moveTo>
                  <a:lnTo>
                    <a:pt x="881" y="1092"/>
                  </a:lnTo>
                  <a:lnTo>
                    <a:pt x="881" y="1092"/>
                  </a:lnTo>
                  <a:moveTo>
                    <a:pt x="881" y="1092"/>
                  </a:moveTo>
                  <a:lnTo>
                    <a:pt x="743" y="1175"/>
                  </a:lnTo>
                  <a:lnTo>
                    <a:pt x="743" y="1175"/>
                  </a:lnTo>
                  <a:moveTo>
                    <a:pt x="870" y="998"/>
                  </a:moveTo>
                  <a:lnTo>
                    <a:pt x="875" y="998"/>
                  </a:lnTo>
                  <a:lnTo>
                    <a:pt x="875" y="998"/>
                  </a:lnTo>
                  <a:moveTo>
                    <a:pt x="881" y="987"/>
                  </a:moveTo>
                  <a:lnTo>
                    <a:pt x="1145" y="833"/>
                  </a:lnTo>
                  <a:lnTo>
                    <a:pt x="1145" y="833"/>
                  </a:lnTo>
                  <a:moveTo>
                    <a:pt x="1145" y="833"/>
                  </a:moveTo>
                  <a:lnTo>
                    <a:pt x="1151" y="838"/>
                  </a:lnTo>
                  <a:lnTo>
                    <a:pt x="1151" y="838"/>
                  </a:lnTo>
                  <a:moveTo>
                    <a:pt x="1151" y="838"/>
                  </a:moveTo>
                  <a:lnTo>
                    <a:pt x="886" y="993"/>
                  </a:lnTo>
                  <a:lnTo>
                    <a:pt x="886" y="993"/>
                  </a:lnTo>
                  <a:moveTo>
                    <a:pt x="886" y="993"/>
                  </a:moveTo>
                  <a:lnTo>
                    <a:pt x="881" y="987"/>
                  </a:lnTo>
                  <a:lnTo>
                    <a:pt x="881" y="987"/>
                  </a:lnTo>
                  <a:moveTo>
                    <a:pt x="881" y="993"/>
                  </a:moveTo>
                  <a:lnTo>
                    <a:pt x="881" y="993"/>
                  </a:lnTo>
                  <a:lnTo>
                    <a:pt x="881" y="993"/>
                  </a:lnTo>
                  <a:moveTo>
                    <a:pt x="881" y="993"/>
                  </a:moveTo>
                  <a:lnTo>
                    <a:pt x="875" y="993"/>
                  </a:lnTo>
                  <a:lnTo>
                    <a:pt x="875" y="993"/>
                  </a:lnTo>
                  <a:moveTo>
                    <a:pt x="875" y="993"/>
                  </a:moveTo>
                  <a:lnTo>
                    <a:pt x="875" y="993"/>
                  </a:lnTo>
                  <a:lnTo>
                    <a:pt x="875" y="993"/>
                  </a:lnTo>
                  <a:moveTo>
                    <a:pt x="875" y="993"/>
                  </a:moveTo>
                  <a:lnTo>
                    <a:pt x="881" y="993"/>
                  </a:lnTo>
                  <a:lnTo>
                    <a:pt x="881" y="993"/>
                  </a:lnTo>
                  <a:moveTo>
                    <a:pt x="1162" y="833"/>
                  </a:moveTo>
                  <a:lnTo>
                    <a:pt x="1156" y="833"/>
                  </a:lnTo>
                  <a:lnTo>
                    <a:pt x="1156" y="833"/>
                  </a:lnTo>
                  <a:moveTo>
                    <a:pt x="1156" y="833"/>
                  </a:moveTo>
                  <a:lnTo>
                    <a:pt x="1151" y="833"/>
                  </a:lnTo>
                  <a:lnTo>
                    <a:pt x="1151" y="833"/>
                  </a:lnTo>
                  <a:moveTo>
                    <a:pt x="1151" y="833"/>
                  </a:moveTo>
                  <a:lnTo>
                    <a:pt x="1156" y="827"/>
                  </a:lnTo>
                  <a:lnTo>
                    <a:pt x="1156" y="827"/>
                  </a:lnTo>
                  <a:moveTo>
                    <a:pt x="1156" y="827"/>
                  </a:moveTo>
                  <a:lnTo>
                    <a:pt x="1162" y="833"/>
                  </a:lnTo>
                  <a:lnTo>
                    <a:pt x="1162" y="833"/>
                  </a:lnTo>
                  <a:moveTo>
                    <a:pt x="1151" y="833"/>
                  </a:moveTo>
                  <a:lnTo>
                    <a:pt x="1151" y="833"/>
                  </a:lnTo>
                  <a:lnTo>
                    <a:pt x="1151" y="833"/>
                  </a:lnTo>
                  <a:moveTo>
                    <a:pt x="1151" y="833"/>
                  </a:moveTo>
                  <a:lnTo>
                    <a:pt x="1151" y="833"/>
                  </a:lnTo>
                  <a:lnTo>
                    <a:pt x="1151" y="833"/>
                  </a:lnTo>
                  <a:moveTo>
                    <a:pt x="881" y="987"/>
                  </a:moveTo>
                  <a:lnTo>
                    <a:pt x="881" y="993"/>
                  </a:lnTo>
                  <a:lnTo>
                    <a:pt x="881" y="993"/>
                  </a:lnTo>
                  <a:moveTo>
                    <a:pt x="881" y="993"/>
                  </a:moveTo>
                  <a:lnTo>
                    <a:pt x="875" y="993"/>
                  </a:lnTo>
                  <a:lnTo>
                    <a:pt x="875" y="993"/>
                  </a:lnTo>
                  <a:moveTo>
                    <a:pt x="875" y="993"/>
                  </a:moveTo>
                  <a:lnTo>
                    <a:pt x="875" y="993"/>
                  </a:lnTo>
                  <a:lnTo>
                    <a:pt x="875" y="993"/>
                  </a:lnTo>
                  <a:moveTo>
                    <a:pt x="1162" y="833"/>
                  </a:moveTo>
                  <a:lnTo>
                    <a:pt x="1162" y="833"/>
                  </a:lnTo>
                  <a:lnTo>
                    <a:pt x="1162" y="833"/>
                  </a:lnTo>
                  <a:moveTo>
                    <a:pt x="881" y="993"/>
                  </a:moveTo>
                  <a:lnTo>
                    <a:pt x="881" y="998"/>
                  </a:lnTo>
                  <a:lnTo>
                    <a:pt x="881" y="998"/>
                  </a:lnTo>
                  <a:moveTo>
                    <a:pt x="886" y="993"/>
                  </a:moveTo>
                  <a:lnTo>
                    <a:pt x="886" y="993"/>
                  </a:lnTo>
                  <a:lnTo>
                    <a:pt x="886" y="993"/>
                  </a:lnTo>
                  <a:moveTo>
                    <a:pt x="1151" y="838"/>
                  </a:moveTo>
                  <a:lnTo>
                    <a:pt x="1151" y="838"/>
                  </a:lnTo>
                  <a:lnTo>
                    <a:pt x="1151" y="838"/>
                  </a:lnTo>
                  <a:moveTo>
                    <a:pt x="1156" y="833"/>
                  </a:moveTo>
                  <a:lnTo>
                    <a:pt x="1156" y="833"/>
                  </a:lnTo>
                  <a:lnTo>
                    <a:pt x="1156" y="833"/>
                  </a:lnTo>
                  <a:moveTo>
                    <a:pt x="881" y="998"/>
                  </a:moveTo>
                  <a:lnTo>
                    <a:pt x="881" y="993"/>
                  </a:lnTo>
                  <a:lnTo>
                    <a:pt x="881" y="993"/>
                  </a:lnTo>
                  <a:moveTo>
                    <a:pt x="881" y="1092"/>
                  </a:moveTo>
                  <a:lnTo>
                    <a:pt x="1162" y="932"/>
                  </a:lnTo>
                  <a:lnTo>
                    <a:pt x="1162" y="932"/>
                  </a:lnTo>
                  <a:moveTo>
                    <a:pt x="881" y="1092"/>
                  </a:moveTo>
                  <a:lnTo>
                    <a:pt x="881" y="1092"/>
                  </a:lnTo>
                  <a:lnTo>
                    <a:pt x="881" y="1092"/>
                  </a:lnTo>
                  <a:moveTo>
                    <a:pt x="881" y="998"/>
                  </a:moveTo>
                  <a:lnTo>
                    <a:pt x="881" y="998"/>
                  </a:lnTo>
                  <a:lnTo>
                    <a:pt x="881" y="998"/>
                  </a:lnTo>
                  <a:moveTo>
                    <a:pt x="881" y="998"/>
                  </a:moveTo>
                  <a:lnTo>
                    <a:pt x="1162" y="833"/>
                  </a:lnTo>
                  <a:lnTo>
                    <a:pt x="1162" y="833"/>
                  </a:lnTo>
                  <a:moveTo>
                    <a:pt x="1162" y="833"/>
                  </a:moveTo>
                  <a:lnTo>
                    <a:pt x="1162" y="833"/>
                  </a:lnTo>
                  <a:lnTo>
                    <a:pt x="1162" y="833"/>
                  </a:lnTo>
                  <a:moveTo>
                    <a:pt x="1162" y="833"/>
                  </a:moveTo>
                  <a:lnTo>
                    <a:pt x="881" y="998"/>
                  </a:lnTo>
                  <a:lnTo>
                    <a:pt x="881" y="998"/>
                  </a:lnTo>
                  <a:moveTo>
                    <a:pt x="881" y="998"/>
                  </a:moveTo>
                  <a:lnTo>
                    <a:pt x="881" y="998"/>
                  </a:lnTo>
                  <a:lnTo>
                    <a:pt x="881" y="998"/>
                  </a:lnTo>
                  <a:moveTo>
                    <a:pt x="1162" y="932"/>
                  </a:moveTo>
                  <a:lnTo>
                    <a:pt x="1162" y="833"/>
                  </a:lnTo>
                  <a:lnTo>
                    <a:pt x="1162" y="833"/>
                  </a:lnTo>
                  <a:moveTo>
                    <a:pt x="881" y="1092"/>
                  </a:moveTo>
                  <a:lnTo>
                    <a:pt x="881" y="998"/>
                  </a:lnTo>
                  <a:lnTo>
                    <a:pt x="881" y="998"/>
                  </a:lnTo>
                  <a:moveTo>
                    <a:pt x="1151" y="833"/>
                  </a:moveTo>
                  <a:lnTo>
                    <a:pt x="1156" y="838"/>
                  </a:lnTo>
                  <a:lnTo>
                    <a:pt x="1156" y="838"/>
                  </a:lnTo>
                  <a:moveTo>
                    <a:pt x="881" y="993"/>
                  </a:moveTo>
                  <a:lnTo>
                    <a:pt x="881" y="993"/>
                  </a:lnTo>
                  <a:lnTo>
                    <a:pt x="881" y="993"/>
                  </a:lnTo>
                  <a:moveTo>
                    <a:pt x="1431" y="673"/>
                  </a:moveTo>
                  <a:lnTo>
                    <a:pt x="1162" y="827"/>
                  </a:lnTo>
                  <a:lnTo>
                    <a:pt x="1162" y="827"/>
                  </a:lnTo>
                  <a:moveTo>
                    <a:pt x="1162" y="827"/>
                  </a:moveTo>
                  <a:lnTo>
                    <a:pt x="1167" y="827"/>
                  </a:lnTo>
                  <a:lnTo>
                    <a:pt x="1167" y="827"/>
                  </a:lnTo>
                  <a:moveTo>
                    <a:pt x="1167" y="827"/>
                  </a:moveTo>
                  <a:lnTo>
                    <a:pt x="1431" y="673"/>
                  </a:lnTo>
                  <a:lnTo>
                    <a:pt x="1431" y="673"/>
                  </a:lnTo>
                  <a:moveTo>
                    <a:pt x="1431" y="673"/>
                  </a:moveTo>
                  <a:lnTo>
                    <a:pt x="1431" y="673"/>
                  </a:lnTo>
                  <a:lnTo>
                    <a:pt x="1431" y="673"/>
                  </a:lnTo>
                  <a:moveTo>
                    <a:pt x="1437" y="673"/>
                  </a:moveTo>
                  <a:lnTo>
                    <a:pt x="1442" y="668"/>
                  </a:lnTo>
                  <a:lnTo>
                    <a:pt x="1442" y="668"/>
                  </a:lnTo>
                  <a:moveTo>
                    <a:pt x="1442" y="668"/>
                  </a:moveTo>
                  <a:lnTo>
                    <a:pt x="1437" y="668"/>
                  </a:lnTo>
                  <a:lnTo>
                    <a:pt x="1437" y="668"/>
                  </a:lnTo>
                  <a:moveTo>
                    <a:pt x="1437" y="668"/>
                  </a:moveTo>
                  <a:lnTo>
                    <a:pt x="1437" y="668"/>
                  </a:lnTo>
                  <a:lnTo>
                    <a:pt x="1437" y="668"/>
                  </a:lnTo>
                  <a:moveTo>
                    <a:pt x="1437" y="668"/>
                  </a:moveTo>
                  <a:lnTo>
                    <a:pt x="1437" y="673"/>
                  </a:lnTo>
                  <a:lnTo>
                    <a:pt x="1437" y="673"/>
                  </a:lnTo>
                  <a:moveTo>
                    <a:pt x="1162" y="833"/>
                  </a:moveTo>
                  <a:lnTo>
                    <a:pt x="1162" y="833"/>
                  </a:lnTo>
                  <a:lnTo>
                    <a:pt x="1162" y="833"/>
                  </a:lnTo>
                  <a:moveTo>
                    <a:pt x="1162" y="833"/>
                  </a:moveTo>
                  <a:lnTo>
                    <a:pt x="1156" y="827"/>
                  </a:lnTo>
                  <a:lnTo>
                    <a:pt x="1156" y="827"/>
                  </a:lnTo>
                  <a:moveTo>
                    <a:pt x="1156" y="827"/>
                  </a:moveTo>
                  <a:lnTo>
                    <a:pt x="1156" y="827"/>
                  </a:lnTo>
                  <a:lnTo>
                    <a:pt x="1156" y="827"/>
                  </a:lnTo>
                  <a:moveTo>
                    <a:pt x="1156" y="827"/>
                  </a:moveTo>
                  <a:lnTo>
                    <a:pt x="1162" y="833"/>
                  </a:lnTo>
                  <a:lnTo>
                    <a:pt x="1162" y="833"/>
                  </a:lnTo>
                  <a:moveTo>
                    <a:pt x="1162" y="833"/>
                  </a:moveTo>
                  <a:lnTo>
                    <a:pt x="1162" y="827"/>
                  </a:lnTo>
                  <a:lnTo>
                    <a:pt x="1162" y="827"/>
                  </a:lnTo>
                  <a:moveTo>
                    <a:pt x="1162" y="827"/>
                  </a:moveTo>
                  <a:lnTo>
                    <a:pt x="1162" y="827"/>
                  </a:lnTo>
                  <a:lnTo>
                    <a:pt x="1162" y="827"/>
                  </a:lnTo>
                  <a:moveTo>
                    <a:pt x="1431" y="673"/>
                  </a:moveTo>
                  <a:lnTo>
                    <a:pt x="1437" y="673"/>
                  </a:lnTo>
                  <a:lnTo>
                    <a:pt x="1437" y="673"/>
                  </a:lnTo>
                  <a:moveTo>
                    <a:pt x="1437" y="673"/>
                  </a:moveTo>
                  <a:lnTo>
                    <a:pt x="1437" y="668"/>
                  </a:lnTo>
                  <a:lnTo>
                    <a:pt x="1437" y="668"/>
                  </a:lnTo>
                  <a:moveTo>
                    <a:pt x="1156" y="833"/>
                  </a:moveTo>
                  <a:lnTo>
                    <a:pt x="1156" y="827"/>
                  </a:lnTo>
                  <a:lnTo>
                    <a:pt x="1156" y="827"/>
                  </a:lnTo>
                  <a:moveTo>
                    <a:pt x="1162" y="833"/>
                  </a:moveTo>
                  <a:lnTo>
                    <a:pt x="1162" y="833"/>
                  </a:lnTo>
                  <a:lnTo>
                    <a:pt x="1162" y="833"/>
                  </a:lnTo>
                  <a:moveTo>
                    <a:pt x="1437" y="673"/>
                  </a:moveTo>
                  <a:lnTo>
                    <a:pt x="1437" y="673"/>
                  </a:lnTo>
                  <a:lnTo>
                    <a:pt x="1437" y="673"/>
                  </a:lnTo>
                  <a:moveTo>
                    <a:pt x="1431" y="679"/>
                  </a:moveTo>
                  <a:lnTo>
                    <a:pt x="1431" y="673"/>
                  </a:lnTo>
                  <a:lnTo>
                    <a:pt x="1431" y="673"/>
                  </a:lnTo>
                  <a:moveTo>
                    <a:pt x="1167" y="827"/>
                  </a:moveTo>
                  <a:lnTo>
                    <a:pt x="1167" y="833"/>
                  </a:lnTo>
                  <a:lnTo>
                    <a:pt x="1167" y="833"/>
                  </a:lnTo>
                  <a:moveTo>
                    <a:pt x="1162" y="833"/>
                  </a:moveTo>
                  <a:lnTo>
                    <a:pt x="1162" y="833"/>
                  </a:lnTo>
                  <a:lnTo>
                    <a:pt x="1162" y="833"/>
                  </a:lnTo>
                  <a:moveTo>
                    <a:pt x="1442" y="673"/>
                  </a:moveTo>
                  <a:lnTo>
                    <a:pt x="1442" y="668"/>
                  </a:lnTo>
                  <a:lnTo>
                    <a:pt x="1442" y="668"/>
                  </a:lnTo>
                  <a:moveTo>
                    <a:pt x="1448" y="767"/>
                  </a:moveTo>
                  <a:lnTo>
                    <a:pt x="1167" y="927"/>
                  </a:lnTo>
                  <a:lnTo>
                    <a:pt x="1167" y="927"/>
                  </a:lnTo>
                  <a:moveTo>
                    <a:pt x="1167" y="927"/>
                  </a:moveTo>
                  <a:lnTo>
                    <a:pt x="1162" y="927"/>
                  </a:lnTo>
                  <a:lnTo>
                    <a:pt x="1162" y="927"/>
                  </a:lnTo>
                  <a:moveTo>
                    <a:pt x="1448" y="673"/>
                  </a:moveTo>
                  <a:lnTo>
                    <a:pt x="1442" y="673"/>
                  </a:lnTo>
                  <a:lnTo>
                    <a:pt x="1442" y="673"/>
                  </a:lnTo>
                  <a:moveTo>
                    <a:pt x="1442" y="673"/>
                  </a:moveTo>
                  <a:lnTo>
                    <a:pt x="1162" y="833"/>
                  </a:lnTo>
                  <a:lnTo>
                    <a:pt x="1162" y="833"/>
                  </a:lnTo>
                  <a:moveTo>
                    <a:pt x="1162" y="833"/>
                  </a:moveTo>
                  <a:lnTo>
                    <a:pt x="1167" y="833"/>
                  </a:lnTo>
                  <a:lnTo>
                    <a:pt x="1167" y="833"/>
                  </a:lnTo>
                  <a:moveTo>
                    <a:pt x="1167" y="833"/>
                  </a:moveTo>
                  <a:lnTo>
                    <a:pt x="1448" y="673"/>
                  </a:lnTo>
                  <a:lnTo>
                    <a:pt x="1448" y="673"/>
                  </a:lnTo>
                  <a:moveTo>
                    <a:pt x="1162" y="833"/>
                  </a:moveTo>
                  <a:lnTo>
                    <a:pt x="1162" y="833"/>
                  </a:lnTo>
                  <a:lnTo>
                    <a:pt x="1162" y="833"/>
                  </a:lnTo>
                  <a:moveTo>
                    <a:pt x="1167" y="927"/>
                  </a:moveTo>
                  <a:lnTo>
                    <a:pt x="1167" y="833"/>
                  </a:lnTo>
                  <a:lnTo>
                    <a:pt x="1167" y="833"/>
                  </a:lnTo>
                  <a:moveTo>
                    <a:pt x="1448" y="767"/>
                  </a:moveTo>
                  <a:lnTo>
                    <a:pt x="1448" y="673"/>
                  </a:lnTo>
                  <a:lnTo>
                    <a:pt x="1448" y="673"/>
                  </a:lnTo>
                  <a:moveTo>
                    <a:pt x="1167" y="833"/>
                  </a:moveTo>
                  <a:lnTo>
                    <a:pt x="1162" y="827"/>
                  </a:lnTo>
                  <a:lnTo>
                    <a:pt x="1162" y="827"/>
                  </a:lnTo>
                  <a:moveTo>
                    <a:pt x="1437" y="673"/>
                  </a:moveTo>
                  <a:lnTo>
                    <a:pt x="1437" y="673"/>
                  </a:lnTo>
                  <a:lnTo>
                    <a:pt x="1437" y="673"/>
                  </a:lnTo>
                  <a:moveTo>
                    <a:pt x="297" y="673"/>
                  </a:moveTo>
                  <a:lnTo>
                    <a:pt x="479" y="772"/>
                  </a:lnTo>
                  <a:lnTo>
                    <a:pt x="479" y="772"/>
                  </a:lnTo>
                  <a:moveTo>
                    <a:pt x="512" y="794"/>
                  </a:moveTo>
                  <a:lnTo>
                    <a:pt x="539" y="811"/>
                  </a:lnTo>
                  <a:lnTo>
                    <a:pt x="539" y="811"/>
                  </a:lnTo>
                  <a:moveTo>
                    <a:pt x="292" y="668"/>
                  </a:moveTo>
                  <a:lnTo>
                    <a:pt x="292" y="668"/>
                  </a:lnTo>
                  <a:lnTo>
                    <a:pt x="292" y="668"/>
                  </a:lnTo>
                  <a:moveTo>
                    <a:pt x="292" y="668"/>
                  </a:moveTo>
                  <a:lnTo>
                    <a:pt x="292" y="668"/>
                  </a:lnTo>
                  <a:lnTo>
                    <a:pt x="292" y="668"/>
                  </a:lnTo>
                  <a:moveTo>
                    <a:pt x="286" y="668"/>
                  </a:moveTo>
                  <a:lnTo>
                    <a:pt x="292" y="668"/>
                  </a:lnTo>
                  <a:lnTo>
                    <a:pt x="292" y="668"/>
                  </a:lnTo>
                  <a:moveTo>
                    <a:pt x="286" y="673"/>
                  </a:moveTo>
                  <a:lnTo>
                    <a:pt x="286" y="668"/>
                  </a:lnTo>
                  <a:lnTo>
                    <a:pt x="286" y="668"/>
                  </a:lnTo>
                  <a:moveTo>
                    <a:pt x="539" y="816"/>
                  </a:moveTo>
                  <a:lnTo>
                    <a:pt x="512" y="800"/>
                  </a:lnTo>
                  <a:lnTo>
                    <a:pt x="512" y="800"/>
                  </a:lnTo>
                  <a:moveTo>
                    <a:pt x="473" y="778"/>
                  </a:moveTo>
                  <a:lnTo>
                    <a:pt x="292" y="673"/>
                  </a:lnTo>
                  <a:lnTo>
                    <a:pt x="292" y="673"/>
                  </a:lnTo>
                  <a:moveTo>
                    <a:pt x="292" y="673"/>
                  </a:moveTo>
                  <a:lnTo>
                    <a:pt x="292" y="679"/>
                  </a:lnTo>
                  <a:lnTo>
                    <a:pt x="292" y="679"/>
                  </a:lnTo>
                  <a:moveTo>
                    <a:pt x="286" y="673"/>
                  </a:moveTo>
                  <a:lnTo>
                    <a:pt x="286" y="673"/>
                  </a:lnTo>
                  <a:lnTo>
                    <a:pt x="286" y="673"/>
                  </a:lnTo>
                  <a:moveTo>
                    <a:pt x="286" y="673"/>
                  </a:moveTo>
                  <a:lnTo>
                    <a:pt x="286" y="668"/>
                  </a:lnTo>
                  <a:lnTo>
                    <a:pt x="286" y="668"/>
                  </a:lnTo>
                  <a:moveTo>
                    <a:pt x="286" y="673"/>
                  </a:moveTo>
                  <a:lnTo>
                    <a:pt x="473" y="778"/>
                  </a:lnTo>
                  <a:lnTo>
                    <a:pt x="473" y="778"/>
                  </a:lnTo>
                  <a:moveTo>
                    <a:pt x="512" y="800"/>
                  </a:moveTo>
                  <a:lnTo>
                    <a:pt x="539" y="822"/>
                  </a:lnTo>
                  <a:lnTo>
                    <a:pt x="539" y="822"/>
                  </a:lnTo>
                  <a:moveTo>
                    <a:pt x="281" y="673"/>
                  </a:moveTo>
                  <a:lnTo>
                    <a:pt x="286" y="673"/>
                  </a:lnTo>
                  <a:lnTo>
                    <a:pt x="286" y="673"/>
                  </a:lnTo>
                  <a:moveTo>
                    <a:pt x="281" y="767"/>
                  </a:moveTo>
                  <a:lnTo>
                    <a:pt x="281" y="673"/>
                  </a:lnTo>
                  <a:lnTo>
                    <a:pt x="281" y="673"/>
                  </a:lnTo>
                  <a:moveTo>
                    <a:pt x="539" y="822"/>
                  </a:moveTo>
                  <a:lnTo>
                    <a:pt x="512" y="805"/>
                  </a:lnTo>
                  <a:lnTo>
                    <a:pt x="512" y="805"/>
                  </a:lnTo>
                  <a:moveTo>
                    <a:pt x="473" y="783"/>
                  </a:moveTo>
                  <a:lnTo>
                    <a:pt x="281" y="673"/>
                  </a:lnTo>
                  <a:lnTo>
                    <a:pt x="281" y="673"/>
                  </a:lnTo>
                  <a:moveTo>
                    <a:pt x="281" y="767"/>
                  </a:moveTo>
                  <a:lnTo>
                    <a:pt x="424" y="849"/>
                  </a:lnTo>
                  <a:lnTo>
                    <a:pt x="424" y="849"/>
                  </a:lnTo>
                  <a:moveTo>
                    <a:pt x="424" y="849"/>
                  </a:moveTo>
                  <a:lnTo>
                    <a:pt x="424" y="899"/>
                  </a:lnTo>
                  <a:lnTo>
                    <a:pt x="424" y="899"/>
                  </a:lnTo>
                  <a:moveTo>
                    <a:pt x="424" y="899"/>
                  </a:moveTo>
                  <a:lnTo>
                    <a:pt x="457" y="921"/>
                  </a:lnTo>
                  <a:lnTo>
                    <a:pt x="457" y="921"/>
                  </a:lnTo>
                  <a:moveTo>
                    <a:pt x="473" y="927"/>
                  </a:moveTo>
                  <a:lnTo>
                    <a:pt x="479" y="932"/>
                  </a:lnTo>
                  <a:lnTo>
                    <a:pt x="479" y="932"/>
                  </a:lnTo>
                  <a:moveTo>
                    <a:pt x="297" y="673"/>
                  </a:moveTo>
                  <a:lnTo>
                    <a:pt x="292" y="673"/>
                  </a:lnTo>
                  <a:lnTo>
                    <a:pt x="292" y="673"/>
                  </a:lnTo>
                  <a:moveTo>
                    <a:pt x="286" y="673"/>
                  </a:moveTo>
                  <a:lnTo>
                    <a:pt x="292" y="668"/>
                  </a:lnTo>
                  <a:lnTo>
                    <a:pt x="292" y="668"/>
                  </a:lnTo>
                  <a:moveTo>
                    <a:pt x="292" y="673"/>
                  </a:moveTo>
                  <a:lnTo>
                    <a:pt x="292" y="673"/>
                  </a:lnTo>
                  <a:lnTo>
                    <a:pt x="292" y="673"/>
                  </a:lnTo>
                  <a:moveTo>
                    <a:pt x="1442" y="662"/>
                  </a:moveTo>
                  <a:lnTo>
                    <a:pt x="1712" y="508"/>
                  </a:lnTo>
                  <a:lnTo>
                    <a:pt x="1712" y="508"/>
                  </a:lnTo>
                  <a:moveTo>
                    <a:pt x="1712" y="508"/>
                  </a:moveTo>
                  <a:lnTo>
                    <a:pt x="1718" y="513"/>
                  </a:lnTo>
                  <a:lnTo>
                    <a:pt x="1718" y="513"/>
                  </a:lnTo>
                  <a:moveTo>
                    <a:pt x="1718" y="513"/>
                  </a:moveTo>
                  <a:lnTo>
                    <a:pt x="1448" y="668"/>
                  </a:lnTo>
                  <a:lnTo>
                    <a:pt x="1448" y="668"/>
                  </a:lnTo>
                  <a:moveTo>
                    <a:pt x="1448" y="668"/>
                  </a:moveTo>
                  <a:lnTo>
                    <a:pt x="1442" y="662"/>
                  </a:lnTo>
                  <a:lnTo>
                    <a:pt x="1442" y="662"/>
                  </a:lnTo>
                  <a:moveTo>
                    <a:pt x="1442" y="668"/>
                  </a:moveTo>
                  <a:lnTo>
                    <a:pt x="1442" y="668"/>
                  </a:lnTo>
                  <a:lnTo>
                    <a:pt x="1442" y="668"/>
                  </a:lnTo>
                  <a:moveTo>
                    <a:pt x="1442" y="668"/>
                  </a:moveTo>
                  <a:lnTo>
                    <a:pt x="1437" y="668"/>
                  </a:lnTo>
                  <a:lnTo>
                    <a:pt x="1437" y="668"/>
                  </a:lnTo>
                  <a:moveTo>
                    <a:pt x="1437" y="668"/>
                  </a:moveTo>
                  <a:lnTo>
                    <a:pt x="1437" y="668"/>
                  </a:lnTo>
                  <a:lnTo>
                    <a:pt x="1437" y="668"/>
                  </a:lnTo>
                  <a:moveTo>
                    <a:pt x="1437" y="668"/>
                  </a:moveTo>
                  <a:lnTo>
                    <a:pt x="1442" y="668"/>
                  </a:lnTo>
                  <a:lnTo>
                    <a:pt x="1442" y="668"/>
                  </a:lnTo>
                  <a:moveTo>
                    <a:pt x="1723" y="508"/>
                  </a:moveTo>
                  <a:lnTo>
                    <a:pt x="1723" y="508"/>
                  </a:lnTo>
                  <a:lnTo>
                    <a:pt x="1723" y="508"/>
                  </a:lnTo>
                  <a:moveTo>
                    <a:pt x="1723" y="508"/>
                  </a:moveTo>
                  <a:lnTo>
                    <a:pt x="1718" y="502"/>
                  </a:lnTo>
                  <a:lnTo>
                    <a:pt x="1718" y="502"/>
                  </a:lnTo>
                  <a:moveTo>
                    <a:pt x="1718" y="502"/>
                  </a:moveTo>
                  <a:lnTo>
                    <a:pt x="1718" y="502"/>
                  </a:lnTo>
                  <a:lnTo>
                    <a:pt x="1718" y="502"/>
                  </a:lnTo>
                  <a:moveTo>
                    <a:pt x="1718" y="502"/>
                  </a:moveTo>
                  <a:lnTo>
                    <a:pt x="1723" y="508"/>
                  </a:lnTo>
                  <a:lnTo>
                    <a:pt x="1723" y="508"/>
                  </a:lnTo>
                  <a:moveTo>
                    <a:pt x="1718" y="502"/>
                  </a:moveTo>
                  <a:lnTo>
                    <a:pt x="1718" y="508"/>
                  </a:lnTo>
                  <a:lnTo>
                    <a:pt x="1718" y="508"/>
                  </a:lnTo>
                  <a:moveTo>
                    <a:pt x="1718" y="508"/>
                  </a:moveTo>
                  <a:lnTo>
                    <a:pt x="1712" y="508"/>
                  </a:lnTo>
                  <a:lnTo>
                    <a:pt x="1712" y="508"/>
                  </a:lnTo>
                  <a:moveTo>
                    <a:pt x="1442" y="662"/>
                  </a:moveTo>
                  <a:lnTo>
                    <a:pt x="1442" y="668"/>
                  </a:lnTo>
                  <a:lnTo>
                    <a:pt x="1442" y="668"/>
                  </a:lnTo>
                  <a:moveTo>
                    <a:pt x="1442" y="668"/>
                  </a:moveTo>
                  <a:lnTo>
                    <a:pt x="1442" y="668"/>
                  </a:lnTo>
                  <a:lnTo>
                    <a:pt x="1442" y="668"/>
                  </a:lnTo>
                  <a:moveTo>
                    <a:pt x="1437" y="668"/>
                  </a:moveTo>
                  <a:lnTo>
                    <a:pt x="1437" y="668"/>
                  </a:lnTo>
                  <a:lnTo>
                    <a:pt x="1437" y="668"/>
                  </a:lnTo>
                  <a:moveTo>
                    <a:pt x="1723" y="508"/>
                  </a:moveTo>
                  <a:lnTo>
                    <a:pt x="1723" y="508"/>
                  </a:lnTo>
                  <a:lnTo>
                    <a:pt x="1723" y="508"/>
                  </a:lnTo>
                  <a:moveTo>
                    <a:pt x="1442" y="668"/>
                  </a:moveTo>
                  <a:lnTo>
                    <a:pt x="1442" y="673"/>
                  </a:lnTo>
                  <a:lnTo>
                    <a:pt x="1442" y="673"/>
                  </a:lnTo>
                  <a:moveTo>
                    <a:pt x="1448" y="668"/>
                  </a:moveTo>
                  <a:lnTo>
                    <a:pt x="1448" y="668"/>
                  </a:lnTo>
                  <a:lnTo>
                    <a:pt x="1448" y="668"/>
                  </a:lnTo>
                  <a:moveTo>
                    <a:pt x="1718" y="513"/>
                  </a:moveTo>
                  <a:lnTo>
                    <a:pt x="1718" y="513"/>
                  </a:lnTo>
                  <a:lnTo>
                    <a:pt x="1718" y="513"/>
                  </a:lnTo>
                  <a:moveTo>
                    <a:pt x="1723" y="508"/>
                  </a:moveTo>
                  <a:lnTo>
                    <a:pt x="1723" y="508"/>
                  </a:lnTo>
                  <a:lnTo>
                    <a:pt x="1723" y="508"/>
                  </a:lnTo>
                  <a:moveTo>
                    <a:pt x="1442" y="673"/>
                  </a:moveTo>
                  <a:lnTo>
                    <a:pt x="1442" y="668"/>
                  </a:lnTo>
                  <a:lnTo>
                    <a:pt x="1442" y="668"/>
                  </a:lnTo>
                  <a:moveTo>
                    <a:pt x="1448" y="767"/>
                  </a:moveTo>
                  <a:lnTo>
                    <a:pt x="1729" y="607"/>
                  </a:lnTo>
                  <a:lnTo>
                    <a:pt x="1729" y="607"/>
                  </a:lnTo>
                  <a:moveTo>
                    <a:pt x="1448" y="767"/>
                  </a:moveTo>
                  <a:lnTo>
                    <a:pt x="1448" y="767"/>
                  </a:lnTo>
                  <a:lnTo>
                    <a:pt x="1448" y="767"/>
                  </a:lnTo>
                  <a:moveTo>
                    <a:pt x="1448" y="673"/>
                  </a:moveTo>
                  <a:lnTo>
                    <a:pt x="1442" y="673"/>
                  </a:lnTo>
                  <a:lnTo>
                    <a:pt x="1442" y="673"/>
                  </a:lnTo>
                  <a:moveTo>
                    <a:pt x="1442" y="673"/>
                  </a:moveTo>
                  <a:lnTo>
                    <a:pt x="1723" y="508"/>
                  </a:lnTo>
                  <a:lnTo>
                    <a:pt x="1723" y="508"/>
                  </a:lnTo>
                  <a:moveTo>
                    <a:pt x="1723" y="508"/>
                  </a:moveTo>
                  <a:lnTo>
                    <a:pt x="1729" y="508"/>
                  </a:lnTo>
                  <a:lnTo>
                    <a:pt x="1729" y="508"/>
                  </a:lnTo>
                  <a:moveTo>
                    <a:pt x="1729" y="508"/>
                  </a:moveTo>
                  <a:lnTo>
                    <a:pt x="1448" y="673"/>
                  </a:lnTo>
                  <a:lnTo>
                    <a:pt x="1448" y="673"/>
                  </a:lnTo>
                  <a:moveTo>
                    <a:pt x="1442" y="673"/>
                  </a:moveTo>
                  <a:lnTo>
                    <a:pt x="1442" y="673"/>
                  </a:lnTo>
                  <a:lnTo>
                    <a:pt x="1442" y="673"/>
                  </a:lnTo>
                  <a:moveTo>
                    <a:pt x="1729" y="607"/>
                  </a:moveTo>
                  <a:lnTo>
                    <a:pt x="1729" y="508"/>
                  </a:lnTo>
                  <a:lnTo>
                    <a:pt x="1729" y="508"/>
                  </a:lnTo>
                  <a:moveTo>
                    <a:pt x="1448" y="767"/>
                  </a:moveTo>
                  <a:lnTo>
                    <a:pt x="1448" y="673"/>
                  </a:lnTo>
                  <a:lnTo>
                    <a:pt x="1448" y="673"/>
                  </a:lnTo>
                  <a:moveTo>
                    <a:pt x="1718" y="508"/>
                  </a:moveTo>
                  <a:lnTo>
                    <a:pt x="1718" y="513"/>
                  </a:lnTo>
                  <a:lnTo>
                    <a:pt x="1718" y="513"/>
                  </a:lnTo>
                  <a:moveTo>
                    <a:pt x="1442" y="668"/>
                  </a:moveTo>
                  <a:lnTo>
                    <a:pt x="1448" y="668"/>
                  </a:lnTo>
                  <a:lnTo>
                    <a:pt x="1448" y="668"/>
                  </a:lnTo>
                  <a:moveTo>
                    <a:pt x="1998" y="342"/>
                  </a:moveTo>
                  <a:lnTo>
                    <a:pt x="2004" y="348"/>
                  </a:lnTo>
                  <a:lnTo>
                    <a:pt x="2004" y="348"/>
                  </a:lnTo>
                  <a:moveTo>
                    <a:pt x="2004" y="348"/>
                  </a:moveTo>
                  <a:lnTo>
                    <a:pt x="1729" y="502"/>
                  </a:lnTo>
                  <a:lnTo>
                    <a:pt x="1729" y="502"/>
                  </a:lnTo>
                  <a:moveTo>
                    <a:pt x="1729" y="502"/>
                  </a:moveTo>
                  <a:lnTo>
                    <a:pt x="1723" y="502"/>
                  </a:lnTo>
                  <a:lnTo>
                    <a:pt x="1723" y="502"/>
                  </a:lnTo>
                  <a:moveTo>
                    <a:pt x="1723" y="502"/>
                  </a:moveTo>
                  <a:lnTo>
                    <a:pt x="1998" y="342"/>
                  </a:lnTo>
                  <a:lnTo>
                    <a:pt x="1998" y="342"/>
                  </a:lnTo>
                  <a:moveTo>
                    <a:pt x="2009" y="342"/>
                  </a:moveTo>
                  <a:lnTo>
                    <a:pt x="2004" y="342"/>
                  </a:lnTo>
                  <a:lnTo>
                    <a:pt x="2004" y="342"/>
                  </a:lnTo>
                  <a:moveTo>
                    <a:pt x="2004" y="342"/>
                  </a:moveTo>
                  <a:lnTo>
                    <a:pt x="2009" y="337"/>
                  </a:lnTo>
                  <a:lnTo>
                    <a:pt x="2009" y="337"/>
                  </a:lnTo>
                  <a:moveTo>
                    <a:pt x="2009" y="337"/>
                  </a:moveTo>
                  <a:lnTo>
                    <a:pt x="2015" y="337"/>
                  </a:lnTo>
                  <a:lnTo>
                    <a:pt x="2015" y="337"/>
                  </a:lnTo>
                  <a:moveTo>
                    <a:pt x="2015" y="337"/>
                  </a:moveTo>
                  <a:lnTo>
                    <a:pt x="2009" y="342"/>
                  </a:lnTo>
                  <a:lnTo>
                    <a:pt x="2009" y="342"/>
                  </a:lnTo>
                  <a:moveTo>
                    <a:pt x="1723" y="508"/>
                  </a:moveTo>
                  <a:lnTo>
                    <a:pt x="1718" y="502"/>
                  </a:lnTo>
                  <a:lnTo>
                    <a:pt x="1718" y="502"/>
                  </a:lnTo>
                  <a:moveTo>
                    <a:pt x="1718" y="502"/>
                  </a:moveTo>
                  <a:lnTo>
                    <a:pt x="1718" y="502"/>
                  </a:lnTo>
                  <a:lnTo>
                    <a:pt x="1718" y="502"/>
                  </a:lnTo>
                  <a:moveTo>
                    <a:pt x="1718" y="502"/>
                  </a:moveTo>
                  <a:lnTo>
                    <a:pt x="1723" y="508"/>
                  </a:lnTo>
                  <a:lnTo>
                    <a:pt x="1723" y="508"/>
                  </a:lnTo>
                  <a:moveTo>
                    <a:pt x="1723" y="508"/>
                  </a:moveTo>
                  <a:lnTo>
                    <a:pt x="1723" y="508"/>
                  </a:lnTo>
                  <a:lnTo>
                    <a:pt x="1723" y="508"/>
                  </a:lnTo>
                  <a:moveTo>
                    <a:pt x="1718" y="502"/>
                  </a:moveTo>
                  <a:lnTo>
                    <a:pt x="1718" y="502"/>
                  </a:lnTo>
                  <a:lnTo>
                    <a:pt x="1718" y="502"/>
                  </a:lnTo>
                  <a:moveTo>
                    <a:pt x="2004" y="342"/>
                  </a:moveTo>
                  <a:lnTo>
                    <a:pt x="2004" y="342"/>
                  </a:lnTo>
                  <a:lnTo>
                    <a:pt x="2004" y="342"/>
                  </a:lnTo>
                  <a:moveTo>
                    <a:pt x="2004" y="342"/>
                  </a:moveTo>
                  <a:lnTo>
                    <a:pt x="1998" y="342"/>
                  </a:lnTo>
                  <a:lnTo>
                    <a:pt x="1998" y="342"/>
                  </a:lnTo>
                  <a:moveTo>
                    <a:pt x="1723" y="502"/>
                  </a:moveTo>
                  <a:lnTo>
                    <a:pt x="1723" y="502"/>
                  </a:lnTo>
                  <a:lnTo>
                    <a:pt x="1723" y="502"/>
                  </a:lnTo>
                  <a:moveTo>
                    <a:pt x="1723" y="502"/>
                  </a:moveTo>
                  <a:lnTo>
                    <a:pt x="1723" y="508"/>
                  </a:lnTo>
                  <a:lnTo>
                    <a:pt x="1723" y="508"/>
                  </a:lnTo>
                  <a:moveTo>
                    <a:pt x="1723" y="508"/>
                  </a:moveTo>
                  <a:lnTo>
                    <a:pt x="1723" y="508"/>
                  </a:lnTo>
                  <a:lnTo>
                    <a:pt x="1723" y="508"/>
                  </a:lnTo>
                  <a:moveTo>
                    <a:pt x="2015" y="337"/>
                  </a:moveTo>
                  <a:lnTo>
                    <a:pt x="2015" y="342"/>
                  </a:lnTo>
                  <a:lnTo>
                    <a:pt x="2015" y="342"/>
                  </a:lnTo>
                  <a:moveTo>
                    <a:pt x="1723" y="508"/>
                  </a:moveTo>
                  <a:lnTo>
                    <a:pt x="1723" y="508"/>
                  </a:lnTo>
                  <a:lnTo>
                    <a:pt x="1723" y="508"/>
                  </a:lnTo>
                  <a:moveTo>
                    <a:pt x="1729" y="502"/>
                  </a:moveTo>
                  <a:lnTo>
                    <a:pt x="1729" y="502"/>
                  </a:lnTo>
                  <a:lnTo>
                    <a:pt x="1729" y="502"/>
                  </a:lnTo>
                  <a:moveTo>
                    <a:pt x="2004" y="348"/>
                  </a:moveTo>
                  <a:lnTo>
                    <a:pt x="2004" y="348"/>
                  </a:lnTo>
                  <a:lnTo>
                    <a:pt x="2004" y="348"/>
                  </a:lnTo>
                  <a:moveTo>
                    <a:pt x="2009" y="342"/>
                  </a:moveTo>
                  <a:lnTo>
                    <a:pt x="2009" y="342"/>
                  </a:lnTo>
                  <a:lnTo>
                    <a:pt x="2009" y="342"/>
                  </a:lnTo>
                  <a:moveTo>
                    <a:pt x="1729" y="601"/>
                  </a:moveTo>
                  <a:lnTo>
                    <a:pt x="1729" y="601"/>
                  </a:lnTo>
                  <a:lnTo>
                    <a:pt x="1729" y="601"/>
                  </a:lnTo>
                  <a:moveTo>
                    <a:pt x="1729" y="601"/>
                  </a:moveTo>
                  <a:lnTo>
                    <a:pt x="2026" y="430"/>
                  </a:lnTo>
                  <a:lnTo>
                    <a:pt x="2026" y="430"/>
                  </a:lnTo>
                  <a:moveTo>
                    <a:pt x="2026" y="337"/>
                  </a:moveTo>
                  <a:lnTo>
                    <a:pt x="1729" y="508"/>
                  </a:lnTo>
                  <a:lnTo>
                    <a:pt x="1729" y="508"/>
                  </a:lnTo>
                  <a:moveTo>
                    <a:pt x="1729" y="508"/>
                  </a:moveTo>
                  <a:lnTo>
                    <a:pt x="1723" y="508"/>
                  </a:lnTo>
                  <a:lnTo>
                    <a:pt x="1723" y="508"/>
                  </a:lnTo>
                  <a:moveTo>
                    <a:pt x="1723" y="508"/>
                  </a:moveTo>
                  <a:lnTo>
                    <a:pt x="2020" y="337"/>
                  </a:lnTo>
                  <a:lnTo>
                    <a:pt x="2020" y="337"/>
                  </a:lnTo>
                  <a:moveTo>
                    <a:pt x="2020" y="337"/>
                  </a:moveTo>
                  <a:lnTo>
                    <a:pt x="2026" y="337"/>
                  </a:lnTo>
                  <a:lnTo>
                    <a:pt x="2026" y="337"/>
                  </a:lnTo>
                  <a:moveTo>
                    <a:pt x="1723" y="508"/>
                  </a:moveTo>
                  <a:lnTo>
                    <a:pt x="1723" y="508"/>
                  </a:lnTo>
                  <a:lnTo>
                    <a:pt x="1723" y="508"/>
                  </a:lnTo>
                  <a:moveTo>
                    <a:pt x="1729" y="508"/>
                  </a:moveTo>
                  <a:lnTo>
                    <a:pt x="1729" y="601"/>
                  </a:lnTo>
                  <a:lnTo>
                    <a:pt x="1729" y="601"/>
                  </a:lnTo>
                  <a:moveTo>
                    <a:pt x="2026" y="337"/>
                  </a:moveTo>
                  <a:lnTo>
                    <a:pt x="2026" y="430"/>
                  </a:lnTo>
                  <a:lnTo>
                    <a:pt x="2026" y="430"/>
                  </a:lnTo>
                  <a:moveTo>
                    <a:pt x="1723" y="502"/>
                  </a:moveTo>
                  <a:lnTo>
                    <a:pt x="1729" y="508"/>
                  </a:lnTo>
                  <a:lnTo>
                    <a:pt x="1729" y="508"/>
                  </a:lnTo>
                  <a:moveTo>
                    <a:pt x="2004" y="342"/>
                  </a:moveTo>
                  <a:lnTo>
                    <a:pt x="2004" y="348"/>
                  </a:lnTo>
                  <a:lnTo>
                    <a:pt x="2004" y="348"/>
                  </a:lnTo>
                  <a:moveTo>
                    <a:pt x="1729" y="265"/>
                  </a:moveTo>
                  <a:lnTo>
                    <a:pt x="1927" y="381"/>
                  </a:lnTo>
                  <a:lnTo>
                    <a:pt x="1927" y="381"/>
                  </a:lnTo>
                  <a:moveTo>
                    <a:pt x="1729" y="171"/>
                  </a:moveTo>
                  <a:lnTo>
                    <a:pt x="1729" y="171"/>
                  </a:lnTo>
                  <a:lnTo>
                    <a:pt x="1729" y="171"/>
                  </a:lnTo>
                  <a:moveTo>
                    <a:pt x="1729" y="171"/>
                  </a:moveTo>
                  <a:lnTo>
                    <a:pt x="1971" y="309"/>
                  </a:lnTo>
                  <a:lnTo>
                    <a:pt x="1971" y="309"/>
                  </a:lnTo>
                  <a:moveTo>
                    <a:pt x="1971" y="315"/>
                  </a:moveTo>
                  <a:lnTo>
                    <a:pt x="1729" y="171"/>
                  </a:lnTo>
                  <a:lnTo>
                    <a:pt x="1729" y="171"/>
                  </a:lnTo>
                  <a:moveTo>
                    <a:pt x="2020" y="337"/>
                  </a:moveTo>
                  <a:lnTo>
                    <a:pt x="2015" y="337"/>
                  </a:lnTo>
                  <a:lnTo>
                    <a:pt x="2015" y="337"/>
                  </a:lnTo>
                  <a:moveTo>
                    <a:pt x="2015" y="337"/>
                  </a:moveTo>
                  <a:lnTo>
                    <a:pt x="2009" y="337"/>
                  </a:lnTo>
                  <a:lnTo>
                    <a:pt x="2009" y="337"/>
                  </a:lnTo>
                  <a:moveTo>
                    <a:pt x="2009" y="331"/>
                  </a:moveTo>
                  <a:lnTo>
                    <a:pt x="2020" y="337"/>
                  </a:lnTo>
                  <a:lnTo>
                    <a:pt x="2020" y="337"/>
                  </a:lnTo>
                  <a:moveTo>
                    <a:pt x="2015" y="337"/>
                  </a:moveTo>
                  <a:lnTo>
                    <a:pt x="2015" y="342"/>
                  </a:lnTo>
                  <a:lnTo>
                    <a:pt x="2015" y="342"/>
                  </a:lnTo>
                  <a:moveTo>
                    <a:pt x="2020" y="337"/>
                  </a:moveTo>
                  <a:lnTo>
                    <a:pt x="2020" y="337"/>
                  </a:lnTo>
                  <a:lnTo>
                    <a:pt x="2020" y="337"/>
                  </a:lnTo>
                  <a:moveTo>
                    <a:pt x="2026" y="430"/>
                  </a:moveTo>
                  <a:lnTo>
                    <a:pt x="2026" y="430"/>
                  </a:lnTo>
                  <a:lnTo>
                    <a:pt x="2026" y="430"/>
                  </a:lnTo>
                  <a:moveTo>
                    <a:pt x="2026" y="430"/>
                  </a:moveTo>
                  <a:lnTo>
                    <a:pt x="2026" y="430"/>
                  </a:lnTo>
                  <a:lnTo>
                    <a:pt x="2026" y="430"/>
                  </a:lnTo>
                  <a:moveTo>
                    <a:pt x="1729" y="160"/>
                  </a:moveTo>
                  <a:lnTo>
                    <a:pt x="1971" y="304"/>
                  </a:lnTo>
                  <a:lnTo>
                    <a:pt x="1971" y="304"/>
                  </a:lnTo>
                  <a:moveTo>
                    <a:pt x="2009" y="326"/>
                  </a:moveTo>
                  <a:lnTo>
                    <a:pt x="2026" y="337"/>
                  </a:lnTo>
                  <a:lnTo>
                    <a:pt x="2026" y="337"/>
                  </a:lnTo>
                  <a:moveTo>
                    <a:pt x="2026" y="337"/>
                  </a:moveTo>
                  <a:lnTo>
                    <a:pt x="2026" y="337"/>
                  </a:lnTo>
                  <a:lnTo>
                    <a:pt x="2026" y="337"/>
                  </a:lnTo>
                  <a:moveTo>
                    <a:pt x="2026" y="337"/>
                  </a:moveTo>
                  <a:lnTo>
                    <a:pt x="2009" y="326"/>
                  </a:lnTo>
                  <a:lnTo>
                    <a:pt x="2009" y="326"/>
                  </a:lnTo>
                  <a:moveTo>
                    <a:pt x="1971" y="309"/>
                  </a:moveTo>
                  <a:lnTo>
                    <a:pt x="1729" y="166"/>
                  </a:lnTo>
                  <a:lnTo>
                    <a:pt x="1729" y="166"/>
                  </a:lnTo>
                  <a:moveTo>
                    <a:pt x="1729" y="160"/>
                  </a:moveTo>
                  <a:lnTo>
                    <a:pt x="1729" y="160"/>
                  </a:lnTo>
                  <a:lnTo>
                    <a:pt x="1729" y="160"/>
                  </a:lnTo>
                  <a:moveTo>
                    <a:pt x="2026" y="337"/>
                  </a:moveTo>
                  <a:lnTo>
                    <a:pt x="2026" y="430"/>
                  </a:lnTo>
                  <a:lnTo>
                    <a:pt x="2026" y="430"/>
                  </a:lnTo>
                  <a:moveTo>
                    <a:pt x="2026" y="337"/>
                  </a:moveTo>
                  <a:lnTo>
                    <a:pt x="2026" y="430"/>
                  </a:lnTo>
                  <a:lnTo>
                    <a:pt x="2026" y="430"/>
                  </a:lnTo>
                  <a:moveTo>
                    <a:pt x="11" y="502"/>
                  </a:moveTo>
                  <a:lnTo>
                    <a:pt x="11" y="508"/>
                  </a:lnTo>
                  <a:lnTo>
                    <a:pt x="11" y="508"/>
                  </a:lnTo>
                  <a:moveTo>
                    <a:pt x="16" y="508"/>
                  </a:moveTo>
                  <a:lnTo>
                    <a:pt x="286" y="662"/>
                  </a:lnTo>
                  <a:lnTo>
                    <a:pt x="286" y="662"/>
                  </a:lnTo>
                  <a:moveTo>
                    <a:pt x="286" y="662"/>
                  </a:moveTo>
                  <a:lnTo>
                    <a:pt x="286" y="662"/>
                  </a:lnTo>
                  <a:lnTo>
                    <a:pt x="286" y="662"/>
                  </a:lnTo>
                  <a:moveTo>
                    <a:pt x="292" y="668"/>
                  </a:moveTo>
                  <a:lnTo>
                    <a:pt x="292" y="668"/>
                  </a:lnTo>
                  <a:lnTo>
                    <a:pt x="292" y="668"/>
                  </a:lnTo>
                  <a:moveTo>
                    <a:pt x="292" y="668"/>
                  </a:moveTo>
                  <a:lnTo>
                    <a:pt x="292" y="668"/>
                  </a:lnTo>
                  <a:lnTo>
                    <a:pt x="292" y="668"/>
                  </a:lnTo>
                  <a:moveTo>
                    <a:pt x="11" y="502"/>
                  </a:moveTo>
                  <a:lnTo>
                    <a:pt x="11" y="502"/>
                  </a:lnTo>
                  <a:lnTo>
                    <a:pt x="11" y="502"/>
                  </a:lnTo>
                  <a:moveTo>
                    <a:pt x="5" y="508"/>
                  </a:moveTo>
                  <a:lnTo>
                    <a:pt x="5" y="508"/>
                  </a:lnTo>
                  <a:lnTo>
                    <a:pt x="5" y="508"/>
                  </a:lnTo>
                  <a:moveTo>
                    <a:pt x="5" y="508"/>
                  </a:moveTo>
                  <a:lnTo>
                    <a:pt x="11" y="502"/>
                  </a:lnTo>
                  <a:lnTo>
                    <a:pt x="11" y="502"/>
                  </a:lnTo>
                  <a:moveTo>
                    <a:pt x="286" y="673"/>
                  </a:moveTo>
                  <a:lnTo>
                    <a:pt x="286" y="668"/>
                  </a:lnTo>
                  <a:lnTo>
                    <a:pt x="286" y="668"/>
                  </a:lnTo>
                  <a:moveTo>
                    <a:pt x="286" y="668"/>
                  </a:moveTo>
                  <a:lnTo>
                    <a:pt x="286" y="668"/>
                  </a:lnTo>
                  <a:lnTo>
                    <a:pt x="286" y="668"/>
                  </a:lnTo>
                  <a:moveTo>
                    <a:pt x="286" y="668"/>
                  </a:moveTo>
                  <a:lnTo>
                    <a:pt x="286" y="673"/>
                  </a:lnTo>
                  <a:lnTo>
                    <a:pt x="286" y="673"/>
                  </a:lnTo>
                  <a:moveTo>
                    <a:pt x="281" y="668"/>
                  </a:moveTo>
                  <a:lnTo>
                    <a:pt x="281" y="668"/>
                  </a:lnTo>
                  <a:lnTo>
                    <a:pt x="281" y="668"/>
                  </a:lnTo>
                  <a:moveTo>
                    <a:pt x="281" y="668"/>
                  </a:moveTo>
                  <a:lnTo>
                    <a:pt x="11" y="513"/>
                  </a:lnTo>
                  <a:lnTo>
                    <a:pt x="11" y="513"/>
                  </a:lnTo>
                  <a:moveTo>
                    <a:pt x="11" y="513"/>
                  </a:moveTo>
                  <a:lnTo>
                    <a:pt x="11" y="513"/>
                  </a:lnTo>
                  <a:lnTo>
                    <a:pt x="11" y="513"/>
                  </a:lnTo>
                  <a:moveTo>
                    <a:pt x="5" y="508"/>
                  </a:moveTo>
                  <a:lnTo>
                    <a:pt x="5" y="508"/>
                  </a:lnTo>
                  <a:lnTo>
                    <a:pt x="5" y="508"/>
                  </a:lnTo>
                  <a:moveTo>
                    <a:pt x="5" y="508"/>
                  </a:moveTo>
                  <a:lnTo>
                    <a:pt x="5" y="508"/>
                  </a:lnTo>
                  <a:lnTo>
                    <a:pt x="5" y="508"/>
                  </a:lnTo>
                  <a:moveTo>
                    <a:pt x="292" y="668"/>
                  </a:moveTo>
                  <a:lnTo>
                    <a:pt x="286" y="668"/>
                  </a:lnTo>
                  <a:lnTo>
                    <a:pt x="286" y="668"/>
                  </a:lnTo>
                  <a:moveTo>
                    <a:pt x="5" y="508"/>
                  </a:moveTo>
                  <a:lnTo>
                    <a:pt x="286" y="673"/>
                  </a:lnTo>
                  <a:lnTo>
                    <a:pt x="286" y="673"/>
                  </a:lnTo>
                  <a:moveTo>
                    <a:pt x="286" y="673"/>
                  </a:moveTo>
                  <a:lnTo>
                    <a:pt x="286" y="673"/>
                  </a:lnTo>
                  <a:lnTo>
                    <a:pt x="286" y="673"/>
                  </a:lnTo>
                  <a:moveTo>
                    <a:pt x="0" y="585"/>
                  </a:moveTo>
                  <a:lnTo>
                    <a:pt x="0" y="508"/>
                  </a:lnTo>
                  <a:lnTo>
                    <a:pt x="0" y="508"/>
                  </a:lnTo>
                  <a:moveTo>
                    <a:pt x="0" y="508"/>
                  </a:moveTo>
                  <a:lnTo>
                    <a:pt x="5" y="508"/>
                  </a:lnTo>
                  <a:lnTo>
                    <a:pt x="5" y="508"/>
                  </a:lnTo>
                  <a:moveTo>
                    <a:pt x="281" y="673"/>
                  </a:moveTo>
                  <a:lnTo>
                    <a:pt x="0" y="508"/>
                  </a:lnTo>
                  <a:lnTo>
                    <a:pt x="0" y="508"/>
                  </a:lnTo>
                  <a:moveTo>
                    <a:pt x="0" y="585"/>
                  </a:moveTo>
                  <a:lnTo>
                    <a:pt x="143" y="668"/>
                  </a:lnTo>
                  <a:lnTo>
                    <a:pt x="143" y="668"/>
                  </a:lnTo>
                  <a:moveTo>
                    <a:pt x="143" y="668"/>
                  </a:moveTo>
                  <a:lnTo>
                    <a:pt x="143" y="684"/>
                  </a:lnTo>
                  <a:lnTo>
                    <a:pt x="143" y="684"/>
                  </a:lnTo>
                  <a:moveTo>
                    <a:pt x="143" y="684"/>
                  </a:moveTo>
                  <a:lnTo>
                    <a:pt x="281" y="767"/>
                  </a:lnTo>
                  <a:lnTo>
                    <a:pt x="281" y="767"/>
                  </a:lnTo>
                  <a:moveTo>
                    <a:pt x="281" y="767"/>
                  </a:moveTo>
                  <a:lnTo>
                    <a:pt x="281" y="673"/>
                  </a:lnTo>
                  <a:lnTo>
                    <a:pt x="281" y="673"/>
                  </a:lnTo>
                  <a:moveTo>
                    <a:pt x="286" y="673"/>
                  </a:moveTo>
                  <a:lnTo>
                    <a:pt x="281" y="673"/>
                  </a:lnTo>
                  <a:lnTo>
                    <a:pt x="281" y="673"/>
                  </a:lnTo>
                  <a:moveTo>
                    <a:pt x="281" y="767"/>
                  </a:moveTo>
                  <a:lnTo>
                    <a:pt x="281" y="767"/>
                  </a:lnTo>
                  <a:lnTo>
                    <a:pt x="281" y="767"/>
                  </a:lnTo>
                  <a:moveTo>
                    <a:pt x="16" y="508"/>
                  </a:moveTo>
                  <a:lnTo>
                    <a:pt x="11" y="513"/>
                  </a:lnTo>
                  <a:lnTo>
                    <a:pt x="11" y="513"/>
                  </a:lnTo>
                  <a:moveTo>
                    <a:pt x="281" y="668"/>
                  </a:moveTo>
                  <a:lnTo>
                    <a:pt x="286" y="662"/>
                  </a:lnTo>
                  <a:lnTo>
                    <a:pt x="286" y="662"/>
                  </a:lnTo>
                  <a:moveTo>
                    <a:pt x="292" y="668"/>
                  </a:moveTo>
                  <a:lnTo>
                    <a:pt x="286" y="668"/>
                  </a:lnTo>
                  <a:lnTo>
                    <a:pt x="286" y="668"/>
                  </a:lnTo>
                  <a:moveTo>
                    <a:pt x="5" y="508"/>
                  </a:moveTo>
                  <a:lnTo>
                    <a:pt x="11" y="502"/>
                  </a:lnTo>
                  <a:lnTo>
                    <a:pt x="11" y="502"/>
                  </a:lnTo>
                  <a:moveTo>
                    <a:pt x="11" y="508"/>
                  </a:moveTo>
                  <a:lnTo>
                    <a:pt x="5" y="513"/>
                  </a:lnTo>
                  <a:lnTo>
                    <a:pt x="5" y="513"/>
                  </a:lnTo>
                  <a:moveTo>
                    <a:pt x="286" y="668"/>
                  </a:moveTo>
                  <a:lnTo>
                    <a:pt x="281" y="668"/>
                  </a:lnTo>
                  <a:lnTo>
                    <a:pt x="281" y="668"/>
                  </a:lnTo>
                  <a:moveTo>
                    <a:pt x="1448" y="105"/>
                  </a:moveTo>
                  <a:lnTo>
                    <a:pt x="1690" y="243"/>
                  </a:lnTo>
                  <a:lnTo>
                    <a:pt x="1690" y="243"/>
                  </a:lnTo>
                  <a:moveTo>
                    <a:pt x="1690" y="149"/>
                  </a:moveTo>
                  <a:lnTo>
                    <a:pt x="1448" y="11"/>
                  </a:lnTo>
                  <a:lnTo>
                    <a:pt x="1448" y="11"/>
                  </a:lnTo>
                  <a:moveTo>
                    <a:pt x="1448" y="6"/>
                  </a:moveTo>
                  <a:lnTo>
                    <a:pt x="1448" y="6"/>
                  </a:lnTo>
                  <a:lnTo>
                    <a:pt x="1448" y="6"/>
                  </a:lnTo>
                  <a:moveTo>
                    <a:pt x="1448" y="6"/>
                  </a:moveTo>
                  <a:lnTo>
                    <a:pt x="1690" y="144"/>
                  </a:lnTo>
                  <a:lnTo>
                    <a:pt x="1690" y="144"/>
                  </a:lnTo>
                  <a:moveTo>
                    <a:pt x="1690" y="144"/>
                  </a:moveTo>
                  <a:lnTo>
                    <a:pt x="1448" y="0"/>
                  </a:lnTo>
                  <a:lnTo>
                    <a:pt x="1448" y="0"/>
                  </a:lnTo>
                  <a:moveTo>
                    <a:pt x="1448" y="0"/>
                  </a:moveTo>
                  <a:lnTo>
                    <a:pt x="1448" y="0"/>
                  </a:lnTo>
                  <a:lnTo>
                    <a:pt x="1448" y="0"/>
                  </a:lnTo>
                  <a:moveTo>
                    <a:pt x="1448" y="0"/>
                  </a:moveTo>
                  <a:lnTo>
                    <a:pt x="1690" y="138"/>
                  </a:lnTo>
                  <a:lnTo>
                    <a:pt x="1690" y="138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64" name="Freeform 47">
              <a:extLst>
                <a:ext uri="{FF2B5EF4-FFF2-40B4-BE49-F238E27FC236}">
                  <a16:creationId xmlns:a16="http://schemas.microsoft.com/office/drawing/2014/main" id="{1F2AF99B-A25B-407A-80CE-0A0855270D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3" y="3036"/>
              <a:ext cx="94" cy="138"/>
            </a:xfrm>
            <a:custGeom>
              <a:avLst/>
              <a:gdLst>
                <a:gd name="T0" fmla="*/ 88 w 94"/>
                <a:gd name="T1" fmla="*/ 105 h 138"/>
                <a:gd name="T2" fmla="*/ 77 w 94"/>
                <a:gd name="T3" fmla="*/ 111 h 138"/>
                <a:gd name="T4" fmla="*/ 77 w 94"/>
                <a:gd name="T5" fmla="*/ 111 h 138"/>
                <a:gd name="T6" fmla="*/ 72 w 94"/>
                <a:gd name="T7" fmla="*/ 0 h 138"/>
                <a:gd name="T8" fmla="*/ 0 w 94"/>
                <a:gd name="T9" fmla="*/ 45 h 138"/>
                <a:gd name="T10" fmla="*/ 0 w 94"/>
                <a:gd name="T11" fmla="*/ 45 h 138"/>
                <a:gd name="T12" fmla="*/ 0 w 94"/>
                <a:gd name="T13" fmla="*/ 45 h 138"/>
                <a:gd name="T14" fmla="*/ 0 w 94"/>
                <a:gd name="T15" fmla="*/ 133 h 138"/>
                <a:gd name="T16" fmla="*/ 0 w 94"/>
                <a:gd name="T17" fmla="*/ 133 h 138"/>
                <a:gd name="T18" fmla="*/ 77 w 94"/>
                <a:gd name="T19" fmla="*/ 122 h 138"/>
                <a:gd name="T20" fmla="*/ 77 w 94"/>
                <a:gd name="T21" fmla="*/ 6 h 138"/>
                <a:gd name="T22" fmla="*/ 77 w 94"/>
                <a:gd name="T23" fmla="*/ 6 h 138"/>
                <a:gd name="T24" fmla="*/ 77 w 94"/>
                <a:gd name="T25" fmla="*/ 6 h 138"/>
                <a:gd name="T26" fmla="*/ 72 w 94"/>
                <a:gd name="T27" fmla="*/ 0 h 138"/>
                <a:gd name="T28" fmla="*/ 72 w 94"/>
                <a:gd name="T29" fmla="*/ 0 h 138"/>
                <a:gd name="T30" fmla="*/ 6 w 94"/>
                <a:gd name="T31" fmla="*/ 138 h 138"/>
                <a:gd name="T32" fmla="*/ 6 w 94"/>
                <a:gd name="T33" fmla="*/ 50 h 138"/>
                <a:gd name="T34" fmla="*/ 6 w 94"/>
                <a:gd name="T35" fmla="*/ 50 h 138"/>
                <a:gd name="T36" fmla="*/ 6 w 94"/>
                <a:gd name="T37" fmla="*/ 50 h 138"/>
                <a:gd name="T38" fmla="*/ 11 w 94"/>
                <a:gd name="T39" fmla="*/ 45 h 138"/>
                <a:gd name="T40" fmla="*/ 11 w 94"/>
                <a:gd name="T41" fmla="*/ 45 h 138"/>
                <a:gd name="T42" fmla="*/ 28 w 94"/>
                <a:gd name="T43" fmla="*/ 39 h 138"/>
                <a:gd name="T44" fmla="*/ 77 w 94"/>
                <a:gd name="T45" fmla="*/ 6 h 138"/>
                <a:gd name="T46" fmla="*/ 77 w 94"/>
                <a:gd name="T47" fmla="*/ 6 h 138"/>
                <a:gd name="T48" fmla="*/ 77 w 94"/>
                <a:gd name="T49" fmla="*/ 122 h 138"/>
                <a:gd name="T50" fmla="*/ 94 w 94"/>
                <a:gd name="T51" fmla="*/ 111 h 138"/>
                <a:gd name="T52" fmla="*/ 94 w 94"/>
                <a:gd name="T53" fmla="*/ 111 h 138"/>
                <a:gd name="T54" fmla="*/ 94 w 94"/>
                <a:gd name="T55" fmla="*/ 111 h 138"/>
                <a:gd name="T56" fmla="*/ 94 w 94"/>
                <a:gd name="T57" fmla="*/ 111 h 138"/>
                <a:gd name="T58" fmla="*/ 94 w 94"/>
                <a:gd name="T59" fmla="*/ 111 h 138"/>
                <a:gd name="T60" fmla="*/ 94 w 94"/>
                <a:gd name="T61" fmla="*/ 111 h 138"/>
                <a:gd name="T62" fmla="*/ 94 w 94"/>
                <a:gd name="T63" fmla="*/ 111 h 138"/>
                <a:gd name="T64" fmla="*/ 94 w 94"/>
                <a:gd name="T65" fmla="*/ 111 h 138"/>
                <a:gd name="T66" fmla="*/ 0 w 94"/>
                <a:gd name="T67" fmla="*/ 45 h 138"/>
                <a:gd name="T68" fmla="*/ 6 w 94"/>
                <a:gd name="T69" fmla="*/ 50 h 138"/>
                <a:gd name="T70" fmla="*/ 6 w 94"/>
                <a:gd name="T71" fmla="*/ 50 h 138"/>
                <a:gd name="T72" fmla="*/ 88 w 94"/>
                <a:gd name="T73" fmla="*/ 105 h 138"/>
                <a:gd name="T74" fmla="*/ 94 w 94"/>
                <a:gd name="T75" fmla="*/ 111 h 138"/>
                <a:gd name="T76" fmla="*/ 94 w 94"/>
                <a:gd name="T77" fmla="*/ 1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138">
                  <a:moveTo>
                    <a:pt x="88" y="105"/>
                  </a:moveTo>
                  <a:lnTo>
                    <a:pt x="77" y="111"/>
                  </a:lnTo>
                  <a:lnTo>
                    <a:pt x="77" y="111"/>
                  </a:lnTo>
                  <a:moveTo>
                    <a:pt x="72" y="0"/>
                  </a:moveTo>
                  <a:lnTo>
                    <a:pt x="0" y="45"/>
                  </a:lnTo>
                  <a:lnTo>
                    <a:pt x="0" y="45"/>
                  </a:lnTo>
                  <a:moveTo>
                    <a:pt x="0" y="45"/>
                  </a:moveTo>
                  <a:lnTo>
                    <a:pt x="0" y="133"/>
                  </a:lnTo>
                  <a:lnTo>
                    <a:pt x="0" y="133"/>
                  </a:lnTo>
                  <a:moveTo>
                    <a:pt x="77" y="122"/>
                  </a:moveTo>
                  <a:lnTo>
                    <a:pt x="77" y="6"/>
                  </a:lnTo>
                  <a:lnTo>
                    <a:pt x="77" y="6"/>
                  </a:lnTo>
                  <a:moveTo>
                    <a:pt x="77" y="6"/>
                  </a:moveTo>
                  <a:lnTo>
                    <a:pt x="72" y="0"/>
                  </a:lnTo>
                  <a:lnTo>
                    <a:pt x="72" y="0"/>
                  </a:lnTo>
                  <a:moveTo>
                    <a:pt x="6" y="138"/>
                  </a:moveTo>
                  <a:lnTo>
                    <a:pt x="6" y="50"/>
                  </a:lnTo>
                  <a:lnTo>
                    <a:pt x="6" y="50"/>
                  </a:lnTo>
                  <a:moveTo>
                    <a:pt x="6" y="50"/>
                  </a:moveTo>
                  <a:lnTo>
                    <a:pt x="11" y="45"/>
                  </a:lnTo>
                  <a:lnTo>
                    <a:pt x="11" y="45"/>
                  </a:lnTo>
                  <a:moveTo>
                    <a:pt x="28" y="39"/>
                  </a:moveTo>
                  <a:lnTo>
                    <a:pt x="77" y="6"/>
                  </a:lnTo>
                  <a:lnTo>
                    <a:pt x="77" y="6"/>
                  </a:lnTo>
                  <a:moveTo>
                    <a:pt x="77" y="122"/>
                  </a:moveTo>
                  <a:lnTo>
                    <a:pt x="94" y="111"/>
                  </a:lnTo>
                  <a:lnTo>
                    <a:pt x="94" y="111"/>
                  </a:lnTo>
                  <a:moveTo>
                    <a:pt x="94" y="111"/>
                  </a:moveTo>
                  <a:lnTo>
                    <a:pt x="94" y="111"/>
                  </a:lnTo>
                  <a:lnTo>
                    <a:pt x="94" y="111"/>
                  </a:lnTo>
                  <a:moveTo>
                    <a:pt x="94" y="111"/>
                  </a:moveTo>
                  <a:lnTo>
                    <a:pt x="94" y="111"/>
                  </a:lnTo>
                  <a:lnTo>
                    <a:pt x="94" y="111"/>
                  </a:lnTo>
                  <a:moveTo>
                    <a:pt x="0" y="45"/>
                  </a:moveTo>
                  <a:lnTo>
                    <a:pt x="6" y="50"/>
                  </a:lnTo>
                  <a:lnTo>
                    <a:pt x="6" y="50"/>
                  </a:lnTo>
                  <a:moveTo>
                    <a:pt x="88" y="105"/>
                  </a:moveTo>
                  <a:lnTo>
                    <a:pt x="94" y="111"/>
                  </a:lnTo>
                  <a:lnTo>
                    <a:pt x="94" y="111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65" name="Freeform 48">
              <a:extLst>
                <a:ext uri="{FF2B5EF4-FFF2-40B4-BE49-F238E27FC236}">
                  <a16:creationId xmlns:a16="http://schemas.microsoft.com/office/drawing/2014/main" id="{188D71B1-99BB-4259-89B6-3095945BA2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6" y="3075"/>
              <a:ext cx="137" cy="99"/>
            </a:xfrm>
            <a:custGeom>
              <a:avLst/>
              <a:gdLst>
                <a:gd name="T0" fmla="*/ 71 w 137"/>
                <a:gd name="T1" fmla="*/ 99 h 99"/>
                <a:gd name="T2" fmla="*/ 22 w 137"/>
                <a:gd name="T3" fmla="*/ 72 h 99"/>
                <a:gd name="T4" fmla="*/ 22 w 137"/>
                <a:gd name="T5" fmla="*/ 72 h 99"/>
                <a:gd name="T6" fmla="*/ 27 w 137"/>
                <a:gd name="T7" fmla="*/ 0 h 99"/>
                <a:gd name="T8" fmla="*/ 5 w 137"/>
                <a:gd name="T9" fmla="*/ 11 h 99"/>
                <a:gd name="T10" fmla="*/ 5 w 137"/>
                <a:gd name="T11" fmla="*/ 11 h 99"/>
                <a:gd name="T12" fmla="*/ 5 w 137"/>
                <a:gd name="T13" fmla="*/ 11 h 99"/>
                <a:gd name="T14" fmla="*/ 0 w 137"/>
                <a:gd name="T15" fmla="*/ 17 h 99"/>
                <a:gd name="T16" fmla="*/ 0 w 137"/>
                <a:gd name="T17" fmla="*/ 17 h 99"/>
                <a:gd name="T18" fmla="*/ 0 w 137"/>
                <a:gd name="T19" fmla="*/ 17 h 99"/>
                <a:gd name="T20" fmla="*/ 110 w 137"/>
                <a:gd name="T21" fmla="*/ 77 h 99"/>
                <a:gd name="T22" fmla="*/ 110 w 137"/>
                <a:gd name="T23" fmla="*/ 77 h 99"/>
                <a:gd name="T24" fmla="*/ 110 w 137"/>
                <a:gd name="T25" fmla="*/ 77 h 99"/>
                <a:gd name="T26" fmla="*/ 137 w 137"/>
                <a:gd name="T27" fmla="*/ 61 h 99"/>
                <a:gd name="T28" fmla="*/ 137 w 137"/>
                <a:gd name="T29" fmla="*/ 61 h 99"/>
                <a:gd name="T30" fmla="*/ 137 w 137"/>
                <a:gd name="T31" fmla="*/ 61 h 99"/>
                <a:gd name="T32" fmla="*/ 27 w 137"/>
                <a:gd name="T33" fmla="*/ 0 h 99"/>
                <a:gd name="T34" fmla="*/ 27 w 137"/>
                <a:gd name="T35" fmla="*/ 0 h 99"/>
                <a:gd name="T36" fmla="*/ 22 w 137"/>
                <a:gd name="T37" fmla="*/ 39 h 99"/>
                <a:gd name="T38" fmla="*/ 22 w 137"/>
                <a:gd name="T39" fmla="*/ 72 h 99"/>
                <a:gd name="T40" fmla="*/ 22 w 137"/>
                <a:gd name="T41" fmla="*/ 72 h 99"/>
                <a:gd name="T42" fmla="*/ 0 w 137"/>
                <a:gd name="T43" fmla="*/ 22 h 99"/>
                <a:gd name="T44" fmla="*/ 0 w 137"/>
                <a:gd name="T45" fmla="*/ 17 h 99"/>
                <a:gd name="T46" fmla="*/ 0 w 137"/>
                <a:gd name="T47" fmla="*/ 17 h 99"/>
                <a:gd name="T48" fmla="*/ 137 w 137"/>
                <a:gd name="T49" fmla="*/ 61 h 99"/>
                <a:gd name="T50" fmla="*/ 137 w 137"/>
                <a:gd name="T51" fmla="*/ 61 h 99"/>
                <a:gd name="T52" fmla="*/ 137 w 137"/>
                <a:gd name="T53" fmla="*/ 61 h 99"/>
                <a:gd name="T54" fmla="*/ 110 w 137"/>
                <a:gd name="T55" fmla="*/ 77 h 99"/>
                <a:gd name="T56" fmla="*/ 110 w 137"/>
                <a:gd name="T57" fmla="*/ 77 h 99"/>
                <a:gd name="T58" fmla="*/ 110 w 137"/>
                <a:gd name="T59" fmla="*/ 77 h 99"/>
                <a:gd name="T60" fmla="*/ 99 w 137"/>
                <a:gd name="T61" fmla="*/ 83 h 99"/>
                <a:gd name="T62" fmla="*/ 0 w 137"/>
                <a:gd name="T63" fmla="*/ 22 h 99"/>
                <a:gd name="T64" fmla="*/ 0 w 137"/>
                <a:gd name="T65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" h="99">
                  <a:moveTo>
                    <a:pt x="71" y="99"/>
                  </a:moveTo>
                  <a:lnTo>
                    <a:pt x="22" y="72"/>
                  </a:lnTo>
                  <a:lnTo>
                    <a:pt x="22" y="72"/>
                  </a:lnTo>
                  <a:moveTo>
                    <a:pt x="27" y="0"/>
                  </a:moveTo>
                  <a:lnTo>
                    <a:pt x="5" y="11"/>
                  </a:lnTo>
                  <a:lnTo>
                    <a:pt x="5" y="11"/>
                  </a:lnTo>
                  <a:moveTo>
                    <a:pt x="5" y="11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17"/>
                  </a:moveTo>
                  <a:lnTo>
                    <a:pt x="110" y="77"/>
                  </a:lnTo>
                  <a:lnTo>
                    <a:pt x="110" y="77"/>
                  </a:lnTo>
                  <a:moveTo>
                    <a:pt x="110" y="77"/>
                  </a:moveTo>
                  <a:lnTo>
                    <a:pt x="137" y="61"/>
                  </a:lnTo>
                  <a:lnTo>
                    <a:pt x="137" y="61"/>
                  </a:lnTo>
                  <a:moveTo>
                    <a:pt x="137" y="61"/>
                  </a:moveTo>
                  <a:lnTo>
                    <a:pt x="27" y="0"/>
                  </a:lnTo>
                  <a:lnTo>
                    <a:pt x="27" y="0"/>
                  </a:lnTo>
                  <a:moveTo>
                    <a:pt x="22" y="39"/>
                  </a:moveTo>
                  <a:lnTo>
                    <a:pt x="22" y="72"/>
                  </a:lnTo>
                  <a:lnTo>
                    <a:pt x="22" y="72"/>
                  </a:lnTo>
                  <a:moveTo>
                    <a:pt x="0" y="22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137" y="61"/>
                  </a:moveTo>
                  <a:lnTo>
                    <a:pt x="137" y="61"/>
                  </a:lnTo>
                  <a:lnTo>
                    <a:pt x="137" y="61"/>
                  </a:lnTo>
                  <a:moveTo>
                    <a:pt x="110" y="77"/>
                  </a:moveTo>
                  <a:lnTo>
                    <a:pt x="110" y="77"/>
                  </a:lnTo>
                  <a:lnTo>
                    <a:pt x="110" y="77"/>
                  </a:lnTo>
                  <a:moveTo>
                    <a:pt x="99" y="83"/>
                  </a:move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F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66" name="Freeform 49">
              <a:extLst>
                <a:ext uri="{FF2B5EF4-FFF2-40B4-BE49-F238E27FC236}">
                  <a16:creationId xmlns:a16="http://schemas.microsoft.com/office/drawing/2014/main" id="{3D70895A-9850-45CA-A4B0-6E95EF561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7" y="2022"/>
              <a:ext cx="1690" cy="750"/>
            </a:xfrm>
            <a:custGeom>
              <a:avLst/>
              <a:gdLst>
                <a:gd name="T0" fmla="*/ 11 w 1690"/>
                <a:gd name="T1" fmla="*/ 507 h 750"/>
                <a:gd name="T2" fmla="*/ 16 w 1690"/>
                <a:gd name="T3" fmla="*/ 513 h 750"/>
                <a:gd name="T4" fmla="*/ 281 w 1690"/>
                <a:gd name="T5" fmla="*/ 667 h 750"/>
                <a:gd name="T6" fmla="*/ 281 w 1690"/>
                <a:gd name="T7" fmla="*/ 667 h 750"/>
                <a:gd name="T8" fmla="*/ 286 w 1690"/>
                <a:gd name="T9" fmla="*/ 667 h 750"/>
                <a:gd name="T10" fmla="*/ 292 w 1690"/>
                <a:gd name="T11" fmla="*/ 667 h 750"/>
                <a:gd name="T12" fmla="*/ 292 w 1690"/>
                <a:gd name="T13" fmla="*/ 667 h 750"/>
                <a:gd name="T14" fmla="*/ 11 w 1690"/>
                <a:gd name="T15" fmla="*/ 507 h 750"/>
                <a:gd name="T16" fmla="*/ 11 w 1690"/>
                <a:gd name="T17" fmla="*/ 507 h 750"/>
                <a:gd name="T18" fmla="*/ 5 w 1690"/>
                <a:gd name="T19" fmla="*/ 507 h 750"/>
                <a:gd name="T20" fmla="*/ 5 w 1690"/>
                <a:gd name="T21" fmla="*/ 507 h 750"/>
                <a:gd name="T22" fmla="*/ 11 w 1690"/>
                <a:gd name="T23" fmla="*/ 507 h 750"/>
                <a:gd name="T24" fmla="*/ 286 w 1690"/>
                <a:gd name="T25" fmla="*/ 673 h 750"/>
                <a:gd name="T26" fmla="*/ 286 w 1690"/>
                <a:gd name="T27" fmla="*/ 673 h 750"/>
                <a:gd name="T28" fmla="*/ 286 w 1690"/>
                <a:gd name="T29" fmla="*/ 673 h 750"/>
                <a:gd name="T30" fmla="*/ 286 w 1690"/>
                <a:gd name="T31" fmla="*/ 673 h 750"/>
                <a:gd name="T32" fmla="*/ 281 w 1690"/>
                <a:gd name="T33" fmla="*/ 667 h 750"/>
                <a:gd name="T34" fmla="*/ 281 w 1690"/>
                <a:gd name="T35" fmla="*/ 667 h 750"/>
                <a:gd name="T36" fmla="*/ 11 w 1690"/>
                <a:gd name="T37" fmla="*/ 513 h 750"/>
                <a:gd name="T38" fmla="*/ 11 w 1690"/>
                <a:gd name="T39" fmla="*/ 513 h 750"/>
                <a:gd name="T40" fmla="*/ 11 w 1690"/>
                <a:gd name="T41" fmla="*/ 513 h 750"/>
                <a:gd name="T42" fmla="*/ 5 w 1690"/>
                <a:gd name="T43" fmla="*/ 507 h 750"/>
                <a:gd name="T44" fmla="*/ 5 w 1690"/>
                <a:gd name="T45" fmla="*/ 507 h 750"/>
                <a:gd name="T46" fmla="*/ 5 w 1690"/>
                <a:gd name="T47" fmla="*/ 507 h 750"/>
                <a:gd name="T48" fmla="*/ 286 w 1690"/>
                <a:gd name="T49" fmla="*/ 673 h 750"/>
                <a:gd name="T50" fmla="*/ 0 w 1690"/>
                <a:gd name="T51" fmla="*/ 513 h 750"/>
                <a:gd name="T52" fmla="*/ 281 w 1690"/>
                <a:gd name="T53" fmla="*/ 673 h 750"/>
                <a:gd name="T54" fmla="*/ 281 w 1690"/>
                <a:gd name="T55" fmla="*/ 673 h 750"/>
                <a:gd name="T56" fmla="*/ 0 w 1690"/>
                <a:gd name="T57" fmla="*/ 568 h 750"/>
                <a:gd name="T58" fmla="*/ 0 w 1690"/>
                <a:gd name="T59" fmla="*/ 513 h 750"/>
                <a:gd name="T60" fmla="*/ 0 w 1690"/>
                <a:gd name="T61" fmla="*/ 513 h 750"/>
                <a:gd name="T62" fmla="*/ 281 w 1690"/>
                <a:gd name="T63" fmla="*/ 673 h 750"/>
                <a:gd name="T64" fmla="*/ 0 w 1690"/>
                <a:gd name="T65" fmla="*/ 513 h 750"/>
                <a:gd name="T66" fmla="*/ 138 w 1690"/>
                <a:gd name="T67" fmla="*/ 651 h 750"/>
                <a:gd name="T68" fmla="*/ 138 w 1690"/>
                <a:gd name="T69" fmla="*/ 651 h 750"/>
                <a:gd name="T70" fmla="*/ 138 w 1690"/>
                <a:gd name="T71" fmla="*/ 667 h 750"/>
                <a:gd name="T72" fmla="*/ 281 w 1690"/>
                <a:gd name="T73" fmla="*/ 750 h 750"/>
                <a:gd name="T74" fmla="*/ 281 w 1690"/>
                <a:gd name="T75" fmla="*/ 750 h 750"/>
                <a:gd name="T76" fmla="*/ 281 w 1690"/>
                <a:gd name="T77" fmla="*/ 673 h 750"/>
                <a:gd name="T78" fmla="*/ 281 w 1690"/>
                <a:gd name="T79" fmla="*/ 673 h 750"/>
                <a:gd name="T80" fmla="*/ 281 w 1690"/>
                <a:gd name="T81" fmla="*/ 750 h 750"/>
                <a:gd name="T82" fmla="*/ 281 w 1690"/>
                <a:gd name="T83" fmla="*/ 750 h 750"/>
                <a:gd name="T84" fmla="*/ 11 w 1690"/>
                <a:gd name="T85" fmla="*/ 513 h 750"/>
                <a:gd name="T86" fmla="*/ 281 w 1690"/>
                <a:gd name="T87" fmla="*/ 667 h 750"/>
                <a:gd name="T88" fmla="*/ 281 w 1690"/>
                <a:gd name="T89" fmla="*/ 667 h 750"/>
                <a:gd name="T90" fmla="*/ 286 w 1690"/>
                <a:gd name="T91" fmla="*/ 673 h 750"/>
                <a:gd name="T92" fmla="*/ 5 w 1690"/>
                <a:gd name="T93" fmla="*/ 507 h 750"/>
                <a:gd name="T94" fmla="*/ 11 w 1690"/>
                <a:gd name="T95" fmla="*/ 507 h 750"/>
                <a:gd name="T96" fmla="*/ 5 w 1690"/>
                <a:gd name="T97" fmla="*/ 513 h 750"/>
                <a:gd name="T98" fmla="*/ 281 w 1690"/>
                <a:gd name="T99" fmla="*/ 667 h 750"/>
                <a:gd name="T100" fmla="*/ 281 w 1690"/>
                <a:gd name="T101" fmla="*/ 673 h 750"/>
                <a:gd name="T102" fmla="*/ 1443 w 1690"/>
                <a:gd name="T103" fmla="*/ 105 h 750"/>
                <a:gd name="T104" fmla="*/ 1443 w 1690"/>
                <a:gd name="T105" fmla="*/ 11 h 750"/>
                <a:gd name="T106" fmla="*/ 1690 w 1690"/>
                <a:gd name="T107" fmla="*/ 154 h 750"/>
                <a:gd name="T108" fmla="*/ 1448 w 1690"/>
                <a:gd name="T109" fmla="*/ 6 h 750"/>
                <a:gd name="T110" fmla="*/ 1448 w 1690"/>
                <a:gd name="T111" fmla="*/ 6 h 750"/>
                <a:gd name="T112" fmla="*/ 1443 w 1690"/>
                <a:gd name="T113" fmla="*/ 11 h 750"/>
                <a:gd name="T114" fmla="*/ 1443 w 1690"/>
                <a:gd name="T115" fmla="*/ 0 h 750"/>
                <a:gd name="T116" fmla="*/ 1443 w 1690"/>
                <a:gd name="T117" fmla="*/ 6 h 750"/>
                <a:gd name="T118" fmla="*/ 1690 w 1690"/>
                <a:gd name="T119" fmla="*/ 143 h 750"/>
                <a:gd name="T120" fmla="*/ 1448 w 1690"/>
                <a:gd name="T12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0" h="750">
                  <a:moveTo>
                    <a:pt x="11" y="507"/>
                  </a:moveTo>
                  <a:lnTo>
                    <a:pt x="11" y="507"/>
                  </a:lnTo>
                  <a:lnTo>
                    <a:pt x="11" y="507"/>
                  </a:lnTo>
                  <a:moveTo>
                    <a:pt x="16" y="513"/>
                  </a:moveTo>
                  <a:lnTo>
                    <a:pt x="281" y="667"/>
                  </a:lnTo>
                  <a:lnTo>
                    <a:pt x="281" y="667"/>
                  </a:lnTo>
                  <a:moveTo>
                    <a:pt x="281" y="667"/>
                  </a:moveTo>
                  <a:lnTo>
                    <a:pt x="281" y="667"/>
                  </a:lnTo>
                  <a:lnTo>
                    <a:pt x="281" y="667"/>
                  </a:lnTo>
                  <a:moveTo>
                    <a:pt x="286" y="667"/>
                  </a:moveTo>
                  <a:lnTo>
                    <a:pt x="292" y="667"/>
                  </a:lnTo>
                  <a:lnTo>
                    <a:pt x="292" y="667"/>
                  </a:lnTo>
                  <a:moveTo>
                    <a:pt x="292" y="667"/>
                  </a:moveTo>
                  <a:lnTo>
                    <a:pt x="292" y="667"/>
                  </a:lnTo>
                  <a:lnTo>
                    <a:pt x="292" y="667"/>
                  </a:lnTo>
                  <a:moveTo>
                    <a:pt x="11" y="507"/>
                  </a:moveTo>
                  <a:lnTo>
                    <a:pt x="11" y="507"/>
                  </a:lnTo>
                  <a:lnTo>
                    <a:pt x="11" y="507"/>
                  </a:lnTo>
                  <a:moveTo>
                    <a:pt x="5" y="513"/>
                  </a:moveTo>
                  <a:lnTo>
                    <a:pt x="5" y="507"/>
                  </a:lnTo>
                  <a:lnTo>
                    <a:pt x="5" y="507"/>
                  </a:lnTo>
                  <a:moveTo>
                    <a:pt x="5" y="507"/>
                  </a:moveTo>
                  <a:lnTo>
                    <a:pt x="11" y="507"/>
                  </a:lnTo>
                  <a:lnTo>
                    <a:pt x="11" y="507"/>
                  </a:lnTo>
                  <a:moveTo>
                    <a:pt x="286" y="673"/>
                  </a:moveTo>
                  <a:lnTo>
                    <a:pt x="286" y="673"/>
                  </a:lnTo>
                  <a:lnTo>
                    <a:pt x="286" y="673"/>
                  </a:lnTo>
                  <a:moveTo>
                    <a:pt x="286" y="673"/>
                  </a:moveTo>
                  <a:lnTo>
                    <a:pt x="286" y="673"/>
                  </a:lnTo>
                  <a:lnTo>
                    <a:pt x="286" y="673"/>
                  </a:lnTo>
                  <a:moveTo>
                    <a:pt x="286" y="673"/>
                  </a:moveTo>
                  <a:lnTo>
                    <a:pt x="286" y="673"/>
                  </a:lnTo>
                  <a:lnTo>
                    <a:pt x="286" y="673"/>
                  </a:lnTo>
                  <a:moveTo>
                    <a:pt x="281" y="667"/>
                  </a:moveTo>
                  <a:lnTo>
                    <a:pt x="281" y="667"/>
                  </a:lnTo>
                  <a:lnTo>
                    <a:pt x="281" y="667"/>
                  </a:lnTo>
                  <a:moveTo>
                    <a:pt x="281" y="667"/>
                  </a:moveTo>
                  <a:lnTo>
                    <a:pt x="11" y="513"/>
                  </a:lnTo>
                  <a:lnTo>
                    <a:pt x="11" y="513"/>
                  </a:lnTo>
                  <a:moveTo>
                    <a:pt x="11" y="513"/>
                  </a:moveTo>
                  <a:lnTo>
                    <a:pt x="11" y="513"/>
                  </a:lnTo>
                  <a:lnTo>
                    <a:pt x="11" y="513"/>
                  </a:lnTo>
                  <a:moveTo>
                    <a:pt x="5" y="513"/>
                  </a:moveTo>
                  <a:lnTo>
                    <a:pt x="5" y="507"/>
                  </a:lnTo>
                  <a:lnTo>
                    <a:pt x="5" y="507"/>
                  </a:lnTo>
                  <a:moveTo>
                    <a:pt x="5" y="507"/>
                  </a:moveTo>
                  <a:lnTo>
                    <a:pt x="5" y="507"/>
                  </a:lnTo>
                  <a:lnTo>
                    <a:pt x="5" y="507"/>
                  </a:lnTo>
                  <a:moveTo>
                    <a:pt x="292" y="667"/>
                  </a:moveTo>
                  <a:lnTo>
                    <a:pt x="286" y="673"/>
                  </a:lnTo>
                  <a:lnTo>
                    <a:pt x="286" y="673"/>
                  </a:lnTo>
                  <a:moveTo>
                    <a:pt x="0" y="513"/>
                  </a:moveTo>
                  <a:lnTo>
                    <a:pt x="281" y="673"/>
                  </a:lnTo>
                  <a:lnTo>
                    <a:pt x="281" y="673"/>
                  </a:lnTo>
                  <a:moveTo>
                    <a:pt x="281" y="673"/>
                  </a:moveTo>
                  <a:lnTo>
                    <a:pt x="281" y="673"/>
                  </a:lnTo>
                  <a:lnTo>
                    <a:pt x="281" y="673"/>
                  </a:lnTo>
                  <a:moveTo>
                    <a:pt x="0" y="568"/>
                  </a:moveTo>
                  <a:lnTo>
                    <a:pt x="0" y="513"/>
                  </a:lnTo>
                  <a:lnTo>
                    <a:pt x="0" y="513"/>
                  </a:lnTo>
                  <a:moveTo>
                    <a:pt x="0" y="513"/>
                  </a:moveTo>
                  <a:lnTo>
                    <a:pt x="0" y="513"/>
                  </a:lnTo>
                  <a:lnTo>
                    <a:pt x="0" y="513"/>
                  </a:lnTo>
                  <a:moveTo>
                    <a:pt x="281" y="673"/>
                  </a:moveTo>
                  <a:lnTo>
                    <a:pt x="0" y="513"/>
                  </a:lnTo>
                  <a:lnTo>
                    <a:pt x="0" y="513"/>
                  </a:lnTo>
                  <a:moveTo>
                    <a:pt x="0" y="568"/>
                  </a:moveTo>
                  <a:lnTo>
                    <a:pt x="138" y="651"/>
                  </a:lnTo>
                  <a:lnTo>
                    <a:pt x="138" y="651"/>
                  </a:lnTo>
                  <a:moveTo>
                    <a:pt x="138" y="651"/>
                  </a:moveTo>
                  <a:lnTo>
                    <a:pt x="138" y="667"/>
                  </a:lnTo>
                  <a:lnTo>
                    <a:pt x="138" y="667"/>
                  </a:lnTo>
                  <a:moveTo>
                    <a:pt x="138" y="667"/>
                  </a:moveTo>
                  <a:lnTo>
                    <a:pt x="281" y="750"/>
                  </a:lnTo>
                  <a:lnTo>
                    <a:pt x="281" y="750"/>
                  </a:lnTo>
                  <a:moveTo>
                    <a:pt x="281" y="750"/>
                  </a:moveTo>
                  <a:lnTo>
                    <a:pt x="281" y="673"/>
                  </a:lnTo>
                  <a:lnTo>
                    <a:pt x="281" y="673"/>
                  </a:lnTo>
                  <a:moveTo>
                    <a:pt x="281" y="673"/>
                  </a:moveTo>
                  <a:lnTo>
                    <a:pt x="281" y="673"/>
                  </a:lnTo>
                  <a:lnTo>
                    <a:pt x="281" y="673"/>
                  </a:lnTo>
                  <a:moveTo>
                    <a:pt x="281" y="750"/>
                  </a:moveTo>
                  <a:lnTo>
                    <a:pt x="281" y="750"/>
                  </a:lnTo>
                  <a:lnTo>
                    <a:pt x="281" y="750"/>
                  </a:lnTo>
                  <a:moveTo>
                    <a:pt x="16" y="513"/>
                  </a:moveTo>
                  <a:lnTo>
                    <a:pt x="11" y="513"/>
                  </a:lnTo>
                  <a:lnTo>
                    <a:pt x="11" y="513"/>
                  </a:lnTo>
                  <a:moveTo>
                    <a:pt x="281" y="667"/>
                  </a:moveTo>
                  <a:lnTo>
                    <a:pt x="281" y="667"/>
                  </a:lnTo>
                  <a:lnTo>
                    <a:pt x="281" y="667"/>
                  </a:lnTo>
                  <a:moveTo>
                    <a:pt x="286" y="667"/>
                  </a:moveTo>
                  <a:lnTo>
                    <a:pt x="286" y="673"/>
                  </a:lnTo>
                  <a:lnTo>
                    <a:pt x="286" y="673"/>
                  </a:lnTo>
                  <a:moveTo>
                    <a:pt x="5" y="507"/>
                  </a:moveTo>
                  <a:lnTo>
                    <a:pt x="11" y="507"/>
                  </a:lnTo>
                  <a:lnTo>
                    <a:pt x="11" y="507"/>
                  </a:lnTo>
                  <a:moveTo>
                    <a:pt x="11" y="513"/>
                  </a:moveTo>
                  <a:lnTo>
                    <a:pt x="5" y="513"/>
                  </a:lnTo>
                  <a:lnTo>
                    <a:pt x="5" y="513"/>
                  </a:lnTo>
                  <a:moveTo>
                    <a:pt x="281" y="667"/>
                  </a:moveTo>
                  <a:lnTo>
                    <a:pt x="281" y="673"/>
                  </a:lnTo>
                  <a:lnTo>
                    <a:pt x="281" y="673"/>
                  </a:lnTo>
                  <a:moveTo>
                    <a:pt x="1690" y="248"/>
                  </a:moveTo>
                  <a:lnTo>
                    <a:pt x="1443" y="105"/>
                  </a:lnTo>
                  <a:lnTo>
                    <a:pt x="1443" y="105"/>
                  </a:lnTo>
                  <a:moveTo>
                    <a:pt x="1443" y="11"/>
                  </a:moveTo>
                  <a:lnTo>
                    <a:pt x="1690" y="154"/>
                  </a:lnTo>
                  <a:lnTo>
                    <a:pt x="1690" y="154"/>
                  </a:lnTo>
                  <a:moveTo>
                    <a:pt x="1690" y="149"/>
                  </a:moveTo>
                  <a:lnTo>
                    <a:pt x="1448" y="6"/>
                  </a:lnTo>
                  <a:lnTo>
                    <a:pt x="1448" y="6"/>
                  </a:lnTo>
                  <a:moveTo>
                    <a:pt x="1448" y="6"/>
                  </a:moveTo>
                  <a:lnTo>
                    <a:pt x="1443" y="11"/>
                  </a:lnTo>
                  <a:lnTo>
                    <a:pt x="1443" y="11"/>
                  </a:lnTo>
                  <a:moveTo>
                    <a:pt x="1448" y="0"/>
                  </a:moveTo>
                  <a:lnTo>
                    <a:pt x="1443" y="0"/>
                  </a:lnTo>
                  <a:lnTo>
                    <a:pt x="1443" y="0"/>
                  </a:lnTo>
                  <a:moveTo>
                    <a:pt x="1443" y="6"/>
                  </a:moveTo>
                  <a:lnTo>
                    <a:pt x="1690" y="143"/>
                  </a:lnTo>
                  <a:lnTo>
                    <a:pt x="1690" y="143"/>
                  </a:lnTo>
                  <a:moveTo>
                    <a:pt x="1690" y="143"/>
                  </a:moveTo>
                  <a:lnTo>
                    <a:pt x="1448" y="0"/>
                  </a:lnTo>
                  <a:lnTo>
                    <a:pt x="1448" y="0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67" name="Freeform 50">
              <a:extLst>
                <a:ext uri="{FF2B5EF4-FFF2-40B4-BE49-F238E27FC236}">
                  <a16:creationId xmlns:a16="http://schemas.microsoft.com/office/drawing/2014/main" id="{D3D31D28-A61B-49B5-A275-293AEEF5E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5" y="2904"/>
              <a:ext cx="126" cy="254"/>
            </a:xfrm>
            <a:custGeom>
              <a:avLst/>
              <a:gdLst>
                <a:gd name="T0" fmla="*/ 55 w 126"/>
                <a:gd name="T1" fmla="*/ 149 h 254"/>
                <a:gd name="T2" fmla="*/ 44 w 126"/>
                <a:gd name="T3" fmla="*/ 44 h 254"/>
                <a:gd name="T4" fmla="*/ 16 w 126"/>
                <a:gd name="T5" fmla="*/ 61 h 254"/>
                <a:gd name="T6" fmla="*/ 16 w 126"/>
                <a:gd name="T7" fmla="*/ 171 h 254"/>
                <a:gd name="T8" fmla="*/ 16 w 126"/>
                <a:gd name="T9" fmla="*/ 171 h 254"/>
                <a:gd name="T10" fmla="*/ 0 w 126"/>
                <a:gd name="T11" fmla="*/ 182 h 254"/>
                <a:gd name="T12" fmla="*/ 0 w 126"/>
                <a:gd name="T13" fmla="*/ 210 h 254"/>
                <a:gd name="T14" fmla="*/ 22 w 126"/>
                <a:gd name="T15" fmla="*/ 210 h 254"/>
                <a:gd name="T16" fmla="*/ 22 w 126"/>
                <a:gd name="T17" fmla="*/ 232 h 254"/>
                <a:gd name="T18" fmla="*/ 82 w 126"/>
                <a:gd name="T19" fmla="*/ 17 h 254"/>
                <a:gd name="T20" fmla="*/ 82 w 126"/>
                <a:gd name="T21" fmla="*/ 17 h 254"/>
                <a:gd name="T22" fmla="*/ 82 w 126"/>
                <a:gd name="T23" fmla="*/ 127 h 254"/>
                <a:gd name="T24" fmla="*/ 16 w 126"/>
                <a:gd name="T25" fmla="*/ 171 h 254"/>
                <a:gd name="T26" fmla="*/ 16 w 126"/>
                <a:gd name="T27" fmla="*/ 61 h 254"/>
                <a:gd name="T28" fmla="*/ 27 w 126"/>
                <a:gd name="T29" fmla="*/ 66 h 254"/>
                <a:gd name="T30" fmla="*/ 27 w 126"/>
                <a:gd name="T31" fmla="*/ 177 h 254"/>
                <a:gd name="T32" fmla="*/ 55 w 126"/>
                <a:gd name="T33" fmla="*/ 160 h 254"/>
                <a:gd name="T34" fmla="*/ 93 w 126"/>
                <a:gd name="T35" fmla="*/ 132 h 254"/>
                <a:gd name="T36" fmla="*/ 93 w 126"/>
                <a:gd name="T37" fmla="*/ 22 h 254"/>
                <a:gd name="T38" fmla="*/ 93 w 126"/>
                <a:gd name="T39" fmla="*/ 22 h 254"/>
                <a:gd name="T40" fmla="*/ 104 w 126"/>
                <a:gd name="T41" fmla="*/ 17 h 254"/>
                <a:gd name="T42" fmla="*/ 126 w 126"/>
                <a:gd name="T43" fmla="*/ 6 h 254"/>
                <a:gd name="T44" fmla="*/ 126 w 126"/>
                <a:gd name="T45" fmla="*/ 6 h 254"/>
                <a:gd name="T46" fmla="*/ 126 w 126"/>
                <a:gd name="T47" fmla="*/ 6 h 254"/>
                <a:gd name="T48" fmla="*/ 33 w 126"/>
                <a:gd name="T49" fmla="*/ 254 h 254"/>
                <a:gd name="T50" fmla="*/ 33 w 126"/>
                <a:gd name="T51" fmla="*/ 254 h 254"/>
                <a:gd name="T52" fmla="*/ 33 w 126"/>
                <a:gd name="T53" fmla="*/ 210 h 254"/>
                <a:gd name="T54" fmla="*/ 11 w 126"/>
                <a:gd name="T55" fmla="*/ 215 h 254"/>
                <a:gd name="T56" fmla="*/ 11 w 126"/>
                <a:gd name="T57" fmla="*/ 215 h 254"/>
                <a:gd name="T58" fmla="*/ 11 w 126"/>
                <a:gd name="T59" fmla="*/ 188 h 254"/>
                <a:gd name="T60" fmla="*/ 16 w 126"/>
                <a:gd name="T61" fmla="*/ 182 h 254"/>
                <a:gd name="T62" fmla="*/ 16 w 126"/>
                <a:gd name="T63" fmla="*/ 182 h 254"/>
                <a:gd name="T64" fmla="*/ 27 w 126"/>
                <a:gd name="T65" fmla="*/ 177 h 254"/>
                <a:gd name="T66" fmla="*/ 55 w 126"/>
                <a:gd name="T67" fmla="*/ 50 h 254"/>
                <a:gd name="T68" fmla="*/ 55 w 126"/>
                <a:gd name="T69" fmla="*/ 50 h 254"/>
                <a:gd name="T70" fmla="*/ 55 w 126"/>
                <a:gd name="T71" fmla="*/ 160 h 254"/>
                <a:gd name="T72" fmla="*/ 115 w 126"/>
                <a:gd name="T73" fmla="*/ 0 h 254"/>
                <a:gd name="T74" fmla="*/ 33 w 126"/>
                <a:gd name="T75" fmla="*/ 254 h 254"/>
                <a:gd name="T76" fmla="*/ 33 w 126"/>
                <a:gd name="T77" fmla="*/ 254 h 254"/>
                <a:gd name="T78" fmla="*/ 0 w 126"/>
                <a:gd name="T79" fmla="*/ 182 h 254"/>
                <a:gd name="T80" fmla="*/ 0 w 126"/>
                <a:gd name="T81" fmla="*/ 210 h 254"/>
                <a:gd name="T82" fmla="*/ 11 w 126"/>
                <a:gd name="T83" fmla="*/ 215 h 254"/>
                <a:gd name="T84" fmla="*/ 93 w 126"/>
                <a:gd name="T85" fmla="*/ 132 h 254"/>
                <a:gd name="T86" fmla="*/ 55 w 126"/>
                <a:gd name="T87" fmla="*/ 50 h 254"/>
                <a:gd name="T88" fmla="*/ 44 w 126"/>
                <a:gd name="T89" fmla="*/ 44 h 254"/>
                <a:gd name="T90" fmla="*/ 93 w 126"/>
                <a:gd name="T91" fmla="*/ 2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6" h="254">
                  <a:moveTo>
                    <a:pt x="82" y="127"/>
                  </a:moveTo>
                  <a:lnTo>
                    <a:pt x="55" y="149"/>
                  </a:lnTo>
                  <a:lnTo>
                    <a:pt x="55" y="149"/>
                  </a:lnTo>
                  <a:moveTo>
                    <a:pt x="44" y="44"/>
                  </a:moveTo>
                  <a:lnTo>
                    <a:pt x="16" y="61"/>
                  </a:lnTo>
                  <a:lnTo>
                    <a:pt x="16" y="61"/>
                  </a:lnTo>
                  <a:moveTo>
                    <a:pt x="16" y="61"/>
                  </a:moveTo>
                  <a:lnTo>
                    <a:pt x="16" y="171"/>
                  </a:lnTo>
                  <a:lnTo>
                    <a:pt x="16" y="171"/>
                  </a:lnTo>
                  <a:moveTo>
                    <a:pt x="16" y="171"/>
                  </a:moveTo>
                  <a:lnTo>
                    <a:pt x="0" y="182"/>
                  </a:lnTo>
                  <a:lnTo>
                    <a:pt x="0" y="182"/>
                  </a:lnTo>
                  <a:moveTo>
                    <a:pt x="0" y="182"/>
                  </a:moveTo>
                  <a:lnTo>
                    <a:pt x="0" y="210"/>
                  </a:lnTo>
                  <a:lnTo>
                    <a:pt x="0" y="210"/>
                  </a:lnTo>
                  <a:moveTo>
                    <a:pt x="22" y="210"/>
                  </a:moveTo>
                  <a:lnTo>
                    <a:pt x="22" y="232"/>
                  </a:lnTo>
                  <a:lnTo>
                    <a:pt x="22" y="232"/>
                  </a:lnTo>
                  <a:moveTo>
                    <a:pt x="115" y="0"/>
                  </a:moveTo>
                  <a:lnTo>
                    <a:pt x="82" y="17"/>
                  </a:lnTo>
                  <a:lnTo>
                    <a:pt x="82" y="17"/>
                  </a:lnTo>
                  <a:moveTo>
                    <a:pt x="82" y="17"/>
                  </a:moveTo>
                  <a:lnTo>
                    <a:pt x="82" y="127"/>
                  </a:lnTo>
                  <a:lnTo>
                    <a:pt x="82" y="127"/>
                  </a:lnTo>
                  <a:moveTo>
                    <a:pt x="27" y="177"/>
                  </a:moveTo>
                  <a:lnTo>
                    <a:pt x="16" y="171"/>
                  </a:lnTo>
                  <a:lnTo>
                    <a:pt x="16" y="171"/>
                  </a:lnTo>
                  <a:moveTo>
                    <a:pt x="16" y="61"/>
                  </a:moveTo>
                  <a:lnTo>
                    <a:pt x="27" y="66"/>
                  </a:lnTo>
                  <a:lnTo>
                    <a:pt x="27" y="66"/>
                  </a:lnTo>
                  <a:moveTo>
                    <a:pt x="27" y="66"/>
                  </a:moveTo>
                  <a:lnTo>
                    <a:pt x="27" y="177"/>
                  </a:lnTo>
                  <a:lnTo>
                    <a:pt x="27" y="177"/>
                  </a:lnTo>
                  <a:moveTo>
                    <a:pt x="55" y="160"/>
                  </a:moveTo>
                  <a:lnTo>
                    <a:pt x="93" y="132"/>
                  </a:lnTo>
                  <a:lnTo>
                    <a:pt x="93" y="132"/>
                  </a:lnTo>
                  <a:moveTo>
                    <a:pt x="93" y="132"/>
                  </a:moveTo>
                  <a:lnTo>
                    <a:pt x="93" y="22"/>
                  </a:lnTo>
                  <a:lnTo>
                    <a:pt x="93" y="22"/>
                  </a:lnTo>
                  <a:moveTo>
                    <a:pt x="93" y="22"/>
                  </a:moveTo>
                  <a:lnTo>
                    <a:pt x="104" y="17"/>
                  </a:lnTo>
                  <a:lnTo>
                    <a:pt x="104" y="17"/>
                  </a:lnTo>
                  <a:moveTo>
                    <a:pt x="126" y="6"/>
                  </a:moveTo>
                  <a:lnTo>
                    <a:pt x="126" y="6"/>
                  </a:lnTo>
                  <a:lnTo>
                    <a:pt x="126" y="6"/>
                  </a:lnTo>
                  <a:moveTo>
                    <a:pt x="126" y="6"/>
                  </a:moveTo>
                  <a:lnTo>
                    <a:pt x="126" y="6"/>
                  </a:lnTo>
                  <a:lnTo>
                    <a:pt x="126" y="6"/>
                  </a:lnTo>
                  <a:moveTo>
                    <a:pt x="44" y="248"/>
                  </a:moveTo>
                  <a:lnTo>
                    <a:pt x="33" y="254"/>
                  </a:lnTo>
                  <a:lnTo>
                    <a:pt x="33" y="254"/>
                  </a:lnTo>
                  <a:moveTo>
                    <a:pt x="33" y="254"/>
                  </a:moveTo>
                  <a:lnTo>
                    <a:pt x="33" y="210"/>
                  </a:lnTo>
                  <a:lnTo>
                    <a:pt x="33" y="210"/>
                  </a:lnTo>
                  <a:moveTo>
                    <a:pt x="27" y="204"/>
                  </a:moveTo>
                  <a:lnTo>
                    <a:pt x="11" y="215"/>
                  </a:lnTo>
                  <a:lnTo>
                    <a:pt x="11" y="215"/>
                  </a:lnTo>
                  <a:moveTo>
                    <a:pt x="11" y="215"/>
                  </a:moveTo>
                  <a:lnTo>
                    <a:pt x="11" y="188"/>
                  </a:lnTo>
                  <a:lnTo>
                    <a:pt x="11" y="188"/>
                  </a:lnTo>
                  <a:moveTo>
                    <a:pt x="11" y="188"/>
                  </a:moveTo>
                  <a:lnTo>
                    <a:pt x="16" y="182"/>
                  </a:lnTo>
                  <a:lnTo>
                    <a:pt x="16" y="182"/>
                  </a:lnTo>
                  <a:moveTo>
                    <a:pt x="16" y="182"/>
                  </a:moveTo>
                  <a:lnTo>
                    <a:pt x="27" y="177"/>
                  </a:lnTo>
                  <a:lnTo>
                    <a:pt x="27" y="177"/>
                  </a:lnTo>
                  <a:moveTo>
                    <a:pt x="27" y="66"/>
                  </a:moveTo>
                  <a:lnTo>
                    <a:pt x="55" y="50"/>
                  </a:lnTo>
                  <a:lnTo>
                    <a:pt x="55" y="50"/>
                  </a:lnTo>
                  <a:moveTo>
                    <a:pt x="55" y="50"/>
                  </a:moveTo>
                  <a:lnTo>
                    <a:pt x="55" y="160"/>
                  </a:lnTo>
                  <a:lnTo>
                    <a:pt x="55" y="160"/>
                  </a:lnTo>
                  <a:moveTo>
                    <a:pt x="126" y="6"/>
                  </a:moveTo>
                  <a:lnTo>
                    <a:pt x="115" y="0"/>
                  </a:lnTo>
                  <a:lnTo>
                    <a:pt x="115" y="0"/>
                  </a:lnTo>
                  <a:moveTo>
                    <a:pt x="33" y="254"/>
                  </a:moveTo>
                  <a:lnTo>
                    <a:pt x="33" y="254"/>
                  </a:lnTo>
                  <a:lnTo>
                    <a:pt x="33" y="254"/>
                  </a:lnTo>
                  <a:moveTo>
                    <a:pt x="11" y="188"/>
                  </a:moveTo>
                  <a:lnTo>
                    <a:pt x="0" y="182"/>
                  </a:lnTo>
                  <a:lnTo>
                    <a:pt x="0" y="182"/>
                  </a:lnTo>
                  <a:moveTo>
                    <a:pt x="0" y="210"/>
                  </a:moveTo>
                  <a:lnTo>
                    <a:pt x="11" y="215"/>
                  </a:lnTo>
                  <a:lnTo>
                    <a:pt x="11" y="215"/>
                  </a:lnTo>
                  <a:moveTo>
                    <a:pt x="82" y="127"/>
                  </a:moveTo>
                  <a:lnTo>
                    <a:pt x="93" y="132"/>
                  </a:lnTo>
                  <a:lnTo>
                    <a:pt x="93" y="132"/>
                  </a:lnTo>
                  <a:moveTo>
                    <a:pt x="55" y="50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82" y="17"/>
                  </a:moveTo>
                  <a:lnTo>
                    <a:pt x="93" y="22"/>
                  </a:lnTo>
                  <a:lnTo>
                    <a:pt x="93" y="22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68" name="Freeform 51">
              <a:extLst>
                <a:ext uri="{FF2B5EF4-FFF2-40B4-BE49-F238E27FC236}">
                  <a16:creationId xmlns:a16="http://schemas.microsoft.com/office/drawing/2014/main" id="{523B4C30-0F4A-468C-9DE9-B0B1AA5E67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6" y="1862"/>
              <a:ext cx="1690" cy="728"/>
            </a:xfrm>
            <a:custGeom>
              <a:avLst/>
              <a:gdLst>
                <a:gd name="T0" fmla="*/ 1690 w 1690"/>
                <a:gd name="T1" fmla="*/ 243 h 728"/>
                <a:gd name="T2" fmla="*/ 1690 w 1690"/>
                <a:gd name="T3" fmla="*/ 149 h 728"/>
                <a:gd name="T4" fmla="*/ 1443 w 1690"/>
                <a:gd name="T5" fmla="*/ 11 h 728"/>
                <a:gd name="T6" fmla="*/ 1448 w 1690"/>
                <a:gd name="T7" fmla="*/ 6 h 728"/>
                <a:gd name="T8" fmla="*/ 1448 w 1690"/>
                <a:gd name="T9" fmla="*/ 6 h 728"/>
                <a:gd name="T10" fmla="*/ 1690 w 1690"/>
                <a:gd name="T11" fmla="*/ 144 h 728"/>
                <a:gd name="T12" fmla="*/ 1443 w 1690"/>
                <a:gd name="T13" fmla="*/ 0 h 728"/>
                <a:gd name="T14" fmla="*/ 1443 w 1690"/>
                <a:gd name="T15" fmla="*/ 0 h 728"/>
                <a:gd name="T16" fmla="*/ 1443 w 1690"/>
                <a:gd name="T17" fmla="*/ 0 h 728"/>
                <a:gd name="T18" fmla="*/ 1690 w 1690"/>
                <a:gd name="T19" fmla="*/ 138 h 728"/>
                <a:gd name="T20" fmla="*/ 11 w 1690"/>
                <a:gd name="T21" fmla="*/ 502 h 728"/>
                <a:gd name="T22" fmla="*/ 11 w 1690"/>
                <a:gd name="T23" fmla="*/ 507 h 728"/>
                <a:gd name="T24" fmla="*/ 281 w 1690"/>
                <a:gd name="T25" fmla="*/ 662 h 728"/>
                <a:gd name="T26" fmla="*/ 281 w 1690"/>
                <a:gd name="T27" fmla="*/ 662 h 728"/>
                <a:gd name="T28" fmla="*/ 281 w 1690"/>
                <a:gd name="T29" fmla="*/ 662 h 728"/>
                <a:gd name="T30" fmla="*/ 286 w 1690"/>
                <a:gd name="T31" fmla="*/ 667 h 728"/>
                <a:gd name="T32" fmla="*/ 286 w 1690"/>
                <a:gd name="T33" fmla="*/ 667 h 728"/>
                <a:gd name="T34" fmla="*/ 286 w 1690"/>
                <a:gd name="T35" fmla="*/ 667 h 728"/>
                <a:gd name="T36" fmla="*/ 11 w 1690"/>
                <a:gd name="T37" fmla="*/ 502 h 728"/>
                <a:gd name="T38" fmla="*/ 6 w 1690"/>
                <a:gd name="T39" fmla="*/ 507 h 728"/>
                <a:gd name="T40" fmla="*/ 6 w 1690"/>
                <a:gd name="T41" fmla="*/ 507 h 728"/>
                <a:gd name="T42" fmla="*/ 11 w 1690"/>
                <a:gd name="T43" fmla="*/ 502 h 728"/>
                <a:gd name="T44" fmla="*/ 286 w 1690"/>
                <a:gd name="T45" fmla="*/ 673 h 728"/>
                <a:gd name="T46" fmla="*/ 286 w 1690"/>
                <a:gd name="T47" fmla="*/ 667 h 728"/>
                <a:gd name="T48" fmla="*/ 281 w 1690"/>
                <a:gd name="T49" fmla="*/ 667 h 728"/>
                <a:gd name="T50" fmla="*/ 281 w 1690"/>
                <a:gd name="T51" fmla="*/ 667 h 728"/>
                <a:gd name="T52" fmla="*/ 281 w 1690"/>
                <a:gd name="T53" fmla="*/ 673 h 728"/>
                <a:gd name="T54" fmla="*/ 275 w 1690"/>
                <a:gd name="T55" fmla="*/ 667 h 728"/>
                <a:gd name="T56" fmla="*/ 275 w 1690"/>
                <a:gd name="T57" fmla="*/ 667 h 728"/>
                <a:gd name="T58" fmla="*/ 11 w 1690"/>
                <a:gd name="T59" fmla="*/ 513 h 728"/>
                <a:gd name="T60" fmla="*/ 11 w 1690"/>
                <a:gd name="T61" fmla="*/ 513 h 728"/>
                <a:gd name="T62" fmla="*/ 6 w 1690"/>
                <a:gd name="T63" fmla="*/ 507 h 728"/>
                <a:gd name="T64" fmla="*/ 6 w 1690"/>
                <a:gd name="T65" fmla="*/ 507 h 728"/>
                <a:gd name="T66" fmla="*/ 6 w 1690"/>
                <a:gd name="T67" fmla="*/ 507 h 728"/>
                <a:gd name="T68" fmla="*/ 286 w 1690"/>
                <a:gd name="T69" fmla="*/ 667 h 728"/>
                <a:gd name="T70" fmla="*/ 286 w 1690"/>
                <a:gd name="T71" fmla="*/ 667 h 728"/>
                <a:gd name="T72" fmla="*/ 281 w 1690"/>
                <a:gd name="T73" fmla="*/ 667 h 728"/>
                <a:gd name="T74" fmla="*/ 281 w 1690"/>
                <a:gd name="T75" fmla="*/ 667 h 728"/>
                <a:gd name="T76" fmla="*/ 281 w 1690"/>
                <a:gd name="T77" fmla="*/ 673 h 728"/>
                <a:gd name="T78" fmla="*/ 0 w 1690"/>
                <a:gd name="T79" fmla="*/ 507 h 728"/>
                <a:gd name="T80" fmla="*/ 0 w 1690"/>
                <a:gd name="T81" fmla="*/ 507 h 728"/>
                <a:gd name="T82" fmla="*/ 0 w 1690"/>
                <a:gd name="T83" fmla="*/ 507 h 728"/>
                <a:gd name="T84" fmla="*/ 0 w 1690"/>
                <a:gd name="T85" fmla="*/ 507 h 728"/>
                <a:gd name="T86" fmla="*/ 0 w 1690"/>
                <a:gd name="T87" fmla="*/ 546 h 728"/>
                <a:gd name="T88" fmla="*/ 138 w 1690"/>
                <a:gd name="T89" fmla="*/ 629 h 728"/>
                <a:gd name="T90" fmla="*/ 138 w 1690"/>
                <a:gd name="T91" fmla="*/ 645 h 728"/>
                <a:gd name="T92" fmla="*/ 138 w 1690"/>
                <a:gd name="T93" fmla="*/ 645 h 728"/>
                <a:gd name="T94" fmla="*/ 281 w 1690"/>
                <a:gd name="T95" fmla="*/ 728 h 728"/>
                <a:gd name="T96" fmla="*/ 281 w 1690"/>
                <a:gd name="T97" fmla="*/ 673 h 728"/>
                <a:gd name="T98" fmla="*/ 281 w 1690"/>
                <a:gd name="T99" fmla="*/ 667 h 728"/>
                <a:gd name="T100" fmla="*/ 281 w 1690"/>
                <a:gd name="T101" fmla="*/ 673 h 728"/>
                <a:gd name="T102" fmla="*/ 281 w 1690"/>
                <a:gd name="T103" fmla="*/ 728 h 728"/>
                <a:gd name="T104" fmla="*/ 17 w 1690"/>
                <a:gd name="T105" fmla="*/ 507 h 728"/>
                <a:gd name="T106" fmla="*/ 11 w 1690"/>
                <a:gd name="T107" fmla="*/ 513 h 728"/>
                <a:gd name="T108" fmla="*/ 281 w 1690"/>
                <a:gd name="T109" fmla="*/ 662 h 728"/>
                <a:gd name="T110" fmla="*/ 286 w 1690"/>
                <a:gd name="T111" fmla="*/ 667 h 728"/>
                <a:gd name="T112" fmla="*/ 281 w 1690"/>
                <a:gd name="T113" fmla="*/ 667 h 728"/>
                <a:gd name="T114" fmla="*/ 11 w 1690"/>
                <a:gd name="T115" fmla="*/ 502 h 728"/>
                <a:gd name="T116" fmla="*/ 11 w 1690"/>
                <a:gd name="T117" fmla="*/ 507 h 728"/>
                <a:gd name="T118" fmla="*/ 6 w 1690"/>
                <a:gd name="T119" fmla="*/ 507 h 728"/>
                <a:gd name="T120" fmla="*/ 281 w 1690"/>
                <a:gd name="T121" fmla="*/ 66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0" h="728">
                  <a:moveTo>
                    <a:pt x="1443" y="105"/>
                  </a:moveTo>
                  <a:lnTo>
                    <a:pt x="1690" y="243"/>
                  </a:lnTo>
                  <a:lnTo>
                    <a:pt x="1690" y="243"/>
                  </a:lnTo>
                  <a:moveTo>
                    <a:pt x="1690" y="149"/>
                  </a:moveTo>
                  <a:lnTo>
                    <a:pt x="1443" y="11"/>
                  </a:lnTo>
                  <a:lnTo>
                    <a:pt x="1443" y="11"/>
                  </a:lnTo>
                  <a:moveTo>
                    <a:pt x="1443" y="6"/>
                  </a:moveTo>
                  <a:lnTo>
                    <a:pt x="1448" y="6"/>
                  </a:lnTo>
                  <a:lnTo>
                    <a:pt x="1448" y="6"/>
                  </a:lnTo>
                  <a:moveTo>
                    <a:pt x="1448" y="6"/>
                  </a:moveTo>
                  <a:lnTo>
                    <a:pt x="1690" y="144"/>
                  </a:lnTo>
                  <a:lnTo>
                    <a:pt x="1690" y="144"/>
                  </a:lnTo>
                  <a:moveTo>
                    <a:pt x="1690" y="144"/>
                  </a:moveTo>
                  <a:lnTo>
                    <a:pt x="1443" y="0"/>
                  </a:lnTo>
                  <a:lnTo>
                    <a:pt x="1443" y="0"/>
                  </a:lnTo>
                  <a:moveTo>
                    <a:pt x="1443" y="0"/>
                  </a:moveTo>
                  <a:lnTo>
                    <a:pt x="1443" y="0"/>
                  </a:lnTo>
                  <a:lnTo>
                    <a:pt x="1443" y="0"/>
                  </a:lnTo>
                  <a:moveTo>
                    <a:pt x="1443" y="0"/>
                  </a:moveTo>
                  <a:lnTo>
                    <a:pt x="1690" y="138"/>
                  </a:lnTo>
                  <a:lnTo>
                    <a:pt x="1690" y="138"/>
                  </a:lnTo>
                  <a:moveTo>
                    <a:pt x="11" y="502"/>
                  </a:moveTo>
                  <a:lnTo>
                    <a:pt x="11" y="507"/>
                  </a:lnTo>
                  <a:lnTo>
                    <a:pt x="11" y="507"/>
                  </a:lnTo>
                  <a:moveTo>
                    <a:pt x="17" y="507"/>
                  </a:moveTo>
                  <a:lnTo>
                    <a:pt x="281" y="662"/>
                  </a:lnTo>
                  <a:lnTo>
                    <a:pt x="281" y="662"/>
                  </a:lnTo>
                  <a:moveTo>
                    <a:pt x="281" y="662"/>
                  </a:moveTo>
                  <a:lnTo>
                    <a:pt x="281" y="662"/>
                  </a:lnTo>
                  <a:lnTo>
                    <a:pt x="281" y="662"/>
                  </a:lnTo>
                  <a:moveTo>
                    <a:pt x="286" y="667"/>
                  </a:moveTo>
                  <a:lnTo>
                    <a:pt x="286" y="667"/>
                  </a:lnTo>
                  <a:lnTo>
                    <a:pt x="286" y="667"/>
                  </a:lnTo>
                  <a:moveTo>
                    <a:pt x="286" y="667"/>
                  </a:moveTo>
                  <a:lnTo>
                    <a:pt x="286" y="667"/>
                  </a:lnTo>
                  <a:lnTo>
                    <a:pt x="286" y="667"/>
                  </a:lnTo>
                  <a:moveTo>
                    <a:pt x="11" y="502"/>
                  </a:moveTo>
                  <a:lnTo>
                    <a:pt x="11" y="502"/>
                  </a:lnTo>
                  <a:lnTo>
                    <a:pt x="11" y="502"/>
                  </a:lnTo>
                  <a:moveTo>
                    <a:pt x="6" y="507"/>
                  </a:moveTo>
                  <a:lnTo>
                    <a:pt x="6" y="507"/>
                  </a:lnTo>
                  <a:lnTo>
                    <a:pt x="6" y="507"/>
                  </a:lnTo>
                  <a:moveTo>
                    <a:pt x="6" y="507"/>
                  </a:moveTo>
                  <a:lnTo>
                    <a:pt x="11" y="502"/>
                  </a:lnTo>
                  <a:lnTo>
                    <a:pt x="11" y="502"/>
                  </a:lnTo>
                  <a:moveTo>
                    <a:pt x="286" y="673"/>
                  </a:moveTo>
                  <a:lnTo>
                    <a:pt x="286" y="667"/>
                  </a:lnTo>
                  <a:lnTo>
                    <a:pt x="286" y="667"/>
                  </a:lnTo>
                  <a:moveTo>
                    <a:pt x="286" y="667"/>
                  </a:moveTo>
                  <a:lnTo>
                    <a:pt x="281" y="667"/>
                  </a:lnTo>
                  <a:lnTo>
                    <a:pt x="281" y="667"/>
                  </a:lnTo>
                  <a:moveTo>
                    <a:pt x="281" y="667"/>
                  </a:moveTo>
                  <a:lnTo>
                    <a:pt x="281" y="673"/>
                  </a:lnTo>
                  <a:lnTo>
                    <a:pt x="281" y="673"/>
                  </a:lnTo>
                  <a:moveTo>
                    <a:pt x="275" y="667"/>
                  </a:moveTo>
                  <a:lnTo>
                    <a:pt x="275" y="667"/>
                  </a:lnTo>
                  <a:lnTo>
                    <a:pt x="275" y="667"/>
                  </a:lnTo>
                  <a:moveTo>
                    <a:pt x="275" y="667"/>
                  </a:moveTo>
                  <a:lnTo>
                    <a:pt x="11" y="513"/>
                  </a:lnTo>
                  <a:lnTo>
                    <a:pt x="11" y="513"/>
                  </a:lnTo>
                  <a:moveTo>
                    <a:pt x="11" y="513"/>
                  </a:moveTo>
                  <a:lnTo>
                    <a:pt x="11" y="513"/>
                  </a:lnTo>
                  <a:lnTo>
                    <a:pt x="11" y="513"/>
                  </a:lnTo>
                  <a:moveTo>
                    <a:pt x="6" y="507"/>
                  </a:moveTo>
                  <a:lnTo>
                    <a:pt x="6" y="507"/>
                  </a:lnTo>
                  <a:lnTo>
                    <a:pt x="6" y="507"/>
                  </a:lnTo>
                  <a:moveTo>
                    <a:pt x="6" y="507"/>
                  </a:moveTo>
                  <a:lnTo>
                    <a:pt x="6" y="507"/>
                  </a:lnTo>
                  <a:lnTo>
                    <a:pt x="6" y="507"/>
                  </a:lnTo>
                  <a:moveTo>
                    <a:pt x="286" y="667"/>
                  </a:moveTo>
                  <a:lnTo>
                    <a:pt x="286" y="667"/>
                  </a:lnTo>
                  <a:lnTo>
                    <a:pt x="286" y="667"/>
                  </a:lnTo>
                  <a:moveTo>
                    <a:pt x="0" y="507"/>
                  </a:moveTo>
                  <a:lnTo>
                    <a:pt x="281" y="667"/>
                  </a:lnTo>
                  <a:lnTo>
                    <a:pt x="281" y="667"/>
                  </a:lnTo>
                  <a:moveTo>
                    <a:pt x="281" y="667"/>
                  </a:moveTo>
                  <a:lnTo>
                    <a:pt x="281" y="673"/>
                  </a:lnTo>
                  <a:lnTo>
                    <a:pt x="281" y="673"/>
                  </a:lnTo>
                  <a:moveTo>
                    <a:pt x="0" y="546"/>
                  </a:moveTo>
                  <a:lnTo>
                    <a:pt x="0" y="507"/>
                  </a:lnTo>
                  <a:lnTo>
                    <a:pt x="0" y="507"/>
                  </a:lnTo>
                  <a:moveTo>
                    <a:pt x="0" y="507"/>
                  </a:moveTo>
                  <a:lnTo>
                    <a:pt x="0" y="507"/>
                  </a:lnTo>
                  <a:lnTo>
                    <a:pt x="0" y="507"/>
                  </a:lnTo>
                  <a:moveTo>
                    <a:pt x="281" y="673"/>
                  </a:moveTo>
                  <a:lnTo>
                    <a:pt x="0" y="507"/>
                  </a:lnTo>
                  <a:lnTo>
                    <a:pt x="0" y="507"/>
                  </a:lnTo>
                  <a:moveTo>
                    <a:pt x="0" y="546"/>
                  </a:moveTo>
                  <a:lnTo>
                    <a:pt x="138" y="629"/>
                  </a:lnTo>
                  <a:lnTo>
                    <a:pt x="138" y="629"/>
                  </a:lnTo>
                  <a:moveTo>
                    <a:pt x="138" y="629"/>
                  </a:moveTo>
                  <a:lnTo>
                    <a:pt x="138" y="645"/>
                  </a:lnTo>
                  <a:lnTo>
                    <a:pt x="138" y="645"/>
                  </a:lnTo>
                  <a:moveTo>
                    <a:pt x="138" y="645"/>
                  </a:moveTo>
                  <a:lnTo>
                    <a:pt x="281" y="728"/>
                  </a:lnTo>
                  <a:lnTo>
                    <a:pt x="281" y="728"/>
                  </a:lnTo>
                  <a:moveTo>
                    <a:pt x="281" y="728"/>
                  </a:moveTo>
                  <a:lnTo>
                    <a:pt x="281" y="673"/>
                  </a:lnTo>
                  <a:lnTo>
                    <a:pt x="281" y="673"/>
                  </a:lnTo>
                  <a:moveTo>
                    <a:pt x="281" y="667"/>
                  </a:moveTo>
                  <a:lnTo>
                    <a:pt x="281" y="673"/>
                  </a:lnTo>
                  <a:lnTo>
                    <a:pt x="281" y="673"/>
                  </a:lnTo>
                  <a:moveTo>
                    <a:pt x="281" y="728"/>
                  </a:moveTo>
                  <a:lnTo>
                    <a:pt x="281" y="728"/>
                  </a:lnTo>
                  <a:lnTo>
                    <a:pt x="281" y="728"/>
                  </a:lnTo>
                  <a:moveTo>
                    <a:pt x="17" y="507"/>
                  </a:moveTo>
                  <a:lnTo>
                    <a:pt x="11" y="513"/>
                  </a:lnTo>
                  <a:lnTo>
                    <a:pt x="11" y="513"/>
                  </a:lnTo>
                  <a:moveTo>
                    <a:pt x="275" y="667"/>
                  </a:moveTo>
                  <a:lnTo>
                    <a:pt x="281" y="662"/>
                  </a:lnTo>
                  <a:lnTo>
                    <a:pt x="281" y="662"/>
                  </a:lnTo>
                  <a:moveTo>
                    <a:pt x="286" y="667"/>
                  </a:moveTo>
                  <a:lnTo>
                    <a:pt x="281" y="667"/>
                  </a:lnTo>
                  <a:lnTo>
                    <a:pt x="281" y="667"/>
                  </a:lnTo>
                  <a:moveTo>
                    <a:pt x="6" y="507"/>
                  </a:moveTo>
                  <a:lnTo>
                    <a:pt x="11" y="502"/>
                  </a:lnTo>
                  <a:lnTo>
                    <a:pt x="11" y="502"/>
                  </a:lnTo>
                  <a:moveTo>
                    <a:pt x="11" y="507"/>
                  </a:moveTo>
                  <a:lnTo>
                    <a:pt x="6" y="507"/>
                  </a:lnTo>
                  <a:lnTo>
                    <a:pt x="6" y="507"/>
                  </a:lnTo>
                  <a:moveTo>
                    <a:pt x="281" y="667"/>
                  </a:moveTo>
                  <a:lnTo>
                    <a:pt x="281" y="667"/>
                  </a:lnTo>
                  <a:lnTo>
                    <a:pt x="281" y="667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69" name="Freeform 52">
              <a:extLst>
                <a:ext uri="{FF2B5EF4-FFF2-40B4-BE49-F238E27FC236}">
                  <a16:creationId xmlns:a16="http://schemas.microsoft.com/office/drawing/2014/main" id="{B2EC4419-317D-4049-BC80-AA51D1074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9" y="2910"/>
              <a:ext cx="39" cy="226"/>
            </a:xfrm>
            <a:custGeom>
              <a:avLst/>
              <a:gdLst>
                <a:gd name="T0" fmla="*/ 0 w 39"/>
                <a:gd name="T1" fmla="*/ 11 h 226"/>
                <a:gd name="T2" fmla="*/ 0 w 39"/>
                <a:gd name="T3" fmla="*/ 204 h 226"/>
                <a:gd name="T4" fmla="*/ 0 w 39"/>
                <a:gd name="T5" fmla="*/ 204 h 226"/>
                <a:gd name="T6" fmla="*/ 0 w 39"/>
                <a:gd name="T7" fmla="*/ 11 h 226"/>
                <a:gd name="T8" fmla="*/ 22 w 39"/>
                <a:gd name="T9" fmla="*/ 22 h 226"/>
                <a:gd name="T10" fmla="*/ 22 w 39"/>
                <a:gd name="T11" fmla="*/ 22 h 226"/>
                <a:gd name="T12" fmla="*/ 22 w 39"/>
                <a:gd name="T13" fmla="*/ 22 h 226"/>
                <a:gd name="T14" fmla="*/ 22 w 39"/>
                <a:gd name="T15" fmla="*/ 215 h 226"/>
                <a:gd name="T16" fmla="*/ 22 w 39"/>
                <a:gd name="T17" fmla="*/ 215 h 226"/>
                <a:gd name="T18" fmla="*/ 39 w 39"/>
                <a:gd name="T19" fmla="*/ 226 h 226"/>
                <a:gd name="T20" fmla="*/ 39 w 39"/>
                <a:gd name="T21" fmla="*/ 11 h 226"/>
                <a:gd name="T22" fmla="*/ 39 w 39"/>
                <a:gd name="T23" fmla="*/ 11 h 226"/>
                <a:gd name="T24" fmla="*/ 39 w 39"/>
                <a:gd name="T25" fmla="*/ 11 h 226"/>
                <a:gd name="T26" fmla="*/ 22 w 39"/>
                <a:gd name="T27" fmla="*/ 0 h 226"/>
                <a:gd name="T28" fmla="*/ 22 w 39"/>
                <a:gd name="T29" fmla="*/ 0 h 226"/>
                <a:gd name="T30" fmla="*/ 22 w 39"/>
                <a:gd name="T31" fmla="*/ 22 h 226"/>
                <a:gd name="T32" fmla="*/ 39 w 39"/>
                <a:gd name="T33" fmla="*/ 11 h 226"/>
                <a:gd name="T34" fmla="*/ 39 w 39"/>
                <a:gd name="T35" fmla="*/ 1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26">
                  <a:moveTo>
                    <a:pt x="0" y="11"/>
                  </a:moveTo>
                  <a:lnTo>
                    <a:pt x="0" y="204"/>
                  </a:lnTo>
                  <a:lnTo>
                    <a:pt x="0" y="204"/>
                  </a:lnTo>
                  <a:moveTo>
                    <a:pt x="0" y="11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22" y="22"/>
                  </a:moveTo>
                  <a:lnTo>
                    <a:pt x="22" y="215"/>
                  </a:lnTo>
                  <a:lnTo>
                    <a:pt x="22" y="215"/>
                  </a:lnTo>
                  <a:moveTo>
                    <a:pt x="39" y="226"/>
                  </a:moveTo>
                  <a:lnTo>
                    <a:pt x="39" y="11"/>
                  </a:lnTo>
                  <a:lnTo>
                    <a:pt x="39" y="11"/>
                  </a:lnTo>
                  <a:moveTo>
                    <a:pt x="39" y="11"/>
                  </a:moveTo>
                  <a:lnTo>
                    <a:pt x="22" y="0"/>
                  </a:lnTo>
                  <a:lnTo>
                    <a:pt x="22" y="0"/>
                  </a:lnTo>
                  <a:moveTo>
                    <a:pt x="22" y="22"/>
                  </a:moveTo>
                  <a:lnTo>
                    <a:pt x="39" y="11"/>
                  </a:lnTo>
                  <a:lnTo>
                    <a:pt x="39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0" name="Freeform 53">
              <a:extLst>
                <a:ext uri="{FF2B5EF4-FFF2-40B4-BE49-F238E27FC236}">
                  <a16:creationId xmlns:a16="http://schemas.microsoft.com/office/drawing/2014/main" id="{DAD6E587-EE30-4E3B-B924-82B759402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8" y="1697"/>
              <a:ext cx="242" cy="248"/>
            </a:xfrm>
            <a:custGeom>
              <a:avLst/>
              <a:gdLst>
                <a:gd name="T0" fmla="*/ 242 w 242"/>
                <a:gd name="T1" fmla="*/ 248 h 248"/>
                <a:gd name="T2" fmla="*/ 0 w 242"/>
                <a:gd name="T3" fmla="*/ 105 h 248"/>
                <a:gd name="T4" fmla="*/ 0 w 242"/>
                <a:gd name="T5" fmla="*/ 105 h 248"/>
                <a:gd name="T6" fmla="*/ 0 w 242"/>
                <a:gd name="T7" fmla="*/ 11 h 248"/>
                <a:gd name="T8" fmla="*/ 242 w 242"/>
                <a:gd name="T9" fmla="*/ 154 h 248"/>
                <a:gd name="T10" fmla="*/ 242 w 242"/>
                <a:gd name="T11" fmla="*/ 154 h 248"/>
                <a:gd name="T12" fmla="*/ 242 w 242"/>
                <a:gd name="T13" fmla="*/ 149 h 248"/>
                <a:gd name="T14" fmla="*/ 5 w 242"/>
                <a:gd name="T15" fmla="*/ 5 h 248"/>
                <a:gd name="T16" fmla="*/ 5 w 242"/>
                <a:gd name="T17" fmla="*/ 5 h 248"/>
                <a:gd name="T18" fmla="*/ 5 w 242"/>
                <a:gd name="T19" fmla="*/ 5 h 248"/>
                <a:gd name="T20" fmla="*/ 0 w 242"/>
                <a:gd name="T21" fmla="*/ 11 h 248"/>
                <a:gd name="T22" fmla="*/ 0 w 242"/>
                <a:gd name="T23" fmla="*/ 11 h 248"/>
                <a:gd name="T24" fmla="*/ 0 w 242"/>
                <a:gd name="T25" fmla="*/ 0 h 248"/>
                <a:gd name="T26" fmla="*/ 0 w 242"/>
                <a:gd name="T27" fmla="*/ 0 h 248"/>
                <a:gd name="T28" fmla="*/ 0 w 242"/>
                <a:gd name="T29" fmla="*/ 0 h 248"/>
                <a:gd name="T30" fmla="*/ 0 w 242"/>
                <a:gd name="T31" fmla="*/ 5 h 248"/>
                <a:gd name="T32" fmla="*/ 242 w 242"/>
                <a:gd name="T33" fmla="*/ 143 h 248"/>
                <a:gd name="T34" fmla="*/ 242 w 242"/>
                <a:gd name="T35" fmla="*/ 143 h 248"/>
                <a:gd name="T36" fmla="*/ 242 w 242"/>
                <a:gd name="T37" fmla="*/ 143 h 248"/>
                <a:gd name="T38" fmla="*/ 0 w 242"/>
                <a:gd name="T39" fmla="*/ 0 h 248"/>
                <a:gd name="T40" fmla="*/ 0 w 242"/>
                <a:gd name="T41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48">
                  <a:moveTo>
                    <a:pt x="242" y="248"/>
                  </a:moveTo>
                  <a:lnTo>
                    <a:pt x="0" y="105"/>
                  </a:lnTo>
                  <a:lnTo>
                    <a:pt x="0" y="105"/>
                  </a:lnTo>
                  <a:moveTo>
                    <a:pt x="0" y="11"/>
                  </a:moveTo>
                  <a:lnTo>
                    <a:pt x="242" y="154"/>
                  </a:lnTo>
                  <a:lnTo>
                    <a:pt x="242" y="154"/>
                  </a:lnTo>
                  <a:moveTo>
                    <a:pt x="242" y="149"/>
                  </a:moveTo>
                  <a:lnTo>
                    <a:pt x="5" y="5"/>
                  </a:lnTo>
                  <a:lnTo>
                    <a:pt x="5" y="5"/>
                  </a:lnTo>
                  <a:moveTo>
                    <a:pt x="5" y="5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5"/>
                  </a:moveTo>
                  <a:lnTo>
                    <a:pt x="242" y="143"/>
                  </a:lnTo>
                  <a:lnTo>
                    <a:pt x="242" y="143"/>
                  </a:lnTo>
                  <a:moveTo>
                    <a:pt x="242" y="14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1" name="Freeform 54">
              <a:extLst>
                <a:ext uri="{FF2B5EF4-FFF2-40B4-BE49-F238E27FC236}">
                  <a16:creationId xmlns:a16="http://schemas.microsoft.com/office/drawing/2014/main" id="{B5F9A2C6-B695-44B6-A1CA-FA070700A4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0" y="2910"/>
              <a:ext cx="590" cy="435"/>
            </a:xfrm>
            <a:custGeom>
              <a:avLst/>
              <a:gdLst>
                <a:gd name="T0" fmla="*/ 270 w 590"/>
                <a:gd name="T1" fmla="*/ 286 h 435"/>
                <a:gd name="T2" fmla="*/ 270 w 590"/>
                <a:gd name="T3" fmla="*/ 176 h 435"/>
                <a:gd name="T4" fmla="*/ 270 w 590"/>
                <a:gd name="T5" fmla="*/ 176 h 435"/>
                <a:gd name="T6" fmla="*/ 270 w 590"/>
                <a:gd name="T7" fmla="*/ 176 h 435"/>
                <a:gd name="T8" fmla="*/ 292 w 590"/>
                <a:gd name="T9" fmla="*/ 187 h 435"/>
                <a:gd name="T10" fmla="*/ 292 w 590"/>
                <a:gd name="T11" fmla="*/ 187 h 435"/>
                <a:gd name="T12" fmla="*/ 292 w 590"/>
                <a:gd name="T13" fmla="*/ 187 h 435"/>
                <a:gd name="T14" fmla="*/ 292 w 590"/>
                <a:gd name="T15" fmla="*/ 275 h 435"/>
                <a:gd name="T16" fmla="*/ 292 w 590"/>
                <a:gd name="T17" fmla="*/ 275 h 435"/>
                <a:gd name="T18" fmla="*/ 292 w 590"/>
                <a:gd name="T19" fmla="*/ 187 h 435"/>
                <a:gd name="T20" fmla="*/ 309 w 590"/>
                <a:gd name="T21" fmla="*/ 176 h 435"/>
                <a:gd name="T22" fmla="*/ 309 w 590"/>
                <a:gd name="T23" fmla="*/ 176 h 435"/>
                <a:gd name="T24" fmla="*/ 309 w 590"/>
                <a:gd name="T25" fmla="*/ 176 h 435"/>
                <a:gd name="T26" fmla="*/ 309 w 590"/>
                <a:gd name="T27" fmla="*/ 264 h 435"/>
                <a:gd name="T28" fmla="*/ 309 w 590"/>
                <a:gd name="T29" fmla="*/ 264 h 435"/>
                <a:gd name="T30" fmla="*/ 309 w 590"/>
                <a:gd name="T31" fmla="*/ 176 h 435"/>
                <a:gd name="T32" fmla="*/ 292 w 590"/>
                <a:gd name="T33" fmla="*/ 165 h 435"/>
                <a:gd name="T34" fmla="*/ 292 w 590"/>
                <a:gd name="T35" fmla="*/ 165 h 435"/>
                <a:gd name="T36" fmla="*/ 292 w 590"/>
                <a:gd name="T37" fmla="*/ 165 h 435"/>
                <a:gd name="T38" fmla="*/ 270 w 590"/>
                <a:gd name="T39" fmla="*/ 176 h 435"/>
                <a:gd name="T40" fmla="*/ 270 w 590"/>
                <a:gd name="T41" fmla="*/ 176 h 435"/>
                <a:gd name="T42" fmla="*/ 0 w 590"/>
                <a:gd name="T43" fmla="*/ 424 h 435"/>
                <a:gd name="T44" fmla="*/ 0 w 590"/>
                <a:gd name="T45" fmla="*/ 336 h 435"/>
                <a:gd name="T46" fmla="*/ 0 w 590"/>
                <a:gd name="T47" fmla="*/ 336 h 435"/>
                <a:gd name="T48" fmla="*/ 0 w 590"/>
                <a:gd name="T49" fmla="*/ 336 h 435"/>
                <a:gd name="T50" fmla="*/ 17 w 590"/>
                <a:gd name="T51" fmla="*/ 347 h 435"/>
                <a:gd name="T52" fmla="*/ 17 w 590"/>
                <a:gd name="T53" fmla="*/ 347 h 435"/>
                <a:gd name="T54" fmla="*/ 17 w 590"/>
                <a:gd name="T55" fmla="*/ 347 h 435"/>
                <a:gd name="T56" fmla="*/ 17 w 590"/>
                <a:gd name="T57" fmla="*/ 435 h 435"/>
                <a:gd name="T58" fmla="*/ 17 w 590"/>
                <a:gd name="T59" fmla="*/ 435 h 435"/>
                <a:gd name="T60" fmla="*/ 28 w 590"/>
                <a:gd name="T61" fmla="*/ 424 h 435"/>
                <a:gd name="T62" fmla="*/ 28 w 590"/>
                <a:gd name="T63" fmla="*/ 336 h 435"/>
                <a:gd name="T64" fmla="*/ 28 w 590"/>
                <a:gd name="T65" fmla="*/ 336 h 435"/>
                <a:gd name="T66" fmla="*/ 28 w 590"/>
                <a:gd name="T67" fmla="*/ 336 h 435"/>
                <a:gd name="T68" fmla="*/ 17 w 590"/>
                <a:gd name="T69" fmla="*/ 330 h 435"/>
                <a:gd name="T70" fmla="*/ 17 w 590"/>
                <a:gd name="T71" fmla="*/ 330 h 435"/>
                <a:gd name="T72" fmla="*/ 17 w 590"/>
                <a:gd name="T73" fmla="*/ 347 h 435"/>
                <a:gd name="T74" fmla="*/ 28 w 590"/>
                <a:gd name="T75" fmla="*/ 336 h 435"/>
                <a:gd name="T76" fmla="*/ 28 w 590"/>
                <a:gd name="T77" fmla="*/ 336 h 435"/>
                <a:gd name="T78" fmla="*/ 17 w 590"/>
                <a:gd name="T79" fmla="*/ 330 h 435"/>
                <a:gd name="T80" fmla="*/ 0 w 590"/>
                <a:gd name="T81" fmla="*/ 336 h 435"/>
                <a:gd name="T82" fmla="*/ 0 w 590"/>
                <a:gd name="T83" fmla="*/ 336 h 435"/>
                <a:gd name="T84" fmla="*/ 573 w 590"/>
                <a:gd name="T85" fmla="*/ 110 h 435"/>
                <a:gd name="T86" fmla="*/ 573 w 590"/>
                <a:gd name="T87" fmla="*/ 22 h 435"/>
                <a:gd name="T88" fmla="*/ 573 w 590"/>
                <a:gd name="T89" fmla="*/ 22 h 435"/>
                <a:gd name="T90" fmla="*/ 573 w 590"/>
                <a:gd name="T91" fmla="*/ 22 h 435"/>
                <a:gd name="T92" fmla="*/ 590 w 590"/>
                <a:gd name="T93" fmla="*/ 11 h 435"/>
                <a:gd name="T94" fmla="*/ 590 w 590"/>
                <a:gd name="T95" fmla="*/ 11 h 435"/>
                <a:gd name="T96" fmla="*/ 590 w 590"/>
                <a:gd name="T97" fmla="*/ 11 h 435"/>
                <a:gd name="T98" fmla="*/ 590 w 590"/>
                <a:gd name="T99" fmla="*/ 99 h 435"/>
                <a:gd name="T100" fmla="*/ 590 w 590"/>
                <a:gd name="T101" fmla="*/ 99 h 435"/>
                <a:gd name="T102" fmla="*/ 590 w 590"/>
                <a:gd name="T103" fmla="*/ 11 h 435"/>
                <a:gd name="T104" fmla="*/ 573 w 590"/>
                <a:gd name="T105" fmla="*/ 0 h 435"/>
                <a:gd name="T106" fmla="*/ 573 w 590"/>
                <a:gd name="T107" fmla="*/ 0 h 435"/>
                <a:gd name="T108" fmla="*/ 573 w 590"/>
                <a:gd name="T109" fmla="*/ 0 h 435"/>
                <a:gd name="T110" fmla="*/ 556 w 590"/>
                <a:gd name="T111" fmla="*/ 11 h 435"/>
                <a:gd name="T112" fmla="*/ 556 w 590"/>
                <a:gd name="T113" fmla="*/ 11 h 435"/>
                <a:gd name="T114" fmla="*/ 556 w 590"/>
                <a:gd name="T115" fmla="*/ 11 h 435"/>
                <a:gd name="T116" fmla="*/ 556 w 590"/>
                <a:gd name="T117" fmla="*/ 121 h 435"/>
                <a:gd name="T118" fmla="*/ 556 w 590"/>
                <a:gd name="T119" fmla="*/ 121 h 435"/>
                <a:gd name="T120" fmla="*/ 556 w 590"/>
                <a:gd name="T121" fmla="*/ 11 h 435"/>
                <a:gd name="T122" fmla="*/ 573 w 590"/>
                <a:gd name="T123" fmla="*/ 22 h 435"/>
                <a:gd name="T124" fmla="*/ 573 w 590"/>
                <a:gd name="T125" fmla="*/ 2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0" h="435">
                  <a:moveTo>
                    <a:pt x="270" y="286"/>
                  </a:moveTo>
                  <a:lnTo>
                    <a:pt x="270" y="176"/>
                  </a:lnTo>
                  <a:lnTo>
                    <a:pt x="270" y="176"/>
                  </a:lnTo>
                  <a:moveTo>
                    <a:pt x="270" y="176"/>
                  </a:moveTo>
                  <a:lnTo>
                    <a:pt x="292" y="187"/>
                  </a:lnTo>
                  <a:lnTo>
                    <a:pt x="292" y="187"/>
                  </a:lnTo>
                  <a:moveTo>
                    <a:pt x="292" y="187"/>
                  </a:moveTo>
                  <a:lnTo>
                    <a:pt x="292" y="275"/>
                  </a:lnTo>
                  <a:lnTo>
                    <a:pt x="292" y="275"/>
                  </a:lnTo>
                  <a:moveTo>
                    <a:pt x="292" y="187"/>
                  </a:moveTo>
                  <a:lnTo>
                    <a:pt x="309" y="176"/>
                  </a:lnTo>
                  <a:lnTo>
                    <a:pt x="309" y="176"/>
                  </a:lnTo>
                  <a:moveTo>
                    <a:pt x="309" y="176"/>
                  </a:moveTo>
                  <a:lnTo>
                    <a:pt x="309" y="264"/>
                  </a:lnTo>
                  <a:lnTo>
                    <a:pt x="309" y="264"/>
                  </a:lnTo>
                  <a:moveTo>
                    <a:pt x="309" y="176"/>
                  </a:moveTo>
                  <a:lnTo>
                    <a:pt x="292" y="165"/>
                  </a:lnTo>
                  <a:lnTo>
                    <a:pt x="292" y="165"/>
                  </a:lnTo>
                  <a:moveTo>
                    <a:pt x="292" y="165"/>
                  </a:moveTo>
                  <a:lnTo>
                    <a:pt x="270" y="176"/>
                  </a:lnTo>
                  <a:lnTo>
                    <a:pt x="270" y="176"/>
                  </a:lnTo>
                  <a:moveTo>
                    <a:pt x="0" y="424"/>
                  </a:moveTo>
                  <a:lnTo>
                    <a:pt x="0" y="336"/>
                  </a:lnTo>
                  <a:lnTo>
                    <a:pt x="0" y="336"/>
                  </a:lnTo>
                  <a:moveTo>
                    <a:pt x="0" y="336"/>
                  </a:moveTo>
                  <a:lnTo>
                    <a:pt x="17" y="347"/>
                  </a:lnTo>
                  <a:lnTo>
                    <a:pt x="17" y="347"/>
                  </a:lnTo>
                  <a:moveTo>
                    <a:pt x="17" y="347"/>
                  </a:moveTo>
                  <a:lnTo>
                    <a:pt x="17" y="435"/>
                  </a:lnTo>
                  <a:lnTo>
                    <a:pt x="17" y="435"/>
                  </a:lnTo>
                  <a:moveTo>
                    <a:pt x="28" y="424"/>
                  </a:moveTo>
                  <a:lnTo>
                    <a:pt x="28" y="336"/>
                  </a:lnTo>
                  <a:lnTo>
                    <a:pt x="28" y="336"/>
                  </a:lnTo>
                  <a:moveTo>
                    <a:pt x="28" y="336"/>
                  </a:moveTo>
                  <a:lnTo>
                    <a:pt x="17" y="330"/>
                  </a:lnTo>
                  <a:lnTo>
                    <a:pt x="17" y="330"/>
                  </a:lnTo>
                  <a:moveTo>
                    <a:pt x="17" y="347"/>
                  </a:moveTo>
                  <a:lnTo>
                    <a:pt x="28" y="336"/>
                  </a:lnTo>
                  <a:lnTo>
                    <a:pt x="28" y="336"/>
                  </a:lnTo>
                  <a:moveTo>
                    <a:pt x="17" y="330"/>
                  </a:moveTo>
                  <a:lnTo>
                    <a:pt x="0" y="336"/>
                  </a:lnTo>
                  <a:lnTo>
                    <a:pt x="0" y="336"/>
                  </a:lnTo>
                  <a:moveTo>
                    <a:pt x="573" y="110"/>
                  </a:moveTo>
                  <a:lnTo>
                    <a:pt x="573" y="22"/>
                  </a:lnTo>
                  <a:lnTo>
                    <a:pt x="573" y="22"/>
                  </a:lnTo>
                  <a:moveTo>
                    <a:pt x="573" y="22"/>
                  </a:moveTo>
                  <a:lnTo>
                    <a:pt x="590" y="11"/>
                  </a:lnTo>
                  <a:lnTo>
                    <a:pt x="590" y="11"/>
                  </a:lnTo>
                  <a:moveTo>
                    <a:pt x="590" y="11"/>
                  </a:moveTo>
                  <a:lnTo>
                    <a:pt x="590" y="99"/>
                  </a:lnTo>
                  <a:lnTo>
                    <a:pt x="590" y="99"/>
                  </a:lnTo>
                  <a:moveTo>
                    <a:pt x="590" y="11"/>
                  </a:moveTo>
                  <a:lnTo>
                    <a:pt x="573" y="0"/>
                  </a:lnTo>
                  <a:lnTo>
                    <a:pt x="573" y="0"/>
                  </a:lnTo>
                  <a:moveTo>
                    <a:pt x="573" y="0"/>
                  </a:moveTo>
                  <a:lnTo>
                    <a:pt x="556" y="11"/>
                  </a:lnTo>
                  <a:lnTo>
                    <a:pt x="556" y="11"/>
                  </a:lnTo>
                  <a:moveTo>
                    <a:pt x="556" y="11"/>
                  </a:moveTo>
                  <a:lnTo>
                    <a:pt x="556" y="121"/>
                  </a:lnTo>
                  <a:lnTo>
                    <a:pt x="556" y="121"/>
                  </a:lnTo>
                  <a:moveTo>
                    <a:pt x="556" y="11"/>
                  </a:moveTo>
                  <a:lnTo>
                    <a:pt x="573" y="22"/>
                  </a:lnTo>
                  <a:lnTo>
                    <a:pt x="573" y="2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2" name="Freeform 55">
              <a:extLst>
                <a:ext uri="{FF2B5EF4-FFF2-40B4-BE49-F238E27FC236}">
                  <a16:creationId xmlns:a16="http://schemas.microsoft.com/office/drawing/2014/main" id="{E171CB04-64A5-4C9A-A1C0-B114ADF145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" y="1537"/>
              <a:ext cx="242" cy="243"/>
            </a:xfrm>
            <a:custGeom>
              <a:avLst/>
              <a:gdLst>
                <a:gd name="T0" fmla="*/ 0 w 242"/>
                <a:gd name="T1" fmla="*/ 105 h 243"/>
                <a:gd name="T2" fmla="*/ 242 w 242"/>
                <a:gd name="T3" fmla="*/ 243 h 243"/>
                <a:gd name="T4" fmla="*/ 242 w 242"/>
                <a:gd name="T5" fmla="*/ 243 h 243"/>
                <a:gd name="T6" fmla="*/ 242 w 242"/>
                <a:gd name="T7" fmla="*/ 149 h 243"/>
                <a:gd name="T8" fmla="*/ 0 w 242"/>
                <a:gd name="T9" fmla="*/ 11 h 243"/>
                <a:gd name="T10" fmla="*/ 0 w 242"/>
                <a:gd name="T11" fmla="*/ 11 h 243"/>
                <a:gd name="T12" fmla="*/ 0 w 242"/>
                <a:gd name="T13" fmla="*/ 5 h 243"/>
                <a:gd name="T14" fmla="*/ 0 w 242"/>
                <a:gd name="T15" fmla="*/ 5 h 243"/>
                <a:gd name="T16" fmla="*/ 0 w 242"/>
                <a:gd name="T17" fmla="*/ 5 h 243"/>
                <a:gd name="T18" fmla="*/ 0 w 242"/>
                <a:gd name="T19" fmla="*/ 5 h 243"/>
                <a:gd name="T20" fmla="*/ 242 w 242"/>
                <a:gd name="T21" fmla="*/ 143 h 243"/>
                <a:gd name="T22" fmla="*/ 242 w 242"/>
                <a:gd name="T23" fmla="*/ 143 h 243"/>
                <a:gd name="T24" fmla="*/ 242 w 242"/>
                <a:gd name="T25" fmla="*/ 143 h 243"/>
                <a:gd name="T26" fmla="*/ 0 w 242"/>
                <a:gd name="T27" fmla="*/ 0 h 243"/>
                <a:gd name="T28" fmla="*/ 0 w 242"/>
                <a:gd name="T29" fmla="*/ 0 h 243"/>
                <a:gd name="T30" fmla="*/ 0 w 242"/>
                <a:gd name="T31" fmla="*/ 0 h 243"/>
                <a:gd name="T32" fmla="*/ 0 w 242"/>
                <a:gd name="T33" fmla="*/ 0 h 243"/>
                <a:gd name="T34" fmla="*/ 0 w 242"/>
                <a:gd name="T35" fmla="*/ 0 h 243"/>
                <a:gd name="T36" fmla="*/ 0 w 242"/>
                <a:gd name="T37" fmla="*/ 0 h 243"/>
                <a:gd name="T38" fmla="*/ 242 w 242"/>
                <a:gd name="T39" fmla="*/ 138 h 243"/>
                <a:gd name="T40" fmla="*/ 242 w 242"/>
                <a:gd name="T41" fmla="*/ 13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43">
                  <a:moveTo>
                    <a:pt x="0" y="105"/>
                  </a:moveTo>
                  <a:lnTo>
                    <a:pt x="242" y="243"/>
                  </a:lnTo>
                  <a:lnTo>
                    <a:pt x="242" y="243"/>
                  </a:lnTo>
                  <a:moveTo>
                    <a:pt x="242" y="149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0" y="5"/>
                  </a:moveTo>
                  <a:lnTo>
                    <a:pt x="242" y="143"/>
                  </a:lnTo>
                  <a:lnTo>
                    <a:pt x="242" y="143"/>
                  </a:lnTo>
                  <a:moveTo>
                    <a:pt x="242" y="143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242" y="138"/>
                  </a:lnTo>
                  <a:lnTo>
                    <a:pt x="242" y="138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3" name="Freeform 56">
              <a:extLst>
                <a:ext uri="{FF2B5EF4-FFF2-40B4-BE49-F238E27FC236}">
                  <a16:creationId xmlns:a16="http://schemas.microsoft.com/office/drawing/2014/main" id="{F2F647EF-859A-4405-819E-9DF8264604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9" y="2584"/>
              <a:ext cx="1448" cy="601"/>
            </a:xfrm>
            <a:custGeom>
              <a:avLst/>
              <a:gdLst>
                <a:gd name="T0" fmla="*/ 5 w 1448"/>
                <a:gd name="T1" fmla="*/ 497 h 601"/>
                <a:gd name="T2" fmla="*/ 5 w 1448"/>
                <a:gd name="T3" fmla="*/ 497 h 601"/>
                <a:gd name="T4" fmla="*/ 22 w 1448"/>
                <a:gd name="T5" fmla="*/ 508 h 601"/>
                <a:gd name="T6" fmla="*/ 22 w 1448"/>
                <a:gd name="T7" fmla="*/ 596 h 601"/>
                <a:gd name="T8" fmla="*/ 33 w 1448"/>
                <a:gd name="T9" fmla="*/ 601 h 601"/>
                <a:gd name="T10" fmla="*/ 33 w 1448"/>
                <a:gd name="T11" fmla="*/ 497 h 601"/>
                <a:gd name="T12" fmla="*/ 22 w 1448"/>
                <a:gd name="T13" fmla="*/ 491 h 601"/>
                <a:gd name="T14" fmla="*/ 22 w 1448"/>
                <a:gd name="T15" fmla="*/ 508 h 601"/>
                <a:gd name="T16" fmla="*/ 33 w 1448"/>
                <a:gd name="T17" fmla="*/ 497 h 601"/>
                <a:gd name="T18" fmla="*/ 1167 w 1448"/>
                <a:gd name="T19" fmla="*/ 177 h 601"/>
                <a:gd name="T20" fmla="*/ 1167 w 1448"/>
                <a:gd name="T21" fmla="*/ 177 h 601"/>
                <a:gd name="T22" fmla="*/ 1145 w 1448"/>
                <a:gd name="T23" fmla="*/ 166 h 601"/>
                <a:gd name="T24" fmla="*/ 1128 w 1448"/>
                <a:gd name="T25" fmla="*/ 177 h 601"/>
                <a:gd name="T26" fmla="*/ 1128 w 1448"/>
                <a:gd name="T27" fmla="*/ 177 h 601"/>
                <a:gd name="T28" fmla="*/ 1145 w 1448"/>
                <a:gd name="T29" fmla="*/ 188 h 601"/>
                <a:gd name="T30" fmla="*/ 1145 w 1448"/>
                <a:gd name="T31" fmla="*/ 276 h 601"/>
                <a:gd name="T32" fmla="*/ 1145 w 1448"/>
                <a:gd name="T33" fmla="*/ 188 h 601"/>
                <a:gd name="T34" fmla="*/ 1167 w 1448"/>
                <a:gd name="T35" fmla="*/ 177 h 601"/>
                <a:gd name="T36" fmla="*/ 1128 w 1448"/>
                <a:gd name="T37" fmla="*/ 177 h 601"/>
                <a:gd name="T38" fmla="*/ 0 w 1448"/>
                <a:gd name="T39" fmla="*/ 265 h 601"/>
                <a:gd name="T40" fmla="*/ 0 w 1448"/>
                <a:gd name="T41" fmla="*/ 177 h 601"/>
                <a:gd name="T42" fmla="*/ 22 w 1448"/>
                <a:gd name="T43" fmla="*/ 188 h 601"/>
                <a:gd name="T44" fmla="*/ 22 w 1448"/>
                <a:gd name="T45" fmla="*/ 188 h 601"/>
                <a:gd name="T46" fmla="*/ 22 w 1448"/>
                <a:gd name="T47" fmla="*/ 276 h 601"/>
                <a:gd name="T48" fmla="*/ 0 w 1448"/>
                <a:gd name="T49" fmla="*/ 177 h 601"/>
                <a:gd name="T50" fmla="*/ 38 w 1448"/>
                <a:gd name="T51" fmla="*/ 287 h 601"/>
                <a:gd name="T52" fmla="*/ 38 w 1448"/>
                <a:gd name="T53" fmla="*/ 177 h 601"/>
                <a:gd name="T54" fmla="*/ 22 w 1448"/>
                <a:gd name="T55" fmla="*/ 166 h 601"/>
                <a:gd name="T56" fmla="*/ 22 w 1448"/>
                <a:gd name="T57" fmla="*/ 188 h 601"/>
                <a:gd name="T58" fmla="*/ 38 w 1448"/>
                <a:gd name="T59" fmla="*/ 177 h 601"/>
                <a:gd name="T60" fmla="*/ 1426 w 1448"/>
                <a:gd name="T61" fmla="*/ 22 h 601"/>
                <a:gd name="T62" fmla="*/ 1426 w 1448"/>
                <a:gd name="T63" fmla="*/ 22 h 601"/>
                <a:gd name="T64" fmla="*/ 1448 w 1448"/>
                <a:gd name="T65" fmla="*/ 11 h 601"/>
                <a:gd name="T66" fmla="*/ 1448 w 1448"/>
                <a:gd name="T67" fmla="*/ 100 h 601"/>
                <a:gd name="T68" fmla="*/ 1448 w 1448"/>
                <a:gd name="T69" fmla="*/ 11 h 601"/>
                <a:gd name="T70" fmla="*/ 1426 w 1448"/>
                <a:gd name="T71" fmla="*/ 0 h 601"/>
                <a:gd name="T72" fmla="*/ 1409 w 1448"/>
                <a:gd name="T73" fmla="*/ 11 h 601"/>
                <a:gd name="T74" fmla="*/ 1409 w 1448"/>
                <a:gd name="T75" fmla="*/ 11 h 601"/>
                <a:gd name="T76" fmla="*/ 1409 w 1448"/>
                <a:gd name="T77" fmla="*/ 122 h 601"/>
                <a:gd name="T78" fmla="*/ 1426 w 1448"/>
                <a:gd name="T79" fmla="*/ 2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8" h="601">
                  <a:moveTo>
                    <a:pt x="5" y="590"/>
                  </a:moveTo>
                  <a:lnTo>
                    <a:pt x="5" y="497"/>
                  </a:lnTo>
                  <a:lnTo>
                    <a:pt x="5" y="497"/>
                  </a:lnTo>
                  <a:moveTo>
                    <a:pt x="5" y="497"/>
                  </a:moveTo>
                  <a:lnTo>
                    <a:pt x="22" y="508"/>
                  </a:lnTo>
                  <a:lnTo>
                    <a:pt x="22" y="508"/>
                  </a:lnTo>
                  <a:moveTo>
                    <a:pt x="22" y="508"/>
                  </a:moveTo>
                  <a:lnTo>
                    <a:pt x="22" y="596"/>
                  </a:lnTo>
                  <a:lnTo>
                    <a:pt x="22" y="596"/>
                  </a:lnTo>
                  <a:moveTo>
                    <a:pt x="33" y="601"/>
                  </a:moveTo>
                  <a:lnTo>
                    <a:pt x="33" y="497"/>
                  </a:lnTo>
                  <a:lnTo>
                    <a:pt x="33" y="497"/>
                  </a:lnTo>
                  <a:moveTo>
                    <a:pt x="33" y="497"/>
                  </a:moveTo>
                  <a:lnTo>
                    <a:pt x="22" y="491"/>
                  </a:lnTo>
                  <a:lnTo>
                    <a:pt x="22" y="491"/>
                  </a:lnTo>
                  <a:moveTo>
                    <a:pt x="22" y="508"/>
                  </a:moveTo>
                  <a:lnTo>
                    <a:pt x="33" y="497"/>
                  </a:lnTo>
                  <a:lnTo>
                    <a:pt x="33" y="497"/>
                  </a:lnTo>
                  <a:moveTo>
                    <a:pt x="1167" y="265"/>
                  </a:moveTo>
                  <a:lnTo>
                    <a:pt x="1167" y="177"/>
                  </a:lnTo>
                  <a:lnTo>
                    <a:pt x="1167" y="177"/>
                  </a:lnTo>
                  <a:moveTo>
                    <a:pt x="1167" y="177"/>
                  </a:moveTo>
                  <a:lnTo>
                    <a:pt x="1145" y="166"/>
                  </a:lnTo>
                  <a:lnTo>
                    <a:pt x="1145" y="166"/>
                  </a:lnTo>
                  <a:moveTo>
                    <a:pt x="1128" y="287"/>
                  </a:moveTo>
                  <a:lnTo>
                    <a:pt x="1128" y="177"/>
                  </a:lnTo>
                  <a:lnTo>
                    <a:pt x="1128" y="177"/>
                  </a:lnTo>
                  <a:moveTo>
                    <a:pt x="1128" y="177"/>
                  </a:moveTo>
                  <a:lnTo>
                    <a:pt x="1145" y="188"/>
                  </a:lnTo>
                  <a:lnTo>
                    <a:pt x="1145" y="188"/>
                  </a:lnTo>
                  <a:moveTo>
                    <a:pt x="1145" y="188"/>
                  </a:moveTo>
                  <a:lnTo>
                    <a:pt x="1145" y="276"/>
                  </a:lnTo>
                  <a:lnTo>
                    <a:pt x="1145" y="276"/>
                  </a:lnTo>
                  <a:moveTo>
                    <a:pt x="1145" y="188"/>
                  </a:moveTo>
                  <a:lnTo>
                    <a:pt x="1167" y="177"/>
                  </a:lnTo>
                  <a:lnTo>
                    <a:pt x="1167" y="177"/>
                  </a:lnTo>
                  <a:moveTo>
                    <a:pt x="1145" y="166"/>
                  </a:moveTo>
                  <a:lnTo>
                    <a:pt x="1128" y="177"/>
                  </a:lnTo>
                  <a:lnTo>
                    <a:pt x="1128" y="177"/>
                  </a:lnTo>
                  <a:moveTo>
                    <a:pt x="0" y="265"/>
                  </a:moveTo>
                  <a:lnTo>
                    <a:pt x="0" y="177"/>
                  </a:lnTo>
                  <a:lnTo>
                    <a:pt x="0" y="177"/>
                  </a:lnTo>
                  <a:moveTo>
                    <a:pt x="0" y="177"/>
                  </a:moveTo>
                  <a:lnTo>
                    <a:pt x="22" y="188"/>
                  </a:lnTo>
                  <a:lnTo>
                    <a:pt x="22" y="188"/>
                  </a:lnTo>
                  <a:moveTo>
                    <a:pt x="22" y="188"/>
                  </a:moveTo>
                  <a:lnTo>
                    <a:pt x="22" y="276"/>
                  </a:lnTo>
                  <a:lnTo>
                    <a:pt x="22" y="276"/>
                  </a:lnTo>
                  <a:moveTo>
                    <a:pt x="22" y="166"/>
                  </a:moveTo>
                  <a:lnTo>
                    <a:pt x="0" y="177"/>
                  </a:lnTo>
                  <a:lnTo>
                    <a:pt x="0" y="177"/>
                  </a:lnTo>
                  <a:moveTo>
                    <a:pt x="38" y="287"/>
                  </a:moveTo>
                  <a:lnTo>
                    <a:pt x="38" y="177"/>
                  </a:lnTo>
                  <a:lnTo>
                    <a:pt x="38" y="177"/>
                  </a:lnTo>
                  <a:moveTo>
                    <a:pt x="38" y="177"/>
                  </a:moveTo>
                  <a:lnTo>
                    <a:pt x="22" y="166"/>
                  </a:lnTo>
                  <a:lnTo>
                    <a:pt x="22" y="166"/>
                  </a:lnTo>
                  <a:moveTo>
                    <a:pt x="22" y="188"/>
                  </a:moveTo>
                  <a:lnTo>
                    <a:pt x="38" y="177"/>
                  </a:lnTo>
                  <a:lnTo>
                    <a:pt x="38" y="177"/>
                  </a:lnTo>
                  <a:moveTo>
                    <a:pt x="1426" y="111"/>
                  </a:moveTo>
                  <a:lnTo>
                    <a:pt x="1426" y="22"/>
                  </a:lnTo>
                  <a:lnTo>
                    <a:pt x="1426" y="22"/>
                  </a:lnTo>
                  <a:moveTo>
                    <a:pt x="1426" y="22"/>
                  </a:moveTo>
                  <a:lnTo>
                    <a:pt x="1448" y="11"/>
                  </a:lnTo>
                  <a:lnTo>
                    <a:pt x="1448" y="11"/>
                  </a:lnTo>
                  <a:moveTo>
                    <a:pt x="1448" y="11"/>
                  </a:moveTo>
                  <a:lnTo>
                    <a:pt x="1448" y="100"/>
                  </a:lnTo>
                  <a:lnTo>
                    <a:pt x="1448" y="100"/>
                  </a:lnTo>
                  <a:moveTo>
                    <a:pt x="1448" y="11"/>
                  </a:moveTo>
                  <a:lnTo>
                    <a:pt x="1426" y="0"/>
                  </a:lnTo>
                  <a:lnTo>
                    <a:pt x="1426" y="0"/>
                  </a:lnTo>
                  <a:moveTo>
                    <a:pt x="1426" y="0"/>
                  </a:moveTo>
                  <a:lnTo>
                    <a:pt x="1409" y="11"/>
                  </a:lnTo>
                  <a:lnTo>
                    <a:pt x="1409" y="11"/>
                  </a:lnTo>
                  <a:moveTo>
                    <a:pt x="1409" y="11"/>
                  </a:moveTo>
                  <a:lnTo>
                    <a:pt x="1409" y="122"/>
                  </a:lnTo>
                  <a:lnTo>
                    <a:pt x="1409" y="122"/>
                  </a:lnTo>
                  <a:moveTo>
                    <a:pt x="1409" y="11"/>
                  </a:moveTo>
                  <a:lnTo>
                    <a:pt x="1426" y="22"/>
                  </a:lnTo>
                  <a:lnTo>
                    <a:pt x="1426" y="2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4" name="Freeform 57">
              <a:extLst>
                <a:ext uri="{FF2B5EF4-FFF2-40B4-BE49-F238E27FC236}">
                  <a16:creationId xmlns:a16="http://schemas.microsoft.com/office/drawing/2014/main" id="{BBEC2AF7-7228-497F-B0DA-6E93854A8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6" y="1372"/>
              <a:ext cx="243" cy="248"/>
            </a:xfrm>
            <a:custGeom>
              <a:avLst/>
              <a:gdLst>
                <a:gd name="T0" fmla="*/ 243 w 243"/>
                <a:gd name="T1" fmla="*/ 248 h 248"/>
                <a:gd name="T2" fmla="*/ 0 w 243"/>
                <a:gd name="T3" fmla="*/ 104 h 248"/>
                <a:gd name="T4" fmla="*/ 0 w 243"/>
                <a:gd name="T5" fmla="*/ 104 h 248"/>
                <a:gd name="T6" fmla="*/ 0 w 243"/>
                <a:gd name="T7" fmla="*/ 11 h 248"/>
                <a:gd name="T8" fmla="*/ 243 w 243"/>
                <a:gd name="T9" fmla="*/ 154 h 248"/>
                <a:gd name="T10" fmla="*/ 243 w 243"/>
                <a:gd name="T11" fmla="*/ 154 h 248"/>
                <a:gd name="T12" fmla="*/ 243 w 243"/>
                <a:gd name="T13" fmla="*/ 148 h 248"/>
                <a:gd name="T14" fmla="*/ 0 w 243"/>
                <a:gd name="T15" fmla="*/ 5 h 248"/>
                <a:gd name="T16" fmla="*/ 0 w 243"/>
                <a:gd name="T17" fmla="*/ 5 h 248"/>
                <a:gd name="T18" fmla="*/ 0 w 243"/>
                <a:gd name="T19" fmla="*/ 5 h 248"/>
                <a:gd name="T20" fmla="*/ 0 w 243"/>
                <a:gd name="T21" fmla="*/ 11 h 248"/>
                <a:gd name="T22" fmla="*/ 0 w 243"/>
                <a:gd name="T23" fmla="*/ 11 h 248"/>
                <a:gd name="T24" fmla="*/ 0 w 243"/>
                <a:gd name="T25" fmla="*/ 0 h 248"/>
                <a:gd name="T26" fmla="*/ 0 w 243"/>
                <a:gd name="T27" fmla="*/ 0 h 248"/>
                <a:gd name="T28" fmla="*/ 0 w 243"/>
                <a:gd name="T29" fmla="*/ 0 h 248"/>
                <a:gd name="T30" fmla="*/ 0 w 243"/>
                <a:gd name="T31" fmla="*/ 5 h 248"/>
                <a:gd name="T32" fmla="*/ 243 w 243"/>
                <a:gd name="T33" fmla="*/ 143 h 248"/>
                <a:gd name="T34" fmla="*/ 243 w 243"/>
                <a:gd name="T35" fmla="*/ 143 h 248"/>
                <a:gd name="T36" fmla="*/ 243 w 243"/>
                <a:gd name="T37" fmla="*/ 143 h 248"/>
                <a:gd name="T38" fmla="*/ 0 w 243"/>
                <a:gd name="T39" fmla="*/ 0 h 248"/>
                <a:gd name="T40" fmla="*/ 0 w 243"/>
                <a:gd name="T41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248">
                  <a:moveTo>
                    <a:pt x="243" y="248"/>
                  </a:moveTo>
                  <a:lnTo>
                    <a:pt x="0" y="104"/>
                  </a:lnTo>
                  <a:lnTo>
                    <a:pt x="0" y="104"/>
                  </a:lnTo>
                  <a:moveTo>
                    <a:pt x="0" y="11"/>
                  </a:moveTo>
                  <a:lnTo>
                    <a:pt x="243" y="154"/>
                  </a:lnTo>
                  <a:lnTo>
                    <a:pt x="243" y="154"/>
                  </a:lnTo>
                  <a:moveTo>
                    <a:pt x="243" y="148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0" y="5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5"/>
                  </a:moveTo>
                  <a:lnTo>
                    <a:pt x="243" y="143"/>
                  </a:lnTo>
                  <a:lnTo>
                    <a:pt x="243" y="143"/>
                  </a:lnTo>
                  <a:moveTo>
                    <a:pt x="243" y="14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5" name="Freeform 58">
              <a:extLst>
                <a:ext uri="{FF2B5EF4-FFF2-40B4-BE49-F238E27FC236}">
                  <a16:creationId xmlns:a16="http://schemas.microsoft.com/office/drawing/2014/main" id="{FE119620-D30E-4422-B990-A7F263FCE5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6" y="1934"/>
              <a:ext cx="2571" cy="772"/>
            </a:xfrm>
            <a:custGeom>
              <a:avLst/>
              <a:gdLst>
                <a:gd name="T0" fmla="*/ 562 w 2571"/>
                <a:gd name="T1" fmla="*/ 661 h 772"/>
                <a:gd name="T2" fmla="*/ 578 w 2571"/>
                <a:gd name="T3" fmla="*/ 672 h 772"/>
                <a:gd name="T4" fmla="*/ 578 w 2571"/>
                <a:gd name="T5" fmla="*/ 761 h 772"/>
                <a:gd name="T6" fmla="*/ 562 w 2571"/>
                <a:gd name="T7" fmla="*/ 661 h 772"/>
                <a:gd name="T8" fmla="*/ 600 w 2571"/>
                <a:gd name="T9" fmla="*/ 661 h 772"/>
                <a:gd name="T10" fmla="*/ 578 w 2571"/>
                <a:gd name="T11" fmla="*/ 650 h 772"/>
                <a:gd name="T12" fmla="*/ 600 w 2571"/>
                <a:gd name="T13" fmla="*/ 661 h 772"/>
                <a:gd name="T14" fmla="*/ 2571 w 2571"/>
                <a:gd name="T15" fmla="*/ 502 h 772"/>
                <a:gd name="T16" fmla="*/ 2549 w 2571"/>
                <a:gd name="T17" fmla="*/ 491 h 772"/>
                <a:gd name="T18" fmla="*/ 2549 w 2571"/>
                <a:gd name="T19" fmla="*/ 513 h 772"/>
                <a:gd name="T20" fmla="*/ 2571 w 2571"/>
                <a:gd name="T21" fmla="*/ 502 h 772"/>
                <a:gd name="T22" fmla="*/ 2533 w 2571"/>
                <a:gd name="T23" fmla="*/ 502 h 772"/>
                <a:gd name="T24" fmla="*/ 2549 w 2571"/>
                <a:gd name="T25" fmla="*/ 513 h 772"/>
                <a:gd name="T26" fmla="*/ 2533 w 2571"/>
                <a:gd name="T27" fmla="*/ 502 h 772"/>
                <a:gd name="T28" fmla="*/ 2291 w 2571"/>
                <a:gd name="T29" fmla="*/ 336 h 772"/>
                <a:gd name="T30" fmla="*/ 2269 w 2571"/>
                <a:gd name="T31" fmla="*/ 325 h 772"/>
                <a:gd name="T32" fmla="*/ 2252 w 2571"/>
                <a:gd name="T33" fmla="*/ 336 h 772"/>
                <a:gd name="T34" fmla="*/ 2252 w 2571"/>
                <a:gd name="T35" fmla="*/ 529 h 772"/>
                <a:gd name="T36" fmla="*/ 2269 w 2571"/>
                <a:gd name="T37" fmla="*/ 347 h 772"/>
                <a:gd name="T38" fmla="*/ 2269 w 2571"/>
                <a:gd name="T39" fmla="*/ 535 h 772"/>
                <a:gd name="T40" fmla="*/ 2291 w 2571"/>
                <a:gd name="T41" fmla="*/ 336 h 772"/>
                <a:gd name="T42" fmla="*/ 281 w 2571"/>
                <a:gd name="T43" fmla="*/ 502 h 772"/>
                <a:gd name="T44" fmla="*/ 297 w 2571"/>
                <a:gd name="T45" fmla="*/ 513 h 772"/>
                <a:gd name="T46" fmla="*/ 297 w 2571"/>
                <a:gd name="T47" fmla="*/ 601 h 772"/>
                <a:gd name="T48" fmla="*/ 281 w 2571"/>
                <a:gd name="T49" fmla="*/ 502 h 772"/>
                <a:gd name="T50" fmla="*/ 319 w 2571"/>
                <a:gd name="T51" fmla="*/ 502 h 772"/>
                <a:gd name="T52" fmla="*/ 297 w 2571"/>
                <a:gd name="T53" fmla="*/ 491 h 772"/>
                <a:gd name="T54" fmla="*/ 319 w 2571"/>
                <a:gd name="T55" fmla="*/ 502 h 772"/>
                <a:gd name="T56" fmla="*/ 2010 w 2571"/>
                <a:gd name="T57" fmla="*/ 176 h 772"/>
                <a:gd name="T58" fmla="*/ 1988 w 2571"/>
                <a:gd name="T59" fmla="*/ 165 h 772"/>
                <a:gd name="T60" fmla="*/ 1971 w 2571"/>
                <a:gd name="T61" fmla="*/ 176 h 772"/>
                <a:gd name="T62" fmla="*/ 1971 w 2571"/>
                <a:gd name="T63" fmla="*/ 364 h 772"/>
                <a:gd name="T64" fmla="*/ 1988 w 2571"/>
                <a:gd name="T65" fmla="*/ 182 h 772"/>
                <a:gd name="T66" fmla="*/ 1988 w 2571"/>
                <a:gd name="T67" fmla="*/ 375 h 772"/>
                <a:gd name="T68" fmla="*/ 2010 w 2571"/>
                <a:gd name="T69" fmla="*/ 176 h 772"/>
                <a:gd name="T70" fmla="*/ 1724 w 2571"/>
                <a:gd name="T71" fmla="*/ 11 h 772"/>
                <a:gd name="T72" fmla="*/ 1707 w 2571"/>
                <a:gd name="T73" fmla="*/ 0 h 772"/>
                <a:gd name="T74" fmla="*/ 1690 w 2571"/>
                <a:gd name="T75" fmla="*/ 11 h 772"/>
                <a:gd name="T76" fmla="*/ 1690 w 2571"/>
                <a:gd name="T77" fmla="*/ 198 h 772"/>
                <a:gd name="T78" fmla="*/ 1707 w 2571"/>
                <a:gd name="T79" fmla="*/ 22 h 772"/>
                <a:gd name="T80" fmla="*/ 1707 w 2571"/>
                <a:gd name="T81" fmla="*/ 209 h 772"/>
                <a:gd name="T82" fmla="*/ 1724 w 2571"/>
                <a:gd name="T83" fmla="*/ 11 h 772"/>
                <a:gd name="T84" fmla="*/ 0 w 2571"/>
                <a:gd name="T85" fmla="*/ 336 h 772"/>
                <a:gd name="T86" fmla="*/ 17 w 2571"/>
                <a:gd name="T87" fmla="*/ 347 h 772"/>
                <a:gd name="T88" fmla="*/ 17 w 2571"/>
                <a:gd name="T89" fmla="*/ 435 h 772"/>
                <a:gd name="T90" fmla="*/ 0 w 2571"/>
                <a:gd name="T91" fmla="*/ 336 h 772"/>
                <a:gd name="T92" fmla="*/ 39 w 2571"/>
                <a:gd name="T93" fmla="*/ 336 h 772"/>
                <a:gd name="T94" fmla="*/ 17 w 2571"/>
                <a:gd name="T95" fmla="*/ 325 h 772"/>
                <a:gd name="T96" fmla="*/ 39 w 2571"/>
                <a:gd name="T97" fmla="*/ 33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1" h="772">
                  <a:moveTo>
                    <a:pt x="562" y="750"/>
                  </a:moveTo>
                  <a:lnTo>
                    <a:pt x="562" y="661"/>
                  </a:lnTo>
                  <a:lnTo>
                    <a:pt x="562" y="661"/>
                  </a:lnTo>
                  <a:moveTo>
                    <a:pt x="562" y="661"/>
                  </a:moveTo>
                  <a:lnTo>
                    <a:pt x="578" y="672"/>
                  </a:lnTo>
                  <a:lnTo>
                    <a:pt x="578" y="672"/>
                  </a:lnTo>
                  <a:moveTo>
                    <a:pt x="578" y="672"/>
                  </a:moveTo>
                  <a:lnTo>
                    <a:pt x="578" y="761"/>
                  </a:lnTo>
                  <a:lnTo>
                    <a:pt x="578" y="761"/>
                  </a:lnTo>
                  <a:moveTo>
                    <a:pt x="578" y="650"/>
                  </a:moveTo>
                  <a:lnTo>
                    <a:pt x="562" y="661"/>
                  </a:lnTo>
                  <a:lnTo>
                    <a:pt x="562" y="661"/>
                  </a:lnTo>
                  <a:moveTo>
                    <a:pt x="600" y="772"/>
                  </a:moveTo>
                  <a:lnTo>
                    <a:pt x="600" y="661"/>
                  </a:lnTo>
                  <a:lnTo>
                    <a:pt x="600" y="661"/>
                  </a:lnTo>
                  <a:moveTo>
                    <a:pt x="600" y="661"/>
                  </a:moveTo>
                  <a:lnTo>
                    <a:pt x="578" y="650"/>
                  </a:lnTo>
                  <a:lnTo>
                    <a:pt x="578" y="650"/>
                  </a:lnTo>
                  <a:moveTo>
                    <a:pt x="578" y="672"/>
                  </a:moveTo>
                  <a:lnTo>
                    <a:pt x="600" y="661"/>
                  </a:lnTo>
                  <a:lnTo>
                    <a:pt x="600" y="661"/>
                  </a:lnTo>
                  <a:moveTo>
                    <a:pt x="2571" y="590"/>
                  </a:moveTo>
                  <a:lnTo>
                    <a:pt x="2571" y="502"/>
                  </a:lnTo>
                  <a:lnTo>
                    <a:pt x="2571" y="502"/>
                  </a:lnTo>
                  <a:moveTo>
                    <a:pt x="2571" y="502"/>
                  </a:moveTo>
                  <a:lnTo>
                    <a:pt x="2549" y="491"/>
                  </a:lnTo>
                  <a:lnTo>
                    <a:pt x="2549" y="491"/>
                  </a:lnTo>
                  <a:moveTo>
                    <a:pt x="2549" y="601"/>
                  </a:moveTo>
                  <a:lnTo>
                    <a:pt x="2549" y="513"/>
                  </a:lnTo>
                  <a:lnTo>
                    <a:pt x="2549" y="513"/>
                  </a:lnTo>
                  <a:moveTo>
                    <a:pt x="2549" y="513"/>
                  </a:moveTo>
                  <a:lnTo>
                    <a:pt x="2571" y="502"/>
                  </a:lnTo>
                  <a:lnTo>
                    <a:pt x="2571" y="502"/>
                  </a:lnTo>
                  <a:moveTo>
                    <a:pt x="2533" y="612"/>
                  </a:moveTo>
                  <a:lnTo>
                    <a:pt x="2533" y="502"/>
                  </a:lnTo>
                  <a:lnTo>
                    <a:pt x="2533" y="502"/>
                  </a:lnTo>
                  <a:moveTo>
                    <a:pt x="2533" y="502"/>
                  </a:moveTo>
                  <a:lnTo>
                    <a:pt x="2549" y="513"/>
                  </a:lnTo>
                  <a:lnTo>
                    <a:pt x="2549" y="513"/>
                  </a:lnTo>
                  <a:moveTo>
                    <a:pt x="2549" y="491"/>
                  </a:moveTo>
                  <a:lnTo>
                    <a:pt x="2533" y="502"/>
                  </a:lnTo>
                  <a:lnTo>
                    <a:pt x="2533" y="502"/>
                  </a:lnTo>
                  <a:moveTo>
                    <a:pt x="2291" y="529"/>
                  </a:moveTo>
                  <a:lnTo>
                    <a:pt x="2291" y="336"/>
                  </a:lnTo>
                  <a:lnTo>
                    <a:pt x="2291" y="336"/>
                  </a:lnTo>
                  <a:moveTo>
                    <a:pt x="2291" y="336"/>
                  </a:moveTo>
                  <a:lnTo>
                    <a:pt x="2269" y="325"/>
                  </a:lnTo>
                  <a:lnTo>
                    <a:pt x="2269" y="325"/>
                  </a:lnTo>
                  <a:moveTo>
                    <a:pt x="2269" y="325"/>
                  </a:moveTo>
                  <a:lnTo>
                    <a:pt x="2252" y="336"/>
                  </a:lnTo>
                  <a:lnTo>
                    <a:pt x="2252" y="336"/>
                  </a:lnTo>
                  <a:moveTo>
                    <a:pt x="2252" y="336"/>
                  </a:moveTo>
                  <a:lnTo>
                    <a:pt x="2252" y="529"/>
                  </a:lnTo>
                  <a:lnTo>
                    <a:pt x="2252" y="529"/>
                  </a:lnTo>
                  <a:moveTo>
                    <a:pt x="2252" y="336"/>
                  </a:moveTo>
                  <a:lnTo>
                    <a:pt x="2269" y="347"/>
                  </a:lnTo>
                  <a:lnTo>
                    <a:pt x="2269" y="347"/>
                  </a:lnTo>
                  <a:moveTo>
                    <a:pt x="2269" y="347"/>
                  </a:moveTo>
                  <a:lnTo>
                    <a:pt x="2269" y="535"/>
                  </a:lnTo>
                  <a:lnTo>
                    <a:pt x="2269" y="535"/>
                  </a:lnTo>
                  <a:moveTo>
                    <a:pt x="2269" y="347"/>
                  </a:moveTo>
                  <a:lnTo>
                    <a:pt x="2291" y="336"/>
                  </a:lnTo>
                  <a:lnTo>
                    <a:pt x="2291" y="336"/>
                  </a:lnTo>
                  <a:moveTo>
                    <a:pt x="281" y="590"/>
                  </a:moveTo>
                  <a:lnTo>
                    <a:pt x="281" y="502"/>
                  </a:lnTo>
                  <a:lnTo>
                    <a:pt x="281" y="502"/>
                  </a:lnTo>
                  <a:moveTo>
                    <a:pt x="281" y="502"/>
                  </a:moveTo>
                  <a:lnTo>
                    <a:pt x="297" y="513"/>
                  </a:lnTo>
                  <a:lnTo>
                    <a:pt x="297" y="513"/>
                  </a:lnTo>
                  <a:moveTo>
                    <a:pt x="297" y="513"/>
                  </a:moveTo>
                  <a:lnTo>
                    <a:pt x="297" y="601"/>
                  </a:lnTo>
                  <a:lnTo>
                    <a:pt x="297" y="601"/>
                  </a:lnTo>
                  <a:moveTo>
                    <a:pt x="297" y="491"/>
                  </a:moveTo>
                  <a:lnTo>
                    <a:pt x="281" y="502"/>
                  </a:lnTo>
                  <a:lnTo>
                    <a:pt x="281" y="502"/>
                  </a:lnTo>
                  <a:moveTo>
                    <a:pt x="319" y="612"/>
                  </a:moveTo>
                  <a:lnTo>
                    <a:pt x="319" y="502"/>
                  </a:lnTo>
                  <a:lnTo>
                    <a:pt x="319" y="502"/>
                  </a:lnTo>
                  <a:moveTo>
                    <a:pt x="319" y="502"/>
                  </a:moveTo>
                  <a:lnTo>
                    <a:pt x="297" y="491"/>
                  </a:lnTo>
                  <a:lnTo>
                    <a:pt x="297" y="491"/>
                  </a:lnTo>
                  <a:moveTo>
                    <a:pt x="297" y="513"/>
                  </a:moveTo>
                  <a:lnTo>
                    <a:pt x="319" y="502"/>
                  </a:lnTo>
                  <a:lnTo>
                    <a:pt x="319" y="502"/>
                  </a:lnTo>
                  <a:moveTo>
                    <a:pt x="2010" y="364"/>
                  </a:moveTo>
                  <a:lnTo>
                    <a:pt x="2010" y="176"/>
                  </a:lnTo>
                  <a:lnTo>
                    <a:pt x="2010" y="176"/>
                  </a:lnTo>
                  <a:moveTo>
                    <a:pt x="2010" y="176"/>
                  </a:moveTo>
                  <a:lnTo>
                    <a:pt x="1988" y="165"/>
                  </a:lnTo>
                  <a:lnTo>
                    <a:pt x="1988" y="165"/>
                  </a:lnTo>
                  <a:moveTo>
                    <a:pt x="1988" y="165"/>
                  </a:moveTo>
                  <a:lnTo>
                    <a:pt x="1971" y="176"/>
                  </a:lnTo>
                  <a:lnTo>
                    <a:pt x="1971" y="176"/>
                  </a:lnTo>
                  <a:moveTo>
                    <a:pt x="1971" y="176"/>
                  </a:moveTo>
                  <a:lnTo>
                    <a:pt x="1971" y="364"/>
                  </a:lnTo>
                  <a:lnTo>
                    <a:pt x="1971" y="364"/>
                  </a:lnTo>
                  <a:moveTo>
                    <a:pt x="1971" y="176"/>
                  </a:moveTo>
                  <a:lnTo>
                    <a:pt x="1988" y="182"/>
                  </a:lnTo>
                  <a:lnTo>
                    <a:pt x="1988" y="182"/>
                  </a:lnTo>
                  <a:moveTo>
                    <a:pt x="1988" y="182"/>
                  </a:moveTo>
                  <a:lnTo>
                    <a:pt x="1988" y="375"/>
                  </a:lnTo>
                  <a:lnTo>
                    <a:pt x="1988" y="375"/>
                  </a:lnTo>
                  <a:moveTo>
                    <a:pt x="1988" y="182"/>
                  </a:moveTo>
                  <a:lnTo>
                    <a:pt x="2010" y="176"/>
                  </a:lnTo>
                  <a:lnTo>
                    <a:pt x="2010" y="176"/>
                  </a:lnTo>
                  <a:moveTo>
                    <a:pt x="1724" y="198"/>
                  </a:moveTo>
                  <a:lnTo>
                    <a:pt x="1724" y="11"/>
                  </a:lnTo>
                  <a:lnTo>
                    <a:pt x="1724" y="11"/>
                  </a:lnTo>
                  <a:moveTo>
                    <a:pt x="1724" y="11"/>
                  </a:moveTo>
                  <a:lnTo>
                    <a:pt x="1707" y="0"/>
                  </a:lnTo>
                  <a:lnTo>
                    <a:pt x="1707" y="0"/>
                  </a:lnTo>
                  <a:moveTo>
                    <a:pt x="1707" y="0"/>
                  </a:moveTo>
                  <a:lnTo>
                    <a:pt x="1690" y="11"/>
                  </a:lnTo>
                  <a:lnTo>
                    <a:pt x="1690" y="11"/>
                  </a:lnTo>
                  <a:moveTo>
                    <a:pt x="1690" y="11"/>
                  </a:moveTo>
                  <a:lnTo>
                    <a:pt x="1690" y="198"/>
                  </a:lnTo>
                  <a:lnTo>
                    <a:pt x="1690" y="198"/>
                  </a:lnTo>
                  <a:moveTo>
                    <a:pt x="1690" y="11"/>
                  </a:moveTo>
                  <a:lnTo>
                    <a:pt x="1707" y="22"/>
                  </a:lnTo>
                  <a:lnTo>
                    <a:pt x="1707" y="22"/>
                  </a:lnTo>
                  <a:moveTo>
                    <a:pt x="1707" y="22"/>
                  </a:moveTo>
                  <a:lnTo>
                    <a:pt x="1707" y="209"/>
                  </a:lnTo>
                  <a:lnTo>
                    <a:pt x="1707" y="209"/>
                  </a:lnTo>
                  <a:moveTo>
                    <a:pt x="1707" y="22"/>
                  </a:moveTo>
                  <a:lnTo>
                    <a:pt x="1724" y="11"/>
                  </a:lnTo>
                  <a:lnTo>
                    <a:pt x="1724" y="11"/>
                  </a:lnTo>
                  <a:moveTo>
                    <a:pt x="0" y="424"/>
                  </a:moveTo>
                  <a:lnTo>
                    <a:pt x="0" y="336"/>
                  </a:lnTo>
                  <a:lnTo>
                    <a:pt x="0" y="336"/>
                  </a:lnTo>
                  <a:moveTo>
                    <a:pt x="0" y="336"/>
                  </a:moveTo>
                  <a:lnTo>
                    <a:pt x="17" y="347"/>
                  </a:lnTo>
                  <a:lnTo>
                    <a:pt x="17" y="347"/>
                  </a:lnTo>
                  <a:moveTo>
                    <a:pt x="17" y="347"/>
                  </a:moveTo>
                  <a:lnTo>
                    <a:pt x="17" y="435"/>
                  </a:lnTo>
                  <a:lnTo>
                    <a:pt x="17" y="435"/>
                  </a:lnTo>
                  <a:moveTo>
                    <a:pt x="17" y="325"/>
                  </a:moveTo>
                  <a:lnTo>
                    <a:pt x="0" y="336"/>
                  </a:lnTo>
                  <a:lnTo>
                    <a:pt x="0" y="336"/>
                  </a:lnTo>
                  <a:moveTo>
                    <a:pt x="39" y="446"/>
                  </a:moveTo>
                  <a:lnTo>
                    <a:pt x="39" y="336"/>
                  </a:lnTo>
                  <a:lnTo>
                    <a:pt x="39" y="336"/>
                  </a:lnTo>
                  <a:moveTo>
                    <a:pt x="39" y="336"/>
                  </a:moveTo>
                  <a:lnTo>
                    <a:pt x="17" y="325"/>
                  </a:lnTo>
                  <a:lnTo>
                    <a:pt x="17" y="325"/>
                  </a:lnTo>
                  <a:moveTo>
                    <a:pt x="17" y="347"/>
                  </a:moveTo>
                  <a:lnTo>
                    <a:pt x="39" y="336"/>
                  </a:lnTo>
                  <a:lnTo>
                    <a:pt x="39" y="3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6" name="Freeform 59">
              <a:extLst>
                <a:ext uri="{FF2B5EF4-FFF2-40B4-BE49-F238E27FC236}">
                  <a16:creationId xmlns:a16="http://schemas.microsoft.com/office/drawing/2014/main" id="{1212320B-8B68-4564-B46A-C9D37B59E1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" y="2204"/>
              <a:ext cx="287" cy="204"/>
            </a:xfrm>
            <a:custGeom>
              <a:avLst/>
              <a:gdLst>
                <a:gd name="T0" fmla="*/ 281 w 287"/>
                <a:gd name="T1" fmla="*/ 204 h 204"/>
                <a:gd name="T2" fmla="*/ 210 w 287"/>
                <a:gd name="T3" fmla="*/ 121 h 204"/>
                <a:gd name="T4" fmla="*/ 210 w 287"/>
                <a:gd name="T5" fmla="*/ 121 h 204"/>
                <a:gd name="T6" fmla="*/ 204 w 287"/>
                <a:gd name="T7" fmla="*/ 121 h 204"/>
                <a:gd name="T8" fmla="*/ 281 w 287"/>
                <a:gd name="T9" fmla="*/ 165 h 204"/>
                <a:gd name="T10" fmla="*/ 210 w 287"/>
                <a:gd name="T11" fmla="*/ 121 h 204"/>
                <a:gd name="T12" fmla="*/ 281 w 287"/>
                <a:gd name="T13" fmla="*/ 165 h 204"/>
                <a:gd name="T14" fmla="*/ 138 w 287"/>
                <a:gd name="T15" fmla="*/ 110 h 204"/>
                <a:gd name="T16" fmla="*/ 138 w 287"/>
                <a:gd name="T17" fmla="*/ 121 h 204"/>
                <a:gd name="T18" fmla="*/ 204 w 287"/>
                <a:gd name="T19" fmla="*/ 143 h 204"/>
                <a:gd name="T20" fmla="*/ 138 w 287"/>
                <a:gd name="T21" fmla="*/ 110 h 204"/>
                <a:gd name="T22" fmla="*/ 210 w 287"/>
                <a:gd name="T23" fmla="*/ 121 h 204"/>
                <a:gd name="T24" fmla="*/ 204 w 287"/>
                <a:gd name="T25" fmla="*/ 132 h 204"/>
                <a:gd name="T26" fmla="*/ 77 w 287"/>
                <a:gd name="T27" fmla="*/ 72 h 204"/>
                <a:gd name="T28" fmla="*/ 6 w 287"/>
                <a:gd name="T29" fmla="*/ 0 h 204"/>
                <a:gd name="T30" fmla="*/ 6 w 287"/>
                <a:gd name="T31" fmla="*/ 0 h 204"/>
                <a:gd name="T32" fmla="*/ 11 w 287"/>
                <a:gd name="T33" fmla="*/ 0 h 204"/>
                <a:gd name="T34" fmla="*/ 77 w 287"/>
                <a:gd name="T35" fmla="*/ 44 h 204"/>
                <a:gd name="T36" fmla="*/ 83 w 287"/>
                <a:gd name="T37" fmla="*/ 44 h 204"/>
                <a:gd name="T38" fmla="*/ 11 w 287"/>
                <a:gd name="T39" fmla="*/ 6 h 204"/>
                <a:gd name="T40" fmla="*/ 276 w 287"/>
                <a:gd name="T41" fmla="*/ 160 h 204"/>
                <a:gd name="T42" fmla="*/ 281 w 287"/>
                <a:gd name="T43" fmla="*/ 160 h 204"/>
                <a:gd name="T44" fmla="*/ 210 w 287"/>
                <a:gd name="T45" fmla="*/ 121 h 204"/>
                <a:gd name="T46" fmla="*/ 287 w 287"/>
                <a:gd name="T47" fmla="*/ 160 h 204"/>
                <a:gd name="T48" fmla="*/ 281 w 287"/>
                <a:gd name="T49" fmla="*/ 165 h 204"/>
                <a:gd name="T50" fmla="*/ 287 w 287"/>
                <a:gd name="T51" fmla="*/ 160 h 204"/>
                <a:gd name="T52" fmla="*/ 83 w 287"/>
                <a:gd name="T53" fmla="*/ 66 h 204"/>
                <a:gd name="T54" fmla="*/ 281 w 287"/>
                <a:gd name="T55" fmla="*/ 160 h 204"/>
                <a:gd name="T56" fmla="*/ 287 w 287"/>
                <a:gd name="T57" fmla="*/ 160 h 204"/>
                <a:gd name="T58" fmla="*/ 6 w 287"/>
                <a:gd name="T59" fmla="*/ 0 h 204"/>
                <a:gd name="T60" fmla="*/ 276 w 287"/>
                <a:gd name="T61" fmla="*/ 160 h 204"/>
                <a:gd name="T62" fmla="*/ 210 w 287"/>
                <a:gd name="T63" fmla="*/ 121 h 204"/>
                <a:gd name="T64" fmla="*/ 77 w 287"/>
                <a:gd name="T65" fmla="*/ 44 h 204"/>
                <a:gd name="T66" fmla="*/ 6 w 287"/>
                <a:gd name="T67" fmla="*/ 6 h 204"/>
                <a:gd name="T68" fmla="*/ 281 w 287"/>
                <a:gd name="T69" fmla="*/ 165 h 204"/>
                <a:gd name="T70" fmla="*/ 6 w 287"/>
                <a:gd name="T71" fmla="*/ 6 h 204"/>
                <a:gd name="T72" fmla="*/ 138 w 287"/>
                <a:gd name="T73" fmla="*/ 121 h 204"/>
                <a:gd name="T74" fmla="*/ 0 w 287"/>
                <a:gd name="T75" fmla="*/ 44 h 204"/>
                <a:gd name="T76" fmla="*/ 0 w 287"/>
                <a:gd name="T77" fmla="*/ 0 h 204"/>
                <a:gd name="T78" fmla="*/ 0 w 287"/>
                <a:gd name="T79" fmla="*/ 6 h 204"/>
                <a:gd name="T80" fmla="*/ 77 w 287"/>
                <a:gd name="T81" fmla="*/ 44 h 204"/>
                <a:gd name="T82" fmla="*/ 77 w 287"/>
                <a:gd name="T83" fmla="*/ 44 h 204"/>
                <a:gd name="T84" fmla="*/ 0 w 287"/>
                <a:gd name="T85" fmla="*/ 44 h 204"/>
                <a:gd name="T86" fmla="*/ 138 w 287"/>
                <a:gd name="T87" fmla="*/ 110 h 204"/>
                <a:gd name="T88" fmla="*/ 72 w 287"/>
                <a:gd name="T89" fmla="*/ 72 h 204"/>
                <a:gd name="T90" fmla="*/ 77 w 287"/>
                <a:gd name="T91" fmla="*/ 72 h 204"/>
                <a:gd name="T92" fmla="*/ 143 w 287"/>
                <a:gd name="T93" fmla="*/ 105 h 204"/>
                <a:gd name="T94" fmla="*/ 77 w 287"/>
                <a:gd name="T95" fmla="*/ 72 h 204"/>
                <a:gd name="T96" fmla="*/ 143 w 287"/>
                <a:gd name="T97" fmla="*/ 10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7" h="204">
                  <a:moveTo>
                    <a:pt x="281" y="204"/>
                  </a:moveTo>
                  <a:lnTo>
                    <a:pt x="281" y="204"/>
                  </a:lnTo>
                  <a:lnTo>
                    <a:pt x="281" y="204"/>
                  </a:lnTo>
                  <a:moveTo>
                    <a:pt x="281" y="204"/>
                  </a:moveTo>
                  <a:lnTo>
                    <a:pt x="138" y="121"/>
                  </a:lnTo>
                  <a:lnTo>
                    <a:pt x="138" y="121"/>
                  </a:lnTo>
                  <a:moveTo>
                    <a:pt x="210" y="121"/>
                  </a:moveTo>
                  <a:lnTo>
                    <a:pt x="210" y="121"/>
                  </a:lnTo>
                  <a:lnTo>
                    <a:pt x="210" y="121"/>
                  </a:lnTo>
                  <a:moveTo>
                    <a:pt x="210" y="121"/>
                  </a:moveTo>
                  <a:lnTo>
                    <a:pt x="210" y="121"/>
                  </a:lnTo>
                  <a:lnTo>
                    <a:pt x="210" y="121"/>
                  </a:lnTo>
                  <a:moveTo>
                    <a:pt x="210" y="121"/>
                  </a:moveTo>
                  <a:lnTo>
                    <a:pt x="204" y="121"/>
                  </a:lnTo>
                  <a:lnTo>
                    <a:pt x="204" y="121"/>
                  </a:lnTo>
                  <a:moveTo>
                    <a:pt x="204" y="121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281" y="165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281" y="165"/>
                  </a:moveTo>
                  <a:lnTo>
                    <a:pt x="210" y="121"/>
                  </a:lnTo>
                  <a:lnTo>
                    <a:pt x="210" y="121"/>
                  </a:lnTo>
                  <a:moveTo>
                    <a:pt x="281" y="165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281" y="165"/>
                  </a:moveTo>
                  <a:lnTo>
                    <a:pt x="281" y="204"/>
                  </a:lnTo>
                  <a:lnTo>
                    <a:pt x="281" y="204"/>
                  </a:lnTo>
                  <a:moveTo>
                    <a:pt x="204" y="149"/>
                  </a:moveTo>
                  <a:lnTo>
                    <a:pt x="138" y="110"/>
                  </a:lnTo>
                  <a:lnTo>
                    <a:pt x="138" y="110"/>
                  </a:lnTo>
                  <a:moveTo>
                    <a:pt x="138" y="110"/>
                  </a:moveTo>
                  <a:lnTo>
                    <a:pt x="138" y="121"/>
                  </a:lnTo>
                  <a:lnTo>
                    <a:pt x="138" y="121"/>
                  </a:lnTo>
                  <a:moveTo>
                    <a:pt x="204" y="121"/>
                  </a:moveTo>
                  <a:lnTo>
                    <a:pt x="204" y="149"/>
                  </a:lnTo>
                  <a:lnTo>
                    <a:pt x="204" y="149"/>
                  </a:lnTo>
                  <a:moveTo>
                    <a:pt x="204" y="143"/>
                  </a:moveTo>
                  <a:lnTo>
                    <a:pt x="143" y="110"/>
                  </a:lnTo>
                  <a:lnTo>
                    <a:pt x="143" y="110"/>
                  </a:lnTo>
                  <a:moveTo>
                    <a:pt x="143" y="110"/>
                  </a:moveTo>
                  <a:lnTo>
                    <a:pt x="138" y="110"/>
                  </a:lnTo>
                  <a:lnTo>
                    <a:pt x="138" y="110"/>
                  </a:lnTo>
                  <a:moveTo>
                    <a:pt x="210" y="121"/>
                  </a:moveTo>
                  <a:lnTo>
                    <a:pt x="210" y="121"/>
                  </a:lnTo>
                  <a:lnTo>
                    <a:pt x="210" y="121"/>
                  </a:lnTo>
                  <a:moveTo>
                    <a:pt x="77" y="72"/>
                  </a:moveTo>
                  <a:lnTo>
                    <a:pt x="204" y="143"/>
                  </a:lnTo>
                  <a:lnTo>
                    <a:pt x="204" y="143"/>
                  </a:lnTo>
                  <a:moveTo>
                    <a:pt x="204" y="132"/>
                  </a:moveTo>
                  <a:lnTo>
                    <a:pt x="83" y="61"/>
                  </a:lnTo>
                  <a:lnTo>
                    <a:pt x="83" y="61"/>
                  </a:lnTo>
                  <a:moveTo>
                    <a:pt x="83" y="66"/>
                  </a:moveTo>
                  <a:lnTo>
                    <a:pt x="77" y="72"/>
                  </a:lnTo>
                  <a:lnTo>
                    <a:pt x="77" y="72"/>
                  </a:lnTo>
                  <a:moveTo>
                    <a:pt x="11" y="0"/>
                  </a:moveTo>
                  <a:lnTo>
                    <a:pt x="6" y="0"/>
                  </a:lnTo>
                  <a:lnTo>
                    <a:pt x="6" y="0"/>
                  </a:lnTo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moveTo>
                    <a:pt x="6" y="0"/>
                  </a:moveTo>
                  <a:lnTo>
                    <a:pt x="11" y="0"/>
                  </a:lnTo>
                  <a:lnTo>
                    <a:pt x="11" y="0"/>
                  </a:lnTo>
                  <a:moveTo>
                    <a:pt x="11" y="6"/>
                  </a:moveTo>
                  <a:lnTo>
                    <a:pt x="77" y="44"/>
                  </a:lnTo>
                  <a:lnTo>
                    <a:pt x="77" y="44"/>
                  </a:lnTo>
                  <a:moveTo>
                    <a:pt x="77" y="44"/>
                  </a:moveTo>
                  <a:lnTo>
                    <a:pt x="83" y="44"/>
                  </a:lnTo>
                  <a:lnTo>
                    <a:pt x="83" y="44"/>
                  </a:lnTo>
                  <a:moveTo>
                    <a:pt x="83" y="44"/>
                  </a:moveTo>
                  <a:lnTo>
                    <a:pt x="17" y="0"/>
                  </a:lnTo>
                  <a:lnTo>
                    <a:pt x="17" y="0"/>
                  </a:lnTo>
                  <a:moveTo>
                    <a:pt x="17" y="0"/>
                  </a:moveTo>
                  <a:lnTo>
                    <a:pt x="11" y="6"/>
                  </a:lnTo>
                  <a:lnTo>
                    <a:pt x="11" y="6"/>
                  </a:lnTo>
                  <a:moveTo>
                    <a:pt x="210" y="121"/>
                  </a:moveTo>
                  <a:lnTo>
                    <a:pt x="276" y="160"/>
                  </a:lnTo>
                  <a:lnTo>
                    <a:pt x="276" y="160"/>
                  </a:lnTo>
                  <a:moveTo>
                    <a:pt x="276" y="160"/>
                  </a:moveTo>
                  <a:lnTo>
                    <a:pt x="281" y="160"/>
                  </a:lnTo>
                  <a:lnTo>
                    <a:pt x="281" y="160"/>
                  </a:lnTo>
                  <a:moveTo>
                    <a:pt x="281" y="160"/>
                  </a:moveTo>
                  <a:lnTo>
                    <a:pt x="215" y="116"/>
                  </a:lnTo>
                  <a:lnTo>
                    <a:pt x="215" y="116"/>
                  </a:lnTo>
                  <a:moveTo>
                    <a:pt x="215" y="116"/>
                  </a:moveTo>
                  <a:lnTo>
                    <a:pt x="210" y="121"/>
                  </a:lnTo>
                  <a:lnTo>
                    <a:pt x="210" y="121"/>
                  </a:lnTo>
                  <a:moveTo>
                    <a:pt x="287" y="160"/>
                  </a:moveTo>
                  <a:lnTo>
                    <a:pt x="287" y="160"/>
                  </a:lnTo>
                  <a:lnTo>
                    <a:pt x="287" y="160"/>
                  </a:lnTo>
                  <a:moveTo>
                    <a:pt x="287" y="160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281" y="165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281" y="165"/>
                  </a:moveTo>
                  <a:lnTo>
                    <a:pt x="287" y="160"/>
                  </a:lnTo>
                  <a:lnTo>
                    <a:pt x="287" y="160"/>
                  </a:lnTo>
                  <a:moveTo>
                    <a:pt x="83" y="44"/>
                  </a:moveTo>
                  <a:lnTo>
                    <a:pt x="83" y="66"/>
                  </a:lnTo>
                  <a:lnTo>
                    <a:pt x="83" y="66"/>
                  </a:lnTo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moveTo>
                    <a:pt x="281" y="160"/>
                  </a:moveTo>
                  <a:lnTo>
                    <a:pt x="281" y="160"/>
                  </a:lnTo>
                  <a:lnTo>
                    <a:pt x="281" y="160"/>
                  </a:lnTo>
                  <a:moveTo>
                    <a:pt x="287" y="160"/>
                  </a:moveTo>
                  <a:lnTo>
                    <a:pt x="287" y="160"/>
                  </a:lnTo>
                  <a:lnTo>
                    <a:pt x="287" y="160"/>
                  </a:lnTo>
                  <a:moveTo>
                    <a:pt x="6" y="6"/>
                  </a:moveTo>
                  <a:lnTo>
                    <a:pt x="6" y="0"/>
                  </a:lnTo>
                  <a:lnTo>
                    <a:pt x="6" y="0"/>
                  </a:lnTo>
                  <a:moveTo>
                    <a:pt x="281" y="165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276" y="160"/>
                  </a:moveTo>
                  <a:lnTo>
                    <a:pt x="276" y="160"/>
                  </a:lnTo>
                  <a:lnTo>
                    <a:pt x="276" y="160"/>
                  </a:lnTo>
                  <a:moveTo>
                    <a:pt x="210" y="121"/>
                  </a:moveTo>
                  <a:lnTo>
                    <a:pt x="210" y="121"/>
                  </a:lnTo>
                  <a:lnTo>
                    <a:pt x="210" y="121"/>
                  </a:lnTo>
                  <a:moveTo>
                    <a:pt x="77" y="72"/>
                  </a:moveTo>
                  <a:lnTo>
                    <a:pt x="77" y="44"/>
                  </a:lnTo>
                  <a:lnTo>
                    <a:pt x="77" y="44"/>
                  </a:lnTo>
                  <a:moveTo>
                    <a:pt x="11" y="6"/>
                  </a:moveTo>
                  <a:lnTo>
                    <a:pt x="11" y="6"/>
                  </a:lnTo>
                  <a:lnTo>
                    <a:pt x="11" y="6"/>
                  </a:lnTo>
                  <a:moveTo>
                    <a:pt x="6" y="6"/>
                  </a:moveTo>
                  <a:lnTo>
                    <a:pt x="6" y="0"/>
                  </a:lnTo>
                  <a:lnTo>
                    <a:pt x="6" y="0"/>
                  </a:lnTo>
                  <a:moveTo>
                    <a:pt x="281" y="165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11" y="6"/>
                  </a:moveTo>
                  <a:lnTo>
                    <a:pt x="6" y="6"/>
                  </a:lnTo>
                  <a:lnTo>
                    <a:pt x="6" y="6"/>
                  </a:lnTo>
                  <a:moveTo>
                    <a:pt x="281" y="160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138" y="121"/>
                  </a:moveTo>
                  <a:lnTo>
                    <a:pt x="138" y="121"/>
                  </a:lnTo>
                  <a:lnTo>
                    <a:pt x="138" y="121"/>
                  </a:lnTo>
                  <a:moveTo>
                    <a:pt x="138" y="121"/>
                  </a:moveTo>
                  <a:lnTo>
                    <a:pt x="0" y="44"/>
                  </a:lnTo>
                  <a:lnTo>
                    <a:pt x="0" y="44"/>
                  </a:lnTo>
                  <a:moveTo>
                    <a:pt x="77" y="44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moveTo>
                    <a:pt x="0" y="6"/>
                  </a:moveTo>
                  <a:lnTo>
                    <a:pt x="72" y="50"/>
                  </a:lnTo>
                  <a:lnTo>
                    <a:pt x="72" y="50"/>
                  </a:lnTo>
                  <a:moveTo>
                    <a:pt x="72" y="50"/>
                  </a:moveTo>
                  <a:lnTo>
                    <a:pt x="77" y="44"/>
                  </a:lnTo>
                  <a:lnTo>
                    <a:pt x="77" y="44"/>
                  </a:lnTo>
                  <a:moveTo>
                    <a:pt x="77" y="44"/>
                  </a:moveTo>
                  <a:lnTo>
                    <a:pt x="77" y="44"/>
                  </a:lnTo>
                  <a:lnTo>
                    <a:pt x="77" y="44"/>
                  </a:lnTo>
                  <a:moveTo>
                    <a:pt x="77" y="44"/>
                  </a:moveTo>
                  <a:lnTo>
                    <a:pt x="77" y="44"/>
                  </a:lnTo>
                  <a:lnTo>
                    <a:pt x="77" y="44"/>
                  </a:lnTo>
                  <a:moveTo>
                    <a:pt x="0" y="44"/>
                  </a:moveTo>
                  <a:lnTo>
                    <a:pt x="0" y="6"/>
                  </a:lnTo>
                  <a:lnTo>
                    <a:pt x="0" y="6"/>
                  </a:lnTo>
                  <a:moveTo>
                    <a:pt x="138" y="121"/>
                  </a:moveTo>
                  <a:lnTo>
                    <a:pt x="138" y="110"/>
                  </a:lnTo>
                  <a:lnTo>
                    <a:pt x="138" y="110"/>
                  </a:lnTo>
                  <a:moveTo>
                    <a:pt x="138" y="110"/>
                  </a:moveTo>
                  <a:lnTo>
                    <a:pt x="72" y="72"/>
                  </a:lnTo>
                  <a:lnTo>
                    <a:pt x="72" y="72"/>
                  </a:lnTo>
                  <a:moveTo>
                    <a:pt x="72" y="72"/>
                  </a:moveTo>
                  <a:lnTo>
                    <a:pt x="72" y="50"/>
                  </a:lnTo>
                  <a:lnTo>
                    <a:pt x="72" y="50"/>
                  </a:lnTo>
                  <a:moveTo>
                    <a:pt x="77" y="72"/>
                  </a:moveTo>
                  <a:lnTo>
                    <a:pt x="72" y="72"/>
                  </a:lnTo>
                  <a:lnTo>
                    <a:pt x="72" y="72"/>
                  </a:lnTo>
                  <a:moveTo>
                    <a:pt x="138" y="110"/>
                  </a:moveTo>
                  <a:lnTo>
                    <a:pt x="143" y="105"/>
                  </a:lnTo>
                  <a:lnTo>
                    <a:pt x="143" y="105"/>
                  </a:lnTo>
                  <a:moveTo>
                    <a:pt x="143" y="105"/>
                  </a:moveTo>
                  <a:lnTo>
                    <a:pt x="77" y="72"/>
                  </a:lnTo>
                  <a:lnTo>
                    <a:pt x="77" y="72"/>
                  </a:lnTo>
                  <a:moveTo>
                    <a:pt x="77" y="72"/>
                  </a:moveTo>
                  <a:lnTo>
                    <a:pt x="77" y="44"/>
                  </a:lnTo>
                  <a:lnTo>
                    <a:pt x="77" y="44"/>
                  </a:lnTo>
                  <a:moveTo>
                    <a:pt x="143" y="105"/>
                  </a:moveTo>
                  <a:lnTo>
                    <a:pt x="143" y="110"/>
                  </a:lnTo>
                  <a:lnTo>
                    <a:pt x="143" y="110"/>
                  </a:lnTo>
                </a:path>
              </a:pathLst>
            </a:custGeom>
            <a:noFill/>
            <a:ln w="0">
              <a:solidFill>
                <a:srgbClr val="FF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7" name="Freeform 60">
              <a:extLst>
                <a:ext uri="{FF2B5EF4-FFF2-40B4-BE49-F238E27FC236}">
                  <a16:creationId xmlns:a16="http://schemas.microsoft.com/office/drawing/2014/main" id="{931B1CF4-EA17-4A7A-A0FC-63FDB31213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1" y="3136"/>
              <a:ext cx="121" cy="71"/>
            </a:xfrm>
            <a:custGeom>
              <a:avLst/>
              <a:gdLst>
                <a:gd name="T0" fmla="*/ 77 w 121"/>
                <a:gd name="T1" fmla="*/ 27 h 71"/>
                <a:gd name="T2" fmla="*/ 88 w 121"/>
                <a:gd name="T3" fmla="*/ 16 h 71"/>
                <a:gd name="T4" fmla="*/ 88 w 121"/>
                <a:gd name="T5" fmla="*/ 16 h 71"/>
                <a:gd name="T6" fmla="*/ 121 w 121"/>
                <a:gd name="T7" fmla="*/ 38 h 71"/>
                <a:gd name="T8" fmla="*/ 60 w 121"/>
                <a:gd name="T9" fmla="*/ 71 h 71"/>
                <a:gd name="T10" fmla="*/ 60 w 121"/>
                <a:gd name="T11" fmla="*/ 71 h 71"/>
                <a:gd name="T12" fmla="*/ 0 w 121"/>
                <a:gd name="T13" fmla="*/ 38 h 71"/>
                <a:gd name="T14" fmla="*/ 66 w 121"/>
                <a:gd name="T15" fmla="*/ 0 h 71"/>
                <a:gd name="T16" fmla="*/ 66 w 121"/>
                <a:gd name="T17" fmla="*/ 0 h 71"/>
                <a:gd name="T18" fmla="*/ 77 w 121"/>
                <a:gd name="T19" fmla="*/ 27 h 71"/>
                <a:gd name="T20" fmla="*/ 77 w 121"/>
                <a:gd name="T21" fmla="*/ 5 h 71"/>
                <a:gd name="T22" fmla="*/ 77 w 121"/>
                <a:gd name="T23" fmla="*/ 5 h 71"/>
                <a:gd name="T24" fmla="*/ 77 w 121"/>
                <a:gd name="T25" fmla="*/ 5 h 71"/>
                <a:gd name="T26" fmla="*/ 11 w 121"/>
                <a:gd name="T27" fmla="*/ 44 h 71"/>
                <a:gd name="T28" fmla="*/ 11 w 121"/>
                <a:gd name="T29" fmla="*/ 44 h 71"/>
                <a:gd name="T30" fmla="*/ 77 w 121"/>
                <a:gd name="T31" fmla="*/ 5 h 71"/>
                <a:gd name="T32" fmla="*/ 66 w 121"/>
                <a:gd name="T33" fmla="*/ 0 h 71"/>
                <a:gd name="T34" fmla="*/ 66 w 121"/>
                <a:gd name="T3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71">
                  <a:moveTo>
                    <a:pt x="77" y="27"/>
                  </a:moveTo>
                  <a:lnTo>
                    <a:pt x="88" y="16"/>
                  </a:lnTo>
                  <a:lnTo>
                    <a:pt x="88" y="16"/>
                  </a:lnTo>
                  <a:moveTo>
                    <a:pt x="121" y="38"/>
                  </a:moveTo>
                  <a:lnTo>
                    <a:pt x="60" y="71"/>
                  </a:lnTo>
                  <a:lnTo>
                    <a:pt x="60" y="71"/>
                  </a:lnTo>
                  <a:moveTo>
                    <a:pt x="0" y="38"/>
                  </a:moveTo>
                  <a:lnTo>
                    <a:pt x="66" y="0"/>
                  </a:lnTo>
                  <a:lnTo>
                    <a:pt x="66" y="0"/>
                  </a:lnTo>
                  <a:moveTo>
                    <a:pt x="77" y="27"/>
                  </a:moveTo>
                  <a:lnTo>
                    <a:pt x="77" y="5"/>
                  </a:lnTo>
                  <a:lnTo>
                    <a:pt x="77" y="5"/>
                  </a:lnTo>
                  <a:moveTo>
                    <a:pt x="77" y="5"/>
                  </a:moveTo>
                  <a:lnTo>
                    <a:pt x="11" y="44"/>
                  </a:lnTo>
                  <a:lnTo>
                    <a:pt x="11" y="44"/>
                  </a:lnTo>
                  <a:moveTo>
                    <a:pt x="77" y="5"/>
                  </a:moveTo>
                  <a:lnTo>
                    <a:pt x="66" y="0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8" name="Freeform 61">
              <a:extLst>
                <a:ext uri="{FF2B5EF4-FFF2-40B4-BE49-F238E27FC236}">
                  <a16:creationId xmlns:a16="http://schemas.microsoft.com/office/drawing/2014/main" id="{AE2ECD51-E817-4154-A601-274658A8F3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5" y="1212"/>
              <a:ext cx="243" cy="242"/>
            </a:xfrm>
            <a:custGeom>
              <a:avLst/>
              <a:gdLst>
                <a:gd name="T0" fmla="*/ 133 w 243"/>
                <a:gd name="T1" fmla="*/ 176 h 242"/>
                <a:gd name="T2" fmla="*/ 243 w 243"/>
                <a:gd name="T3" fmla="*/ 242 h 242"/>
                <a:gd name="T4" fmla="*/ 243 w 243"/>
                <a:gd name="T5" fmla="*/ 242 h 242"/>
                <a:gd name="T6" fmla="*/ 243 w 243"/>
                <a:gd name="T7" fmla="*/ 149 h 242"/>
                <a:gd name="T8" fmla="*/ 0 w 243"/>
                <a:gd name="T9" fmla="*/ 11 h 242"/>
                <a:gd name="T10" fmla="*/ 0 w 243"/>
                <a:gd name="T11" fmla="*/ 11 h 242"/>
                <a:gd name="T12" fmla="*/ 0 w 243"/>
                <a:gd name="T13" fmla="*/ 5 h 242"/>
                <a:gd name="T14" fmla="*/ 243 w 243"/>
                <a:gd name="T15" fmla="*/ 143 h 242"/>
                <a:gd name="T16" fmla="*/ 243 w 243"/>
                <a:gd name="T17" fmla="*/ 143 h 242"/>
                <a:gd name="T18" fmla="*/ 133 w 243"/>
                <a:gd name="T19" fmla="*/ 176 h 242"/>
                <a:gd name="T20" fmla="*/ 133 w 243"/>
                <a:gd name="T21" fmla="*/ 121 h 242"/>
                <a:gd name="T22" fmla="*/ 133 w 243"/>
                <a:gd name="T23" fmla="*/ 121 h 242"/>
                <a:gd name="T24" fmla="*/ 243 w 243"/>
                <a:gd name="T25" fmla="*/ 143 h 242"/>
                <a:gd name="T26" fmla="*/ 0 w 243"/>
                <a:gd name="T27" fmla="*/ 0 h 242"/>
                <a:gd name="T28" fmla="*/ 0 w 243"/>
                <a:gd name="T29" fmla="*/ 0 h 242"/>
                <a:gd name="T30" fmla="*/ 0 w 243"/>
                <a:gd name="T31" fmla="*/ 0 h 242"/>
                <a:gd name="T32" fmla="*/ 243 w 243"/>
                <a:gd name="T33" fmla="*/ 137 h 242"/>
                <a:gd name="T34" fmla="*/ 243 w 243"/>
                <a:gd name="T35" fmla="*/ 137 h 242"/>
                <a:gd name="T36" fmla="*/ 0 w 243"/>
                <a:gd name="T37" fmla="*/ 5 h 242"/>
                <a:gd name="T38" fmla="*/ 0 w 243"/>
                <a:gd name="T39" fmla="*/ 5 h 242"/>
                <a:gd name="T40" fmla="*/ 0 w 243"/>
                <a:gd name="T41" fmla="*/ 5 h 242"/>
                <a:gd name="T42" fmla="*/ 133 w 243"/>
                <a:gd name="T43" fmla="*/ 121 h 242"/>
                <a:gd name="T44" fmla="*/ 39 w 243"/>
                <a:gd name="T45" fmla="*/ 66 h 242"/>
                <a:gd name="T46" fmla="*/ 39 w 243"/>
                <a:gd name="T47" fmla="*/ 66 h 242"/>
                <a:gd name="T48" fmla="*/ 0 w 243"/>
                <a:gd name="T49" fmla="*/ 0 h 242"/>
                <a:gd name="T50" fmla="*/ 0 w 243"/>
                <a:gd name="T51" fmla="*/ 0 h 242"/>
                <a:gd name="T52" fmla="*/ 0 w 243"/>
                <a:gd name="T5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3" h="242">
                  <a:moveTo>
                    <a:pt x="133" y="176"/>
                  </a:moveTo>
                  <a:lnTo>
                    <a:pt x="243" y="242"/>
                  </a:lnTo>
                  <a:lnTo>
                    <a:pt x="243" y="242"/>
                  </a:lnTo>
                  <a:moveTo>
                    <a:pt x="243" y="149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5"/>
                  </a:moveTo>
                  <a:lnTo>
                    <a:pt x="243" y="143"/>
                  </a:lnTo>
                  <a:lnTo>
                    <a:pt x="243" y="143"/>
                  </a:lnTo>
                  <a:moveTo>
                    <a:pt x="133" y="176"/>
                  </a:moveTo>
                  <a:lnTo>
                    <a:pt x="133" y="121"/>
                  </a:lnTo>
                  <a:lnTo>
                    <a:pt x="133" y="121"/>
                  </a:lnTo>
                  <a:moveTo>
                    <a:pt x="243" y="143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243" y="137"/>
                  </a:lnTo>
                  <a:lnTo>
                    <a:pt x="243" y="137"/>
                  </a:lnTo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133" y="121"/>
                  </a:moveTo>
                  <a:lnTo>
                    <a:pt x="39" y="66"/>
                  </a:lnTo>
                  <a:lnTo>
                    <a:pt x="39" y="66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9" name="Freeform 62">
              <a:extLst>
                <a:ext uri="{FF2B5EF4-FFF2-40B4-BE49-F238E27FC236}">
                  <a16:creationId xmlns:a16="http://schemas.microsoft.com/office/drawing/2014/main" id="{9755FE15-17F3-4B77-9700-79E583228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" y="1768"/>
              <a:ext cx="1724" cy="453"/>
            </a:xfrm>
            <a:custGeom>
              <a:avLst/>
              <a:gdLst>
                <a:gd name="T0" fmla="*/ 1724 w 1724"/>
                <a:gd name="T1" fmla="*/ 204 h 453"/>
                <a:gd name="T2" fmla="*/ 1724 w 1724"/>
                <a:gd name="T3" fmla="*/ 12 h 453"/>
                <a:gd name="T4" fmla="*/ 1724 w 1724"/>
                <a:gd name="T5" fmla="*/ 12 h 453"/>
                <a:gd name="T6" fmla="*/ 1724 w 1724"/>
                <a:gd name="T7" fmla="*/ 12 h 453"/>
                <a:gd name="T8" fmla="*/ 1707 w 1724"/>
                <a:gd name="T9" fmla="*/ 0 h 453"/>
                <a:gd name="T10" fmla="*/ 1707 w 1724"/>
                <a:gd name="T11" fmla="*/ 0 h 453"/>
                <a:gd name="T12" fmla="*/ 1707 w 1724"/>
                <a:gd name="T13" fmla="*/ 0 h 453"/>
                <a:gd name="T14" fmla="*/ 1685 w 1724"/>
                <a:gd name="T15" fmla="*/ 12 h 453"/>
                <a:gd name="T16" fmla="*/ 1685 w 1724"/>
                <a:gd name="T17" fmla="*/ 12 h 453"/>
                <a:gd name="T18" fmla="*/ 1685 w 1724"/>
                <a:gd name="T19" fmla="*/ 12 h 453"/>
                <a:gd name="T20" fmla="*/ 1685 w 1724"/>
                <a:gd name="T21" fmla="*/ 204 h 453"/>
                <a:gd name="T22" fmla="*/ 1685 w 1724"/>
                <a:gd name="T23" fmla="*/ 204 h 453"/>
                <a:gd name="T24" fmla="*/ 1685 w 1724"/>
                <a:gd name="T25" fmla="*/ 12 h 453"/>
                <a:gd name="T26" fmla="*/ 1707 w 1724"/>
                <a:gd name="T27" fmla="*/ 23 h 453"/>
                <a:gd name="T28" fmla="*/ 1707 w 1724"/>
                <a:gd name="T29" fmla="*/ 23 h 453"/>
                <a:gd name="T30" fmla="*/ 1707 w 1724"/>
                <a:gd name="T31" fmla="*/ 23 h 453"/>
                <a:gd name="T32" fmla="*/ 1707 w 1724"/>
                <a:gd name="T33" fmla="*/ 215 h 453"/>
                <a:gd name="T34" fmla="*/ 1707 w 1724"/>
                <a:gd name="T35" fmla="*/ 215 h 453"/>
                <a:gd name="T36" fmla="*/ 1707 w 1724"/>
                <a:gd name="T37" fmla="*/ 23 h 453"/>
                <a:gd name="T38" fmla="*/ 1724 w 1724"/>
                <a:gd name="T39" fmla="*/ 12 h 453"/>
                <a:gd name="T40" fmla="*/ 1724 w 1724"/>
                <a:gd name="T41" fmla="*/ 12 h 453"/>
                <a:gd name="T42" fmla="*/ 0 w 1724"/>
                <a:gd name="T43" fmla="*/ 430 h 453"/>
                <a:gd name="T44" fmla="*/ 0 w 1724"/>
                <a:gd name="T45" fmla="*/ 342 h 453"/>
                <a:gd name="T46" fmla="*/ 0 w 1724"/>
                <a:gd name="T47" fmla="*/ 342 h 453"/>
                <a:gd name="T48" fmla="*/ 0 w 1724"/>
                <a:gd name="T49" fmla="*/ 342 h 453"/>
                <a:gd name="T50" fmla="*/ 17 w 1724"/>
                <a:gd name="T51" fmla="*/ 348 h 453"/>
                <a:gd name="T52" fmla="*/ 17 w 1724"/>
                <a:gd name="T53" fmla="*/ 348 h 453"/>
                <a:gd name="T54" fmla="*/ 17 w 1724"/>
                <a:gd name="T55" fmla="*/ 348 h 453"/>
                <a:gd name="T56" fmla="*/ 17 w 1724"/>
                <a:gd name="T57" fmla="*/ 442 h 453"/>
                <a:gd name="T58" fmla="*/ 17 w 1724"/>
                <a:gd name="T59" fmla="*/ 442 h 453"/>
                <a:gd name="T60" fmla="*/ 17 w 1724"/>
                <a:gd name="T61" fmla="*/ 331 h 453"/>
                <a:gd name="T62" fmla="*/ 0 w 1724"/>
                <a:gd name="T63" fmla="*/ 342 h 453"/>
                <a:gd name="T64" fmla="*/ 0 w 1724"/>
                <a:gd name="T65" fmla="*/ 342 h 453"/>
                <a:gd name="T66" fmla="*/ 33 w 1724"/>
                <a:gd name="T67" fmla="*/ 453 h 453"/>
                <a:gd name="T68" fmla="*/ 33 w 1724"/>
                <a:gd name="T69" fmla="*/ 342 h 453"/>
                <a:gd name="T70" fmla="*/ 33 w 1724"/>
                <a:gd name="T71" fmla="*/ 342 h 453"/>
                <a:gd name="T72" fmla="*/ 33 w 1724"/>
                <a:gd name="T73" fmla="*/ 342 h 453"/>
                <a:gd name="T74" fmla="*/ 17 w 1724"/>
                <a:gd name="T75" fmla="*/ 331 h 453"/>
                <a:gd name="T76" fmla="*/ 17 w 1724"/>
                <a:gd name="T77" fmla="*/ 331 h 453"/>
                <a:gd name="T78" fmla="*/ 17 w 1724"/>
                <a:gd name="T79" fmla="*/ 348 h 453"/>
                <a:gd name="T80" fmla="*/ 33 w 1724"/>
                <a:gd name="T81" fmla="*/ 342 h 453"/>
                <a:gd name="T82" fmla="*/ 33 w 1724"/>
                <a:gd name="T83" fmla="*/ 34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4" h="453">
                  <a:moveTo>
                    <a:pt x="1724" y="204"/>
                  </a:moveTo>
                  <a:lnTo>
                    <a:pt x="1724" y="12"/>
                  </a:lnTo>
                  <a:lnTo>
                    <a:pt x="1724" y="12"/>
                  </a:lnTo>
                  <a:moveTo>
                    <a:pt x="1724" y="12"/>
                  </a:moveTo>
                  <a:lnTo>
                    <a:pt x="1707" y="0"/>
                  </a:lnTo>
                  <a:lnTo>
                    <a:pt x="1707" y="0"/>
                  </a:lnTo>
                  <a:moveTo>
                    <a:pt x="1707" y="0"/>
                  </a:moveTo>
                  <a:lnTo>
                    <a:pt x="1685" y="12"/>
                  </a:lnTo>
                  <a:lnTo>
                    <a:pt x="1685" y="12"/>
                  </a:lnTo>
                  <a:moveTo>
                    <a:pt x="1685" y="12"/>
                  </a:moveTo>
                  <a:lnTo>
                    <a:pt x="1685" y="204"/>
                  </a:lnTo>
                  <a:lnTo>
                    <a:pt x="1685" y="204"/>
                  </a:lnTo>
                  <a:moveTo>
                    <a:pt x="1685" y="12"/>
                  </a:moveTo>
                  <a:lnTo>
                    <a:pt x="1707" y="23"/>
                  </a:lnTo>
                  <a:lnTo>
                    <a:pt x="1707" y="23"/>
                  </a:lnTo>
                  <a:moveTo>
                    <a:pt x="1707" y="23"/>
                  </a:moveTo>
                  <a:lnTo>
                    <a:pt x="1707" y="215"/>
                  </a:lnTo>
                  <a:lnTo>
                    <a:pt x="1707" y="215"/>
                  </a:lnTo>
                  <a:moveTo>
                    <a:pt x="1707" y="23"/>
                  </a:moveTo>
                  <a:lnTo>
                    <a:pt x="1724" y="12"/>
                  </a:lnTo>
                  <a:lnTo>
                    <a:pt x="1724" y="12"/>
                  </a:lnTo>
                  <a:moveTo>
                    <a:pt x="0" y="430"/>
                  </a:moveTo>
                  <a:lnTo>
                    <a:pt x="0" y="342"/>
                  </a:lnTo>
                  <a:lnTo>
                    <a:pt x="0" y="342"/>
                  </a:lnTo>
                  <a:moveTo>
                    <a:pt x="0" y="342"/>
                  </a:moveTo>
                  <a:lnTo>
                    <a:pt x="17" y="348"/>
                  </a:lnTo>
                  <a:lnTo>
                    <a:pt x="17" y="348"/>
                  </a:lnTo>
                  <a:moveTo>
                    <a:pt x="17" y="348"/>
                  </a:moveTo>
                  <a:lnTo>
                    <a:pt x="17" y="442"/>
                  </a:lnTo>
                  <a:lnTo>
                    <a:pt x="17" y="442"/>
                  </a:lnTo>
                  <a:moveTo>
                    <a:pt x="17" y="331"/>
                  </a:moveTo>
                  <a:lnTo>
                    <a:pt x="0" y="342"/>
                  </a:lnTo>
                  <a:lnTo>
                    <a:pt x="0" y="342"/>
                  </a:lnTo>
                  <a:moveTo>
                    <a:pt x="33" y="453"/>
                  </a:moveTo>
                  <a:lnTo>
                    <a:pt x="33" y="342"/>
                  </a:lnTo>
                  <a:lnTo>
                    <a:pt x="33" y="342"/>
                  </a:lnTo>
                  <a:moveTo>
                    <a:pt x="33" y="342"/>
                  </a:moveTo>
                  <a:lnTo>
                    <a:pt x="17" y="331"/>
                  </a:lnTo>
                  <a:lnTo>
                    <a:pt x="17" y="331"/>
                  </a:lnTo>
                  <a:moveTo>
                    <a:pt x="17" y="348"/>
                  </a:moveTo>
                  <a:lnTo>
                    <a:pt x="33" y="342"/>
                  </a:lnTo>
                  <a:lnTo>
                    <a:pt x="33" y="3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0" name="Freeform 63">
              <a:extLst>
                <a:ext uri="{FF2B5EF4-FFF2-40B4-BE49-F238E27FC236}">
                  <a16:creationId xmlns:a16="http://schemas.microsoft.com/office/drawing/2014/main" id="{52A3166F-EC20-4EB3-AB83-96BEA86949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4" y="3560"/>
              <a:ext cx="60" cy="325"/>
            </a:xfrm>
            <a:custGeom>
              <a:avLst/>
              <a:gdLst>
                <a:gd name="T0" fmla="*/ 0 w 60"/>
                <a:gd name="T1" fmla="*/ 309 h 325"/>
                <a:gd name="T2" fmla="*/ 0 w 60"/>
                <a:gd name="T3" fmla="*/ 314 h 325"/>
                <a:gd name="T4" fmla="*/ 0 w 60"/>
                <a:gd name="T5" fmla="*/ 314 h 325"/>
                <a:gd name="T6" fmla="*/ 0 w 60"/>
                <a:gd name="T7" fmla="*/ 314 h 325"/>
                <a:gd name="T8" fmla="*/ 5 w 60"/>
                <a:gd name="T9" fmla="*/ 314 h 325"/>
                <a:gd name="T10" fmla="*/ 5 w 60"/>
                <a:gd name="T11" fmla="*/ 314 h 325"/>
                <a:gd name="T12" fmla="*/ 5 w 60"/>
                <a:gd name="T13" fmla="*/ 314 h 325"/>
                <a:gd name="T14" fmla="*/ 11 w 60"/>
                <a:gd name="T15" fmla="*/ 320 h 325"/>
                <a:gd name="T16" fmla="*/ 11 w 60"/>
                <a:gd name="T17" fmla="*/ 320 h 325"/>
                <a:gd name="T18" fmla="*/ 11 w 60"/>
                <a:gd name="T19" fmla="*/ 320 h 325"/>
                <a:gd name="T20" fmla="*/ 16 w 60"/>
                <a:gd name="T21" fmla="*/ 325 h 325"/>
                <a:gd name="T22" fmla="*/ 16 w 60"/>
                <a:gd name="T23" fmla="*/ 325 h 325"/>
                <a:gd name="T24" fmla="*/ 16 w 60"/>
                <a:gd name="T25" fmla="*/ 325 h 325"/>
                <a:gd name="T26" fmla="*/ 22 w 60"/>
                <a:gd name="T27" fmla="*/ 325 h 325"/>
                <a:gd name="T28" fmla="*/ 22 w 60"/>
                <a:gd name="T29" fmla="*/ 325 h 325"/>
                <a:gd name="T30" fmla="*/ 22 w 60"/>
                <a:gd name="T31" fmla="*/ 325 h 325"/>
                <a:gd name="T32" fmla="*/ 33 w 60"/>
                <a:gd name="T33" fmla="*/ 325 h 325"/>
                <a:gd name="T34" fmla="*/ 33 w 60"/>
                <a:gd name="T35" fmla="*/ 325 h 325"/>
                <a:gd name="T36" fmla="*/ 33 w 60"/>
                <a:gd name="T37" fmla="*/ 325 h 325"/>
                <a:gd name="T38" fmla="*/ 38 w 60"/>
                <a:gd name="T39" fmla="*/ 325 h 325"/>
                <a:gd name="T40" fmla="*/ 38 w 60"/>
                <a:gd name="T41" fmla="*/ 325 h 325"/>
                <a:gd name="T42" fmla="*/ 38 w 60"/>
                <a:gd name="T43" fmla="*/ 325 h 325"/>
                <a:gd name="T44" fmla="*/ 49 w 60"/>
                <a:gd name="T45" fmla="*/ 325 h 325"/>
                <a:gd name="T46" fmla="*/ 49 w 60"/>
                <a:gd name="T47" fmla="*/ 325 h 325"/>
                <a:gd name="T48" fmla="*/ 49 w 60"/>
                <a:gd name="T49" fmla="*/ 325 h 325"/>
                <a:gd name="T50" fmla="*/ 55 w 60"/>
                <a:gd name="T51" fmla="*/ 320 h 325"/>
                <a:gd name="T52" fmla="*/ 55 w 60"/>
                <a:gd name="T53" fmla="*/ 320 h 325"/>
                <a:gd name="T54" fmla="*/ 55 w 60"/>
                <a:gd name="T55" fmla="*/ 320 h 325"/>
                <a:gd name="T56" fmla="*/ 60 w 60"/>
                <a:gd name="T57" fmla="*/ 314 h 325"/>
                <a:gd name="T58" fmla="*/ 60 w 60"/>
                <a:gd name="T59" fmla="*/ 314 h 325"/>
                <a:gd name="T60" fmla="*/ 60 w 60"/>
                <a:gd name="T61" fmla="*/ 314 h 325"/>
                <a:gd name="T62" fmla="*/ 60 w 60"/>
                <a:gd name="T63" fmla="*/ 314 h 325"/>
                <a:gd name="T64" fmla="*/ 60 w 60"/>
                <a:gd name="T65" fmla="*/ 314 h 325"/>
                <a:gd name="T66" fmla="*/ 60 w 60"/>
                <a:gd name="T67" fmla="*/ 314 h 325"/>
                <a:gd name="T68" fmla="*/ 60 w 60"/>
                <a:gd name="T69" fmla="*/ 309 h 325"/>
                <a:gd name="T70" fmla="*/ 60 w 60"/>
                <a:gd name="T71" fmla="*/ 309 h 325"/>
                <a:gd name="T72" fmla="*/ 60 w 60"/>
                <a:gd name="T73" fmla="*/ 309 h 325"/>
                <a:gd name="T74" fmla="*/ 60 w 60"/>
                <a:gd name="T75" fmla="*/ 0 h 325"/>
                <a:gd name="T76" fmla="*/ 60 w 60"/>
                <a:gd name="T77" fmla="*/ 0 h 325"/>
                <a:gd name="T78" fmla="*/ 0 w 60"/>
                <a:gd name="T79" fmla="*/ 309 h 325"/>
                <a:gd name="T80" fmla="*/ 0 w 60"/>
                <a:gd name="T81" fmla="*/ 0 h 325"/>
                <a:gd name="T82" fmla="*/ 0 w 60"/>
                <a:gd name="T8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" h="325">
                  <a:moveTo>
                    <a:pt x="0" y="309"/>
                  </a:moveTo>
                  <a:lnTo>
                    <a:pt x="0" y="314"/>
                  </a:lnTo>
                  <a:lnTo>
                    <a:pt x="0" y="314"/>
                  </a:lnTo>
                  <a:moveTo>
                    <a:pt x="0" y="314"/>
                  </a:moveTo>
                  <a:lnTo>
                    <a:pt x="5" y="314"/>
                  </a:lnTo>
                  <a:lnTo>
                    <a:pt x="5" y="314"/>
                  </a:lnTo>
                  <a:moveTo>
                    <a:pt x="5" y="314"/>
                  </a:moveTo>
                  <a:lnTo>
                    <a:pt x="11" y="320"/>
                  </a:lnTo>
                  <a:lnTo>
                    <a:pt x="11" y="320"/>
                  </a:lnTo>
                  <a:moveTo>
                    <a:pt x="11" y="320"/>
                  </a:moveTo>
                  <a:lnTo>
                    <a:pt x="16" y="325"/>
                  </a:lnTo>
                  <a:lnTo>
                    <a:pt x="16" y="325"/>
                  </a:lnTo>
                  <a:moveTo>
                    <a:pt x="16" y="325"/>
                  </a:moveTo>
                  <a:lnTo>
                    <a:pt x="22" y="325"/>
                  </a:lnTo>
                  <a:lnTo>
                    <a:pt x="22" y="325"/>
                  </a:lnTo>
                  <a:moveTo>
                    <a:pt x="22" y="325"/>
                  </a:moveTo>
                  <a:lnTo>
                    <a:pt x="33" y="325"/>
                  </a:lnTo>
                  <a:lnTo>
                    <a:pt x="33" y="325"/>
                  </a:lnTo>
                  <a:moveTo>
                    <a:pt x="33" y="325"/>
                  </a:moveTo>
                  <a:lnTo>
                    <a:pt x="38" y="325"/>
                  </a:lnTo>
                  <a:lnTo>
                    <a:pt x="38" y="325"/>
                  </a:lnTo>
                  <a:moveTo>
                    <a:pt x="38" y="325"/>
                  </a:moveTo>
                  <a:lnTo>
                    <a:pt x="49" y="325"/>
                  </a:lnTo>
                  <a:lnTo>
                    <a:pt x="49" y="325"/>
                  </a:lnTo>
                  <a:moveTo>
                    <a:pt x="49" y="325"/>
                  </a:moveTo>
                  <a:lnTo>
                    <a:pt x="55" y="320"/>
                  </a:lnTo>
                  <a:lnTo>
                    <a:pt x="55" y="320"/>
                  </a:lnTo>
                  <a:moveTo>
                    <a:pt x="55" y="320"/>
                  </a:moveTo>
                  <a:lnTo>
                    <a:pt x="60" y="314"/>
                  </a:lnTo>
                  <a:lnTo>
                    <a:pt x="60" y="314"/>
                  </a:lnTo>
                  <a:moveTo>
                    <a:pt x="60" y="314"/>
                  </a:moveTo>
                  <a:lnTo>
                    <a:pt x="60" y="314"/>
                  </a:lnTo>
                  <a:lnTo>
                    <a:pt x="60" y="314"/>
                  </a:lnTo>
                  <a:moveTo>
                    <a:pt x="60" y="314"/>
                  </a:moveTo>
                  <a:lnTo>
                    <a:pt x="60" y="309"/>
                  </a:lnTo>
                  <a:lnTo>
                    <a:pt x="60" y="309"/>
                  </a:lnTo>
                  <a:moveTo>
                    <a:pt x="60" y="309"/>
                  </a:moveTo>
                  <a:lnTo>
                    <a:pt x="60" y="0"/>
                  </a:lnTo>
                  <a:lnTo>
                    <a:pt x="60" y="0"/>
                  </a:lnTo>
                  <a:moveTo>
                    <a:pt x="0" y="30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3B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1" name="Freeform 64">
              <a:extLst>
                <a:ext uri="{FF2B5EF4-FFF2-40B4-BE49-F238E27FC236}">
                  <a16:creationId xmlns:a16="http://schemas.microsoft.com/office/drawing/2014/main" id="{EDEABE6D-6A49-474A-AAF5-2563D7E176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" y="2039"/>
              <a:ext cx="287" cy="204"/>
            </a:xfrm>
            <a:custGeom>
              <a:avLst/>
              <a:gdLst>
                <a:gd name="T0" fmla="*/ 276 w 287"/>
                <a:gd name="T1" fmla="*/ 204 h 204"/>
                <a:gd name="T2" fmla="*/ 210 w 287"/>
                <a:gd name="T3" fmla="*/ 121 h 204"/>
                <a:gd name="T4" fmla="*/ 204 w 287"/>
                <a:gd name="T5" fmla="*/ 121 h 204"/>
                <a:gd name="T6" fmla="*/ 204 w 287"/>
                <a:gd name="T7" fmla="*/ 126 h 204"/>
                <a:gd name="T8" fmla="*/ 281 w 287"/>
                <a:gd name="T9" fmla="*/ 165 h 204"/>
                <a:gd name="T10" fmla="*/ 204 w 287"/>
                <a:gd name="T11" fmla="*/ 126 h 204"/>
                <a:gd name="T12" fmla="*/ 276 w 287"/>
                <a:gd name="T13" fmla="*/ 171 h 204"/>
                <a:gd name="T14" fmla="*/ 138 w 287"/>
                <a:gd name="T15" fmla="*/ 110 h 204"/>
                <a:gd name="T16" fmla="*/ 138 w 287"/>
                <a:gd name="T17" fmla="*/ 126 h 204"/>
                <a:gd name="T18" fmla="*/ 204 w 287"/>
                <a:gd name="T19" fmla="*/ 143 h 204"/>
                <a:gd name="T20" fmla="*/ 138 w 287"/>
                <a:gd name="T21" fmla="*/ 110 h 204"/>
                <a:gd name="T22" fmla="*/ 210 w 287"/>
                <a:gd name="T23" fmla="*/ 121 h 204"/>
                <a:gd name="T24" fmla="*/ 204 w 287"/>
                <a:gd name="T25" fmla="*/ 132 h 204"/>
                <a:gd name="T26" fmla="*/ 78 w 287"/>
                <a:gd name="T27" fmla="*/ 71 h 204"/>
                <a:gd name="T28" fmla="*/ 6 w 287"/>
                <a:gd name="T29" fmla="*/ 0 h 204"/>
                <a:gd name="T30" fmla="*/ 0 w 287"/>
                <a:gd name="T31" fmla="*/ 5 h 204"/>
                <a:gd name="T32" fmla="*/ 6 w 287"/>
                <a:gd name="T33" fmla="*/ 0 h 204"/>
                <a:gd name="T34" fmla="*/ 78 w 287"/>
                <a:gd name="T35" fmla="*/ 49 h 204"/>
                <a:gd name="T36" fmla="*/ 83 w 287"/>
                <a:gd name="T37" fmla="*/ 44 h 204"/>
                <a:gd name="T38" fmla="*/ 11 w 287"/>
                <a:gd name="T39" fmla="*/ 5 h 204"/>
                <a:gd name="T40" fmla="*/ 276 w 287"/>
                <a:gd name="T41" fmla="*/ 165 h 204"/>
                <a:gd name="T42" fmla="*/ 281 w 287"/>
                <a:gd name="T43" fmla="*/ 159 h 204"/>
                <a:gd name="T44" fmla="*/ 210 w 287"/>
                <a:gd name="T45" fmla="*/ 121 h 204"/>
                <a:gd name="T46" fmla="*/ 287 w 287"/>
                <a:gd name="T47" fmla="*/ 165 h 204"/>
                <a:gd name="T48" fmla="*/ 281 w 287"/>
                <a:gd name="T49" fmla="*/ 165 h 204"/>
                <a:gd name="T50" fmla="*/ 287 w 287"/>
                <a:gd name="T51" fmla="*/ 165 h 204"/>
                <a:gd name="T52" fmla="*/ 83 w 287"/>
                <a:gd name="T53" fmla="*/ 71 h 204"/>
                <a:gd name="T54" fmla="*/ 281 w 287"/>
                <a:gd name="T55" fmla="*/ 159 h 204"/>
                <a:gd name="T56" fmla="*/ 287 w 287"/>
                <a:gd name="T57" fmla="*/ 165 h 204"/>
                <a:gd name="T58" fmla="*/ 0 w 287"/>
                <a:gd name="T59" fmla="*/ 5 h 204"/>
                <a:gd name="T60" fmla="*/ 276 w 287"/>
                <a:gd name="T61" fmla="*/ 165 h 204"/>
                <a:gd name="T62" fmla="*/ 210 w 287"/>
                <a:gd name="T63" fmla="*/ 121 h 204"/>
                <a:gd name="T64" fmla="*/ 78 w 287"/>
                <a:gd name="T65" fmla="*/ 49 h 204"/>
                <a:gd name="T66" fmla="*/ 6 w 287"/>
                <a:gd name="T67" fmla="*/ 5 h 204"/>
                <a:gd name="T68" fmla="*/ 281 w 287"/>
                <a:gd name="T69" fmla="*/ 165 h 204"/>
                <a:gd name="T70" fmla="*/ 6 w 287"/>
                <a:gd name="T71" fmla="*/ 5 h 204"/>
                <a:gd name="T72" fmla="*/ 138 w 287"/>
                <a:gd name="T73" fmla="*/ 126 h 204"/>
                <a:gd name="T74" fmla="*/ 0 w 287"/>
                <a:gd name="T75" fmla="*/ 44 h 204"/>
                <a:gd name="T76" fmla="*/ 0 w 287"/>
                <a:gd name="T77" fmla="*/ 5 h 204"/>
                <a:gd name="T78" fmla="*/ 0 w 287"/>
                <a:gd name="T79" fmla="*/ 5 h 204"/>
                <a:gd name="T80" fmla="*/ 78 w 287"/>
                <a:gd name="T81" fmla="*/ 49 h 204"/>
                <a:gd name="T82" fmla="*/ 78 w 287"/>
                <a:gd name="T83" fmla="*/ 49 h 204"/>
                <a:gd name="T84" fmla="*/ 0 w 287"/>
                <a:gd name="T85" fmla="*/ 44 h 204"/>
                <a:gd name="T86" fmla="*/ 138 w 287"/>
                <a:gd name="T87" fmla="*/ 110 h 204"/>
                <a:gd name="T88" fmla="*/ 72 w 287"/>
                <a:gd name="T89" fmla="*/ 77 h 204"/>
                <a:gd name="T90" fmla="*/ 78 w 287"/>
                <a:gd name="T91" fmla="*/ 71 h 204"/>
                <a:gd name="T92" fmla="*/ 144 w 287"/>
                <a:gd name="T93" fmla="*/ 110 h 204"/>
                <a:gd name="T94" fmla="*/ 78 w 287"/>
                <a:gd name="T95" fmla="*/ 71 h 204"/>
                <a:gd name="T96" fmla="*/ 144 w 287"/>
                <a:gd name="T97" fmla="*/ 11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7" h="204">
                  <a:moveTo>
                    <a:pt x="281" y="204"/>
                  </a:moveTo>
                  <a:lnTo>
                    <a:pt x="276" y="204"/>
                  </a:lnTo>
                  <a:lnTo>
                    <a:pt x="276" y="204"/>
                  </a:lnTo>
                  <a:moveTo>
                    <a:pt x="276" y="204"/>
                  </a:moveTo>
                  <a:lnTo>
                    <a:pt x="138" y="126"/>
                  </a:lnTo>
                  <a:lnTo>
                    <a:pt x="138" y="126"/>
                  </a:lnTo>
                  <a:moveTo>
                    <a:pt x="204" y="126"/>
                  </a:moveTo>
                  <a:lnTo>
                    <a:pt x="210" y="121"/>
                  </a:lnTo>
                  <a:lnTo>
                    <a:pt x="210" y="121"/>
                  </a:lnTo>
                  <a:moveTo>
                    <a:pt x="210" y="121"/>
                  </a:moveTo>
                  <a:lnTo>
                    <a:pt x="204" y="121"/>
                  </a:lnTo>
                  <a:lnTo>
                    <a:pt x="204" y="121"/>
                  </a:lnTo>
                  <a:moveTo>
                    <a:pt x="204" y="121"/>
                  </a:moveTo>
                  <a:lnTo>
                    <a:pt x="204" y="126"/>
                  </a:lnTo>
                  <a:lnTo>
                    <a:pt x="204" y="126"/>
                  </a:lnTo>
                  <a:moveTo>
                    <a:pt x="204" y="126"/>
                  </a:moveTo>
                  <a:lnTo>
                    <a:pt x="276" y="171"/>
                  </a:lnTo>
                  <a:lnTo>
                    <a:pt x="276" y="171"/>
                  </a:lnTo>
                  <a:moveTo>
                    <a:pt x="276" y="171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281" y="165"/>
                  </a:moveTo>
                  <a:lnTo>
                    <a:pt x="204" y="126"/>
                  </a:lnTo>
                  <a:lnTo>
                    <a:pt x="204" y="126"/>
                  </a:lnTo>
                  <a:moveTo>
                    <a:pt x="281" y="165"/>
                  </a:moveTo>
                  <a:lnTo>
                    <a:pt x="281" y="171"/>
                  </a:lnTo>
                  <a:lnTo>
                    <a:pt x="281" y="171"/>
                  </a:lnTo>
                  <a:moveTo>
                    <a:pt x="276" y="171"/>
                  </a:moveTo>
                  <a:lnTo>
                    <a:pt x="276" y="204"/>
                  </a:lnTo>
                  <a:lnTo>
                    <a:pt x="276" y="204"/>
                  </a:lnTo>
                  <a:moveTo>
                    <a:pt x="204" y="148"/>
                  </a:moveTo>
                  <a:lnTo>
                    <a:pt x="138" y="110"/>
                  </a:lnTo>
                  <a:lnTo>
                    <a:pt x="138" y="110"/>
                  </a:lnTo>
                  <a:moveTo>
                    <a:pt x="138" y="110"/>
                  </a:moveTo>
                  <a:lnTo>
                    <a:pt x="138" y="126"/>
                  </a:lnTo>
                  <a:lnTo>
                    <a:pt x="138" y="126"/>
                  </a:lnTo>
                  <a:moveTo>
                    <a:pt x="204" y="126"/>
                  </a:moveTo>
                  <a:lnTo>
                    <a:pt x="204" y="148"/>
                  </a:lnTo>
                  <a:lnTo>
                    <a:pt x="204" y="148"/>
                  </a:lnTo>
                  <a:moveTo>
                    <a:pt x="204" y="143"/>
                  </a:moveTo>
                  <a:lnTo>
                    <a:pt x="144" y="110"/>
                  </a:lnTo>
                  <a:lnTo>
                    <a:pt x="144" y="110"/>
                  </a:lnTo>
                  <a:moveTo>
                    <a:pt x="144" y="110"/>
                  </a:moveTo>
                  <a:lnTo>
                    <a:pt x="138" y="110"/>
                  </a:lnTo>
                  <a:lnTo>
                    <a:pt x="138" y="110"/>
                  </a:lnTo>
                  <a:moveTo>
                    <a:pt x="210" y="126"/>
                  </a:moveTo>
                  <a:lnTo>
                    <a:pt x="210" y="121"/>
                  </a:lnTo>
                  <a:lnTo>
                    <a:pt x="210" y="121"/>
                  </a:lnTo>
                  <a:moveTo>
                    <a:pt x="78" y="71"/>
                  </a:moveTo>
                  <a:lnTo>
                    <a:pt x="204" y="143"/>
                  </a:lnTo>
                  <a:lnTo>
                    <a:pt x="204" y="143"/>
                  </a:lnTo>
                  <a:moveTo>
                    <a:pt x="204" y="132"/>
                  </a:moveTo>
                  <a:lnTo>
                    <a:pt x="83" y="66"/>
                  </a:lnTo>
                  <a:lnTo>
                    <a:pt x="83" y="66"/>
                  </a:lnTo>
                  <a:moveTo>
                    <a:pt x="83" y="71"/>
                  </a:moveTo>
                  <a:lnTo>
                    <a:pt x="78" y="71"/>
                  </a:lnTo>
                  <a:lnTo>
                    <a:pt x="78" y="71"/>
                  </a:lnTo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moveTo>
                    <a:pt x="6" y="0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0" y="5"/>
                  </a:moveTo>
                  <a:lnTo>
                    <a:pt x="6" y="5"/>
                  </a:lnTo>
                  <a:lnTo>
                    <a:pt x="6" y="5"/>
                  </a:lnTo>
                  <a:moveTo>
                    <a:pt x="6" y="5"/>
                  </a:moveTo>
                  <a:lnTo>
                    <a:pt x="6" y="0"/>
                  </a:lnTo>
                  <a:lnTo>
                    <a:pt x="6" y="0"/>
                  </a:lnTo>
                  <a:moveTo>
                    <a:pt x="11" y="5"/>
                  </a:moveTo>
                  <a:lnTo>
                    <a:pt x="78" y="49"/>
                  </a:lnTo>
                  <a:lnTo>
                    <a:pt x="78" y="49"/>
                  </a:lnTo>
                  <a:moveTo>
                    <a:pt x="78" y="49"/>
                  </a:moveTo>
                  <a:lnTo>
                    <a:pt x="83" y="44"/>
                  </a:lnTo>
                  <a:lnTo>
                    <a:pt x="83" y="44"/>
                  </a:lnTo>
                  <a:moveTo>
                    <a:pt x="83" y="44"/>
                  </a:moveTo>
                  <a:lnTo>
                    <a:pt x="11" y="5"/>
                  </a:lnTo>
                  <a:lnTo>
                    <a:pt x="11" y="5"/>
                  </a:lnTo>
                  <a:moveTo>
                    <a:pt x="11" y="5"/>
                  </a:moveTo>
                  <a:lnTo>
                    <a:pt x="11" y="5"/>
                  </a:lnTo>
                  <a:lnTo>
                    <a:pt x="11" y="5"/>
                  </a:lnTo>
                  <a:moveTo>
                    <a:pt x="210" y="121"/>
                  </a:moveTo>
                  <a:lnTo>
                    <a:pt x="276" y="165"/>
                  </a:lnTo>
                  <a:lnTo>
                    <a:pt x="276" y="165"/>
                  </a:lnTo>
                  <a:moveTo>
                    <a:pt x="276" y="165"/>
                  </a:moveTo>
                  <a:lnTo>
                    <a:pt x="281" y="159"/>
                  </a:lnTo>
                  <a:lnTo>
                    <a:pt x="281" y="159"/>
                  </a:lnTo>
                  <a:moveTo>
                    <a:pt x="281" y="159"/>
                  </a:moveTo>
                  <a:lnTo>
                    <a:pt x="210" y="121"/>
                  </a:lnTo>
                  <a:lnTo>
                    <a:pt x="210" y="121"/>
                  </a:lnTo>
                  <a:moveTo>
                    <a:pt x="210" y="121"/>
                  </a:moveTo>
                  <a:lnTo>
                    <a:pt x="210" y="121"/>
                  </a:lnTo>
                  <a:lnTo>
                    <a:pt x="210" y="121"/>
                  </a:lnTo>
                  <a:moveTo>
                    <a:pt x="287" y="165"/>
                  </a:moveTo>
                  <a:lnTo>
                    <a:pt x="287" y="165"/>
                  </a:lnTo>
                  <a:lnTo>
                    <a:pt x="287" y="165"/>
                  </a:lnTo>
                  <a:moveTo>
                    <a:pt x="287" y="165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281" y="165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281" y="165"/>
                  </a:moveTo>
                  <a:lnTo>
                    <a:pt x="287" y="165"/>
                  </a:lnTo>
                  <a:lnTo>
                    <a:pt x="287" y="165"/>
                  </a:lnTo>
                  <a:moveTo>
                    <a:pt x="83" y="44"/>
                  </a:moveTo>
                  <a:lnTo>
                    <a:pt x="83" y="71"/>
                  </a:lnTo>
                  <a:lnTo>
                    <a:pt x="83" y="71"/>
                  </a:lnTo>
                  <a:moveTo>
                    <a:pt x="6" y="0"/>
                  </a:moveTo>
                  <a:lnTo>
                    <a:pt x="6" y="5"/>
                  </a:lnTo>
                  <a:lnTo>
                    <a:pt x="6" y="5"/>
                  </a:lnTo>
                  <a:moveTo>
                    <a:pt x="281" y="159"/>
                  </a:moveTo>
                  <a:lnTo>
                    <a:pt x="281" y="159"/>
                  </a:lnTo>
                  <a:lnTo>
                    <a:pt x="281" y="159"/>
                  </a:lnTo>
                  <a:moveTo>
                    <a:pt x="287" y="165"/>
                  </a:moveTo>
                  <a:lnTo>
                    <a:pt x="287" y="165"/>
                  </a:lnTo>
                  <a:lnTo>
                    <a:pt x="287" y="165"/>
                  </a:lnTo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281" y="165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276" y="165"/>
                  </a:moveTo>
                  <a:lnTo>
                    <a:pt x="276" y="165"/>
                  </a:lnTo>
                  <a:lnTo>
                    <a:pt x="276" y="165"/>
                  </a:lnTo>
                  <a:moveTo>
                    <a:pt x="210" y="121"/>
                  </a:moveTo>
                  <a:lnTo>
                    <a:pt x="210" y="121"/>
                  </a:lnTo>
                  <a:lnTo>
                    <a:pt x="210" y="121"/>
                  </a:lnTo>
                  <a:moveTo>
                    <a:pt x="78" y="71"/>
                  </a:moveTo>
                  <a:lnTo>
                    <a:pt x="78" y="49"/>
                  </a:lnTo>
                  <a:lnTo>
                    <a:pt x="78" y="49"/>
                  </a:lnTo>
                  <a:moveTo>
                    <a:pt x="11" y="5"/>
                  </a:moveTo>
                  <a:lnTo>
                    <a:pt x="11" y="11"/>
                  </a:lnTo>
                  <a:lnTo>
                    <a:pt x="11" y="11"/>
                  </a:lnTo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moveTo>
                    <a:pt x="281" y="171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moveTo>
                    <a:pt x="281" y="165"/>
                  </a:moveTo>
                  <a:lnTo>
                    <a:pt x="276" y="165"/>
                  </a:lnTo>
                  <a:lnTo>
                    <a:pt x="276" y="165"/>
                  </a:lnTo>
                  <a:moveTo>
                    <a:pt x="138" y="126"/>
                  </a:moveTo>
                  <a:lnTo>
                    <a:pt x="138" y="126"/>
                  </a:lnTo>
                  <a:lnTo>
                    <a:pt x="138" y="126"/>
                  </a:lnTo>
                  <a:moveTo>
                    <a:pt x="138" y="126"/>
                  </a:moveTo>
                  <a:lnTo>
                    <a:pt x="0" y="44"/>
                  </a:lnTo>
                  <a:lnTo>
                    <a:pt x="0" y="44"/>
                  </a:lnTo>
                  <a:moveTo>
                    <a:pt x="78" y="49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0" y="5"/>
                  </a:moveTo>
                  <a:lnTo>
                    <a:pt x="72" y="49"/>
                  </a:lnTo>
                  <a:lnTo>
                    <a:pt x="72" y="49"/>
                  </a:lnTo>
                  <a:moveTo>
                    <a:pt x="72" y="49"/>
                  </a:moveTo>
                  <a:lnTo>
                    <a:pt x="78" y="49"/>
                  </a:lnTo>
                  <a:lnTo>
                    <a:pt x="78" y="49"/>
                  </a:lnTo>
                  <a:moveTo>
                    <a:pt x="78" y="49"/>
                  </a:moveTo>
                  <a:lnTo>
                    <a:pt x="78" y="49"/>
                  </a:lnTo>
                  <a:lnTo>
                    <a:pt x="78" y="49"/>
                  </a:lnTo>
                  <a:moveTo>
                    <a:pt x="78" y="49"/>
                  </a:moveTo>
                  <a:lnTo>
                    <a:pt x="78" y="49"/>
                  </a:lnTo>
                  <a:lnTo>
                    <a:pt x="78" y="49"/>
                  </a:lnTo>
                  <a:moveTo>
                    <a:pt x="0" y="44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138" y="126"/>
                  </a:moveTo>
                  <a:lnTo>
                    <a:pt x="138" y="110"/>
                  </a:lnTo>
                  <a:lnTo>
                    <a:pt x="138" y="110"/>
                  </a:lnTo>
                  <a:moveTo>
                    <a:pt x="138" y="110"/>
                  </a:moveTo>
                  <a:lnTo>
                    <a:pt x="72" y="77"/>
                  </a:lnTo>
                  <a:lnTo>
                    <a:pt x="72" y="77"/>
                  </a:lnTo>
                  <a:moveTo>
                    <a:pt x="72" y="77"/>
                  </a:moveTo>
                  <a:lnTo>
                    <a:pt x="72" y="49"/>
                  </a:lnTo>
                  <a:lnTo>
                    <a:pt x="72" y="49"/>
                  </a:lnTo>
                  <a:moveTo>
                    <a:pt x="78" y="71"/>
                  </a:moveTo>
                  <a:lnTo>
                    <a:pt x="72" y="77"/>
                  </a:lnTo>
                  <a:lnTo>
                    <a:pt x="72" y="77"/>
                  </a:lnTo>
                  <a:moveTo>
                    <a:pt x="138" y="110"/>
                  </a:moveTo>
                  <a:lnTo>
                    <a:pt x="144" y="110"/>
                  </a:lnTo>
                  <a:lnTo>
                    <a:pt x="144" y="110"/>
                  </a:lnTo>
                  <a:moveTo>
                    <a:pt x="144" y="110"/>
                  </a:moveTo>
                  <a:lnTo>
                    <a:pt x="78" y="71"/>
                  </a:lnTo>
                  <a:lnTo>
                    <a:pt x="78" y="71"/>
                  </a:lnTo>
                  <a:moveTo>
                    <a:pt x="78" y="71"/>
                  </a:moveTo>
                  <a:lnTo>
                    <a:pt x="78" y="49"/>
                  </a:lnTo>
                  <a:lnTo>
                    <a:pt x="78" y="49"/>
                  </a:lnTo>
                  <a:moveTo>
                    <a:pt x="144" y="110"/>
                  </a:moveTo>
                  <a:lnTo>
                    <a:pt x="144" y="110"/>
                  </a:lnTo>
                  <a:lnTo>
                    <a:pt x="144" y="110"/>
                  </a:lnTo>
                </a:path>
              </a:pathLst>
            </a:custGeom>
            <a:noFill/>
            <a:ln w="0">
              <a:solidFill>
                <a:srgbClr val="FF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2" name="Freeform 65">
              <a:extLst>
                <a:ext uri="{FF2B5EF4-FFF2-40B4-BE49-F238E27FC236}">
                  <a16:creationId xmlns:a16="http://schemas.microsoft.com/office/drawing/2014/main" id="{380D402C-F558-4521-80BA-70807E862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7" y="2838"/>
              <a:ext cx="60" cy="436"/>
            </a:xfrm>
            <a:custGeom>
              <a:avLst/>
              <a:gdLst>
                <a:gd name="T0" fmla="*/ 22 w 60"/>
                <a:gd name="T1" fmla="*/ 436 h 436"/>
                <a:gd name="T2" fmla="*/ 16 w 60"/>
                <a:gd name="T3" fmla="*/ 430 h 436"/>
                <a:gd name="T4" fmla="*/ 16 w 60"/>
                <a:gd name="T5" fmla="*/ 430 h 436"/>
                <a:gd name="T6" fmla="*/ 27 w 60"/>
                <a:gd name="T7" fmla="*/ 436 h 436"/>
                <a:gd name="T8" fmla="*/ 22 w 60"/>
                <a:gd name="T9" fmla="*/ 436 h 436"/>
                <a:gd name="T10" fmla="*/ 22 w 60"/>
                <a:gd name="T11" fmla="*/ 436 h 436"/>
                <a:gd name="T12" fmla="*/ 38 w 60"/>
                <a:gd name="T13" fmla="*/ 436 h 436"/>
                <a:gd name="T14" fmla="*/ 27 w 60"/>
                <a:gd name="T15" fmla="*/ 436 h 436"/>
                <a:gd name="T16" fmla="*/ 27 w 60"/>
                <a:gd name="T17" fmla="*/ 436 h 436"/>
                <a:gd name="T18" fmla="*/ 44 w 60"/>
                <a:gd name="T19" fmla="*/ 436 h 436"/>
                <a:gd name="T20" fmla="*/ 38 w 60"/>
                <a:gd name="T21" fmla="*/ 436 h 436"/>
                <a:gd name="T22" fmla="*/ 38 w 60"/>
                <a:gd name="T23" fmla="*/ 436 h 436"/>
                <a:gd name="T24" fmla="*/ 49 w 60"/>
                <a:gd name="T25" fmla="*/ 430 h 436"/>
                <a:gd name="T26" fmla="*/ 44 w 60"/>
                <a:gd name="T27" fmla="*/ 436 h 436"/>
                <a:gd name="T28" fmla="*/ 44 w 60"/>
                <a:gd name="T29" fmla="*/ 436 h 436"/>
                <a:gd name="T30" fmla="*/ 55 w 60"/>
                <a:gd name="T31" fmla="*/ 424 h 436"/>
                <a:gd name="T32" fmla="*/ 49 w 60"/>
                <a:gd name="T33" fmla="*/ 430 h 436"/>
                <a:gd name="T34" fmla="*/ 49 w 60"/>
                <a:gd name="T35" fmla="*/ 430 h 436"/>
                <a:gd name="T36" fmla="*/ 60 w 60"/>
                <a:gd name="T37" fmla="*/ 424 h 436"/>
                <a:gd name="T38" fmla="*/ 55 w 60"/>
                <a:gd name="T39" fmla="*/ 424 h 436"/>
                <a:gd name="T40" fmla="*/ 55 w 60"/>
                <a:gd name="T41" fmla="*/ 424 h 436"/>
                <a:gd name="T42" fmla="*/ 60 w 60"/>
                <a:gd name="T43" fmla="*/ 0 h 436"/>
                <a:gd name="T44" fmla="*/ 60 w 60"/>
                <a:gd name="T45" fmla="*/ 419 h 436"/>
                <a:gd name="T46" fmla="*/ 60 w 60"/>
                <a:gd name="T47" fmla="*/ 419 h 436"/>
                <a:gd name="T48" fmla="*/ 60 w 60"/>
                <a:gd name="T49" fmla="*/ 419 h 436"/>
                <a:gd name="T50" fmla="*/ 60 w 60"/>
                <a:gd name="T51" fmla="*/ 424 h 436"/>
                <a:gd name="T52" fmla="*/ 60 w 60"/>
                <a:gd name="T53" fmla="*/ 424 h 436"/>
                <a:gd name="T54" fmla="*/ 0 w 60"/>
                <a:gd name="T55" fmla="*/ 0 h 436"/>
                <a:gd name="T56" fmla="*/ 0 w 60"/>
                <a:gd name="T57" fmla="*/ 419 h 436"/>
                <a:gd name="T58" fmla="*/ 0 w 60"/>
                <a:gd name="T59" fmla="*/ 419 h 436"/>
                <a:gd name="T60" fmla="*/ 0 w 60"/>
                <a:gd name="T61" fmla="*/ 424 h 436"/>
                <a:gd name="T62" fmla="*/ 0 w 60"/>
                <a:gd name="T63" fmla="*/ 419 h 436"/>
                <a:gd name="T64" fmla="*/ 0 w 60"/>
                <a:gd name="T65" fmla="*/ 419 h 436"/>
                <a:gd name="T66" fmla="*/ 5 w 60"/>
                <a:gd name="T67" fmla="*/ 424 h 436"/>
                <a:gd name="T68" fmla="*/ 0 w 60"/>
                <a:gd name="T69" fmla="*/ 424 h 436"/>
                <a:gd name="T70" fmla="*/ 0 w 60"/>
                <a:gd name="T71" fmla="*/ 424 h 436"/>
                <a:gd name="T72" fmla="*/ 5 w 60"/>
                <a:gd name="T73" fmla="*/ 430 h 436"/>
                <a:gd name="T74" fmla="*/ 5 w 60"/>
                <a:gd name="T75" fmla="*/ 424 h 436"/>
                <a:gd name="T76" fmla="*/ 5 w 60"/>
                <a:gd name="T77" fmla="*/ 424 h 436"/>
                <a:gd name="T78" fmla="*/ 16 w 60"/>
                <a:gd name="T79" fmla="*/ 430 h 436"/>
                <a:gd name="T80" fmla="*/ 5 w 60"/>
                <a:gd name="T81" fmla="*/ 430 h 436"/>
                <a:gd name="T82" fmla="*/ 5 w 60"/>
                <a:gd name="T83" fmla="*/ 43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" h="436">
                  <a:moveTo>
                    <a:pt x="22" y="436"/>
                  </a:moveTo>
                  <a:lnTo>
                    <a:pt x="16" y="430"/>
                  </a:lnTo>
                  <a:lnTo>
                    <a:pt x="16" y="430"/>
                  </a:lnTo>
                  <a:moveTo>
                    <a:pt x="27" y="436"/>
                  </a:moveTo>
                  <a:lnTo>
                    <a:pt x="22" y="436"/>
                  </a:lnTo>
                  <a:lnTo>
                    <a:pt x="22" y="436"/>
                  </a:lnTo>
                  <a:moveTo>
                    <a:pt x="38" y="436"/>
                  </a:moveTo>
                  <a:lnTo>
                    <a:pt x="27" y="436"/>
                  </a:lnTo>
                  <a:lnTo>
                    <a:pt x="27" y="436"/>
                  </a:lnTo>
                  <a:moveTo>
                    <a:pt x="44" y="436"/>
                  </a:moveTo>
                  <a:lnTo>
                    <a:pt x="38" y="436"/>
                  </a:lnTo>
                  <a:lnTo>
                    <a:pt x="38" y="436"/>
                  </a:lnTo>
                  <a:moveTo>
                    <a:pt x="49" y="430"/>
                  </a:moveTo>
                  <a:lnTo>
                    <a:pt x="44" y="436"/>
                  </a:lnTo>
                  <a:lnTo>
                    <a:pt x="44" y="436"/>
                  </a:lnTo>
                  <a:moveTo>
                    <a:pt x="55" y="424"/>
                  </a:moveTo>
                  <a:lnTo>
                    <a:pt x="49" y="430"/>
                  </a:lnTo>
                  <a:lnTo>
                    <a:pt x="49" y="430"/>
                  </a:lnTo>
                  <a:moveTo>
                    <a:pt x="60" y="424"/>
                  </a:moveTo>
                  <a:lnTo>
                    <a:pt x="55" y="424"/>
                  </a:lnTo>
                  <a:lnTo>
                    <a:pt x="55" y="424"/>
                  </a:lnTo>
                  <a:moveTo>
                    <a:pt x="60" y="0"/>
                  </a:moveTo>
                  <a:lnTo>
                    <a:pt x="60" y="419"/>
                  </a:lnTo>
                  <a:lnTo>
                    <a:pt x="60" y="419"/>
                  </a:lnTo>
                  <a:moveTo>
                    <a:pt x="60" y="419"/>
                  </a:moveTo>
                  <a:lnTo>
                    <a:pt x="60" y="424"/>
                  </a:lnTo>
                  <a:lnTo>
                    <a:pt x="60" y="424"/>
                  </a:lnTo>
                  <a:moveTo>
                    <a:pt x="0" y="0"/>
                  </a:moveTo>
                  <a:lnTo>
                    <a:pt x="0" y="419"/>
                  </a:lnTo>
                  <a:lnTo>
                    <a:pt x="0" y="419"/>
                  </a:lnTo>
                  <a:moveTo>
                    <a:pt x="0" y="424"/>
                  </a:moveTo>
                  <a:lnTo>
                    <a:pt x="0" y="419"/>
                  </a:lnTo>
                  <a:lnTo>
                    <a:pt x="0" y="419"/>
                  </a:lnTo>
                  <a:moveTo>
                    <a:pt x="5" y="424"/>
                  </a:moveTo>
                  <a:lnTo>
                    <a:pt x="0" y="424"/>
                  </a:lnTo>
                  <a:lnTo>
                    <a:pt x="0" y="424"/>
                  </a:lnTo>
                  <a:moveTo>
                    <a:pt x="5" y="430"/>
                  </a:moveTo>
                  <a:lnTo>
                    <a:pt x="5" y="424"/>
                  </a:lnTo>
                  <a:lnTo>
                    <a:pt x="5" y="424"/>
                  </a:lnTo>
                  <a:moveTo>
                    <a:pt x="16" y="430"/>
                  </a:moveTo>
                  <a:lnTo>
                    <a:pt x="5" y="430"/>
                  </a:lnTo>
                  <a:lnTo>
                    <a:pt x="5" y="430"/>
                  </a:lnTo>
                </a:path>
              </a:pathLst>
            </a:custGeom>
            <a:noFill/>
            <a:ln w="0">
              <a:solidFill>
                <a:srgbClr val="0000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3" name="Freeform 66">
              <a:extLst>
                <a:ext uri="{FF2B5EF4-FFF2-40B4-BE49-F238E27FC236}">
                  <a16:creationId xmlns:a16="http://schemas.microsoft.com/office/drawing/2014/main" id="{CA906345-FB5B-46D9-BBCD-7CA2DC61CD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4" y="1261"/>
              <a:ext cx="275" cy="243"/>
            </a:xfrm>
            <a:custGeom>
              <a:avLst/>
              <a:gdLst>
                <a:gd name="T0" fmla="*/ 0 w 275"/>
                <a:gd name="T1" fmla="*/ 204 h 243"/>
                <a:gd name="T2" fmla="*/ 132 w 275"/>
                <a:gd name="T3" fmla="*/ 182 h 243"/>
                <a:gd name="T4" fmla="*/ 72 w 275"/>
                <a:gd name="T5" fmla="*/ 221 h 243"/>
                <a:gd name="T6" fmla="*/ 72 w 275"/>
                <a:gd name="T7" fmla="*/ 221 h 243"/>
                <a:gd name="T8" fmla="*/ 55 w 275"/>
                <a:gd name="T9" fmla="*/ 243 h 243"/>
                <a:gd name="T10" fmla="*/ 77 w 275"/>
                <a:gd name="T11" fmla="*/ 232 h 243"/>
                <a:gd name="T12" fmla="*/ 275 w 275"/>
                <a:gd name="T13" fmla="*/ 33 h 243"/>
                <a:gd name="T14" fmla="*/ 198 w 275"/>
                <a:gd name="T15" fmla="*/ 17 h 243"/>
                <a:gd name="T16" fmla="*/ 198 w 275"/>
                <a:gd name="T17" fmla="*/ 17 h 243"/>
                <a:gd name="T18" fmla="*/ 253 w 275"/>
                <a:gd name="T19" fmla="*/ 44 h 243"/>
                <a:gd name="T20" fmla="*/ 182 w 275"/>
                <a:gd name="T21" fmla="*/ 28 h 243"/>
                <a:gd name="T22" fmla="*/ 198 w 275"/>
                <a:gd name="T23" fmla="*/ 17 h 243"/>
                <a:gd name="T24" fmla="*/ 237 w 275"/>
                <a:gd name="T25" fmla="*/ 66 h 243"/>
                <a:gd name="T26" fmla="*/ 182 w 275"/>
                <a:gd name="T27" fmla="*/ 28 h 243"/>
                <a:gd name="T28" fmla="*/ 237 w 275"/>
                <a:gd name="T29" fmla="*/ 66 h 243"/>
                <a:gd name="T30" fmla="*/ 171 w 275"/>
                <a:gd name="T31" fmla="*/ 44 h 243"/>
                <a:gd name="T32" fmla="*/ 220 w 275"/>
                <a:gd name="T33" fmla="*/ 77 h 243"/>
                <a:gd name="T34" fmla="*/ 171 w 275"/>
                <a:gd name="T35" fmla="*/ 55 h 243"/>
                <a:gd name="T36" fmla="*/ 220 w 275"/>
                <a:gd name="T37" fmla="*/ 77 h 243"/>
                <a:gd name="T38" fmla="*/ 154 w 275"/>
                <a:gd name="T39" fmla="*/ 61 h 243"/>
                <a:gd name="T40" fmla="*/ 171 w 275"/>
                <a:gd name="T41" fmla="*/ 55 h 243"/>
                <a:gd name="T42" fmla="*/ 209 w 275"/>
                <a:gd name="T43" fmla="*/ 100 h 243"/>
                <a:gd name="T44" fmla="*/ 154 w 275"/>
                <a:gd name="T45" fmla="*/ 61 h 243"/>
                <a:gd name="T46" fmla="*/ 209 w 275"/>
                <a:gd name="T47" fmla="*/ 100 h 243"/>
                <a:gd name="T48" fmla="*/ 138 w 275"/>
                <a:gd name="T49" fmla="*/ 77 h 243"/>
                <a:gd name="T50" fmla="*/ 193 w 275"/>
                <a:gd name="T51" fmla="*/ 111 h 243"/>
                <a:gd name="T52" fmla="*/ 138 w 275"/>
                <a:gd name="T53" fmla="*/ 88 h 243"/>
                <a:gd name="T54" fmla="*/ 193 w 275"/>
                <a:gd name="T55" fmla="*/ 111 h 243"/>
                <a:gd name="T56" fmla="*/ 127 w 275"/>
                <a:gd name="T57" fmla="*/ 94 h 243"/>
                <a:gd name="T58" fmla="*/ 138 w 275"/>
                <a:gd name="T59" fmla="*/ 88 h 243"/>
                <a:gd name="T60" fmla="*/ 182 w 275"/>
                <a:gd name="T61" fmla="*/ 138 h 243"/>
                <a:gd name="T62" fmla="*/ 127 w 275"/>
                <a:gd name="T63" fmla="*/ 94 h 243"/>
                <a:gd name="T64" fmla="*/ 182 w 275"/>
                <a:gd name="T65" fmla="*/ 138 h 243"/>
                <a:gd name="T66" fmla="*/ 110 w 275"/>
                <a:gd name="T67" fmla="*/ 111 h 243"/>
                <a:gd name="T68" fmla="*/ 165 w 275"/>
                <a:gd name="T69" fmla="*/ 144 h 243"/>
                <a:gd name="T70" fmla="*/ 110 w 275"/>
                <a:gd name="T71" fmla="*/ 122 h 243"/>
                <a:gd name="T72" fmla="*/ 165 w 275"/>
                <a:gd name="T73" fmla="*/ 144 h 243"/>
                <a:gd name="T74" fmla="*/ 99 w 275"/>
                <a:gd name="T75" fmla="*/ 133 h 243"/>
                <a:gd name="T76" fmla="*/ 110 w 275"/>
                <a:gd name="T77" fmla="*/ 122 h 243"/>
                <a:gd name="T78" fmla="*/ 149 w 275"/>
                <a:gd name="T79" fmla="*/ 171 h 243"/>
                <a:gd name="T80" fmla="*/ 99 w 275"/>
                <a:gd name="T81" fmla="*/ 133 h 243"/>
                <a:gd name="T82" fmla="*/ 149 w 275"/>
                <a:gd name="T83" fmla="*/ 171 h 243"/>
                <a:gd name="T84" fmla="*/ 138 w 275"/>
                <a:gd name="T85" fmla="*/ 177 h 243"/>
                <a:gd name="T86" fmla="*/ 99 w 275"/>
                <a:gd name="T87" fmla="*/ 138 h 243"/>
                <a:gd name="T88" fmla="*/ 83 w 275"/>
                <a:gd name="T89" fmla="*/ 149 h 243"/>
                <a:gd name="T90" fmla="*/ 132 w 275"/>
                <a:gd name="T91" fmla="*/ 182 h 243"/>
                <a:gd name="T92" fmla="*/ 275 w 275"/>
                <a:gd name="T93" fmla="*/ 33 h 243"/>
                <a:gd name="T94" fmla="*/ 55 w 275"/>
                <a:gd name="T95" fmla="*/ 232 h 243"/>
                <a:gd name="T96" fmla="*/ 72 w 275"/>
                <a:gd name="T97" fmla="*/ 226 h 243"/>
                <a:gd name="T98" fmla="*/ 198 w 275"/>
                <a:gd name="T99" fmla="*/ 17 h 243"/>
                <a:gd name="T100" fmla="*/ 0 w 275"/>
                <a:gd name="T10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5" h="243">
                  <a:moveTo>
                    <a:pt x="55" y="232"/>
                  </a:moveTo>
                  <a:lnTo>
                    <a:pt x="0" y="204"/>
                  </a:lnTo>
                  <a:lnTo>
                    <a:pt x="0" y="204"/>
                  </a:lnTo>
                  <a:moveTo>
                    <a:pt x="0" y="204"/>
                  </a:moveTo>
                  <a:lnTo>
                    <a:pt x="83" y="155"/>
                  </a:lnTo>
                  <a:lnTo>
                    <a:pt x="83" y="155"/>
                  </a:lnTo>
                  <a:moveTo>
                    <a:pt x="83" y="155"/>
                  </a:moveTo>
                  <a:lnTo>
                    <a:pt x="132" y="182"/>
                  </a:lnTo>
                  <a:lnTo>
                    <a:pt x="132" y="182"/>
                  </a:lnTo>
                  <a:moveTo>
                    <a:pt x="132" y="182"/>
                  </a:moveTo>
                  <a:lnTo>
                    <a:pt x="72" y="221"/>
                  </a:lnTo>
                  <a:lnTo>
                    <a:pt x="72" y="221"/>
                  </a:lnTo>
                  <a:moveTo>
                    <a:pt x="72" y="221"/>
                  </a:moveTo>
                  <a:lnTo>
                    <a:pt x="72" y="221"/>
                  </a:lnTo>
                  <a:lnTo>
                    <a:pt x="72" y="221"/>
                  </a:lnTo>
                  <a:moveTo>
                    <a:pt x="72" y="221"/>
                  </a:moveTo>
                  <a:lnTo>
                    <a:pt x="55" y="232"/>
                  </a:lnTo>
                  <a:lnTo>
                    <a:pt x="55" y="232"/>
                  </a:lnTo>
                  <a:moveTo>
                    <a:pt x="0" y="210"/>
                  </a:moveTo>
                  <a:lnTo>
                    <a:pt x="55" y="243"/>
                  </a:lnTo>
                  <a:lnTo>
                    <a:pt x="55" y="243"/>
                  </a:lnTo>
                  <a:moveTo>
                    <a:pt x="55" y="243"/>
                  </a:moveTo>
                  <a:lnTo>
                    <a:pt x="77" y="232"/>
                  </a:lnTo>
                  <a:lnTo>
                    <a:pt x="77" y="232"/>
                  </a:lnTo>
                  <a:moveTo>
                    <a:pt x="143" y="188"/>
                  </a:moveTo>
                  <a:lnTo>
                    <a:pt x="275" y="33"/>
                  </a:lnTo>
                  <a:lnTo>
                    <a:pt x="275" y="33"/>
                  </a:lnTo>
                  <a:moveTo>
                    <a:pt x="275" y="33"/>
                  </a:moveTo>
                  <a:lnTo>
                    <a:pt x="220" y="0"/>
                  </a:lnTo>
                  <a:lnTo>
                    <a:pt x="220" y="0"/>
                  </a:lnTo>
                  <a:moveTo>
                    <a:pt x="253" y="50"/>
                  </a:moveTo>
                  <a:lnTo>
                    <a:pt x="198" y="17"/>
                  </a:lnTo>
                  <a:lnTo>
                    <a:pt x="198" y="17"/>
                  </a:lnTo>
                  <a:moveTo>
                    <a:pt x="198" y="17"/>
                  </a:moveTo>
                  <a:lnTo>
                    <a:pt x="198" y="17"/>
                  </a:lnTo>
                  <a:lnTo>
                    <a:pt x="198" y="17"/>
                  </a:lnTo>
                  <a:moveTo>
                    <a:pt x="198" y="17"/>
                  </a:moveTo>
                  <a:lnTo>
                    <a:pt x="253" y="44"/>
                  </a:lnTo>
                  <a:lnTo>
                    <a:pt x="253" y="44"/>
                  </a:lnTo>
                  <a:moveTo>
                    <a:pt x="253" y="44"/>
                  </a:moveTo>
                  <a:lnTo>
                    <a:pt x="253" y="50"/>
                  </a:lnTo>
                  <a:lnTo>
                    <a:pt x="253" y="50"/>
                  </a:lnTo>
                  <a:moveTo>
                    <a:pt x="237" y="61"/>
                  </a:moveTo>
                  <a:lnTo>
                    <a:pt x="182" y="28"/>
                  </a:lnTo>
                  <a:lnTo>
                    <a:pt x="182" y="28"/>
                  </a:lnTo>
                  <a:moveTo>
                    <a:pt x="182" y="28"/>
                  </a:moveTo>
                  <a:lnTo>
                    <a:pt x="198" y="17"/>
                  </a:lnTo>
                  <a:lnTo>
                    <a:pt x="198" y="17"/>
                  </a:lnTo>
                  <a:moveTo>
                    <a:pt x="253" y="50"/>
                  </a:moveTo>
                  <a:lnTo>
                    <a:pt x="237" y="61"/>
                  </a:lnTo>
                  <a:lnTo>
                    <a:pt x="237" y="61"/>
                  </a:lnTo>
                  <a:moveTo>
                    <a:pt x="237" y="66"/>
                  </a:moveTo>
                  <a:lnTo>
                    <a:pt x="182" y="39"/>
                  </a:lnTo>
                  <a:lnTo>
                    <a:pt x="182" y="39"/>
                  </a:lnTo>
                  <a:moveTo>
                    <a:pt x="182" y="39"/>
                  </a:moveTo>
                  <a:lnTo>
                    <a:pt x="182" y="28"/>
                  </a:lnTo>
                  <a:lnTo>
                    <a:pt x="182" y="28"/>
                  </a:lnTo>
                  <a:moveTo>
                    <a:pt x="237" y="61"/>
                  </a:moveTo>
                  <a:lnTo>
                    <a:pt x="237" y="66"/>
                  </a:lnTo>
                  <a:lnTo>
                    <a:pt x="237" y="66"/>
                  </a:lnTo>
                  <a:moveTo>
                    <a:pt x="220" y="77"/>
                  </a:moveTo>
                  <a:lnTo>
                    <a:pt x="171" y="44"/>
                  </a:lnTo>
                  <a:lnTo>
                    <a:pt x="171" y="44"/>
                  </a:lnTo>
                  <a:moveTo>
                    <a:pt x="171" y="44"/>
                  </a:moveTo>
                  <a:lnTo>
                    <a:pt x="182" y="39"/>
                  </a:lnTo>
                  <a:lnTo>
                    <a:pt x="182" y="39"/>
                  </a:lnTo>
                  <a:moveTo>
                    <a:pt x="237" y="66"/>
                  </a:moveTo>
                  <a:lnTo>
                    <a:pt x="220" y="77"/>
                  </a:lnTo>
                  <a:lnTo>
                    <a:pt x="220" y="77"/>
                  </a:lnTo>
                  <a:moveTo>
                    <a:pt x="220" y="83"/>
                  </a:moveTo>
                  <a:lnTo>
                    <a:pt x="171" y="55"/>
                  </a:lnTo>
                  <a:lnTo>
                    <a:pt x="171" y="55"/>
                  </a:lnTo>
                  <a:moveTo>
                    <a:pt x="171" y="55"/>
                  </a:moveTo>
                  <a:lnTo>
                    <a:pt x="171" y="44"/>
                  </a:lnTo>
                  <a:lnTo>
                    <a:pt x="171" y="44"/>
                  </a:lnTo>
                  <a:moveTo>
                    <a:pt x="220" y="77"/>
                  </a:moveTo>
                  <a:lnTo>
                    <a:pt x="220" y="83"/>
                  </a:lnTo>
                  <a:lnTo>
                    <a:pt x="220" y="83"/>
                  </a:lnTo>
                  <a:moveTo>
                    <a:pt x="209" y="94"/>
                  </a:moveTo>
                  <a:lnTo>
                    <a:pt x="154" y="61"/>
                  </a:lnTo>
                  <a:lnTo>
                    <a:pt x="154" y="61"/>
                  </a:lnTo>
                  <a:moveTo>
                    <a:pt x="154" y="61"/>
                  </a:moveTo>
                  <a:lnTo>
                    <a:pt x="171" y="55"/>
                  </a:lnTo>
                  <a:lnTo>
                    <a:pt x="171" y="55"/>
                  </a:lnTo>
                  <a:moveTo>
                    <a:pt x="220" y="83"/>
                  </a:moveTo>
                  <a:lnTo>
                    <a:pt x="209" y="94"/>
                  </a:lnTo>
                  <a:lnTo>
                    <a:pt x="209" y="94"/>
                  </a:lnTo>
                  <a:moveTo>
                    <a:pt x="209" y="100"/>
                  </a:moveTo>
                  <a:lnTo>
                    <a:pt x="154" y="72"/>
                  </a:lnTo>
                  <a:lnTo>
                    <a:pt x="154" y="72"/>
                  </a:lnTo>
                  <a:moveTo>
                    <a:pt x="154" y="72"/>
                  </a:moveTo>
                  <a:lnTo>
                    <a:pt x="154" y="61"/>
                  </a:lnTo>
                  <a:lnTo>
                    <a:pt x="154" y="61"/>
                  </a:lnTo>
                  <a:moveTo>
                    <a:pt x="209" y="94"/>
                  </a:moveTo>
                  <a:lnTo>
                    <a:pt x="209" y="100"/>
                  </a:lnTo>
                  <a:lnTo>
                    <a:pt x="209" y="100"/>
                  </a:lnTo>
                  <a:moveTo>
                    <a:pt x="193" y="111"/>
                  </a:moveTo>
                  <a:lnTo>
                    <a:pt x="138" y="77"/>
                  </a:lnTo>
                  <a:lnTo>
                    <a:pt x="138" y="77"/>
                  </a:lnTo>
                  <a:moveTo>
                    <a:pt x="138" y="77"/>
                  </a:moveTo>
                  <a:lnTo>
                    <a:pt x="154" y="72"/>
                  </a:lnTo>
                  <a:lnTo>
                    <a:pt x="154" y="72"/>
                  </a:lnTo>
                  <a:moveTo>
                    <a:pt x="209" y="100"/>
                  </a:moveTo>
                  <a:lnTo>
                    <a:pt x="193" y="111"/>
                  </a:lnTo>
                  <a:lnTo>
                    <a:pt x="193" y="111"/>
                  </a:lnTo>
                  <a:moveTo>
                    <a:pt x="193" y="116"/>
                  </a:moveTo>
                  <a:lnTo>
                    <a:pt x="138" y="88"/>
                  </a:lnTo>
                  <a:lnTo>
                    <a:pt x="138" y="88"/>
                  </a:lnTo>
                  <a:moveTo>
                    <a:pt x="138" y="88"/>
                  </a:moveTo>
                  <a:lnTo>
                    <a:pt x="138" y="77"/>
                  </a:lnTo>
                  <a:lnTo>
                    <a:pt x="138" y="77"/>
                  </a:lnTo>
                  <a:moveTo>
                    <a:pt x="193" y="111"/>
                  </a:moveTo>
                  <a:lnTo>
                    <a:pt x="193" y="116"/>
                  </a:lnTo>
                  <a:lnTo>
                    <a:pt x="193" y="116"/>
                  </a:lnTo>
                  <a:moveTo>
                    <a:pt x="182" y="127"/>
                  </a:moveTo>
                  <a:lnTo>
                    <a:pt x="127" y="94"/>
                  </a:lnTo>
                  <a:lnTo>
                    <a:pt x="127" y="94"/>
                  </a:lnTo>
                  <a:moveTo>
                    <a:pt x="127" y="94"/>
                  </a:moveTo>
                  <a:lnTo>
                    <a:pt x="138" y="88"/>
                  </a:lnTo>
                  <a:lnTo>
                    <a:pt x="138" y="88"/>
                  </a:lnTo>
                  <a:moveTo>
                    <a:pt x="193" y="116"/>
                  </a:moveTo>
                  <a:lnTo>
                    <a:pt x="182" y="127"/>
                  </a:lnTo>
                  <a:lnTo>
                    <a:pt x="182" y="127"/>
                  </a:lnTo>
                  <a:moveTo>
                    <a:pt x="182" y="138"/>
                  </a:moveTo>
                  <a:lnTo>
                    <a:pt x="127" y="105"/>
                  </a:lnTo>
                  <a:lnTo>
                    <a:pt x="127" y="105"/>
                  </a:lnTo>
                  <a:moveTo>
                    <a:pt x="127" y="105"/>
                  </a:moveTo>
                  <a:lnTo>
                    <a:pt x="127" y="94"/>
                  </a:lnTo>
                  <a:lnTo>
                    <a:pt x="127" y="94"/>
                  </a:lnTo>
                  <a:moveTo>
                    <a:pt x="182" y="127"/>
                  </a:moveTo>
                  <a:lnTo>
                    <a:pt x="182" y="138"/>
                  </a:lnTo>
                  <a:lnTo>
                    <a:pt x="182" y="138"/>
                  </a:lnTo>
                  <a:moveTo>
                    <a:pt x="165" y="144"/>
                  </a:moveTo>
                  <a:lnTo>
                    <a:pt x="110" y="111"/>
                  </a:lnTo>
                  <a:lnTo>
                    <a:pt x="110" y="111"/>
                  </a:lnTo>
                  <a:moveTo>
                    <a:pt x="110" y="111"/>
                  </a:moveTo>
                  <a:lnTo>
                    <a:pt x="127" y="105"/>
                  </a:lnTo>
                  <a:lnTo>
                    <a:pt x="127" y="105"/>
                  </a:lnTo>
                  <a:moveTo>
                    <a:pt x="182" y="138"/>
                  </a:moveTo>
                  <a:lnTo>
                    <a:pt x="165" y="144"/>
                  </a:lnTo>
                  <a:lnTo>
                    <a:pt x="165" y="144"/>
                  </a:lnTo>
                  <a:moveTo>
                    <a:pt x="165" y="155"/>
                  </a:moveTo>
                  <a:lnTo>
                    <a:pt x="110" y="122"/>
                  </a:lnTo>
                  <a:lnTo>
                    <a:pt x="110" y="122"/>
                  </a:lnTo>
                  <a:moveTo>
                    <a:pt x="110" y="122"/>
                  </a:moveTo>
                  <a:lnTo>
                    <a:pt x="110" y="111"/>
                  </a:lnTo>
                  <a:lnTo>
                    <a:pt x="110" y="111"/>
                  </a:lnTo>
                  <a:moveTo>
                    <a:pt x="165" y="144"/>
                  </a:moveTo>
                  <a:lnTo>
                    <a:pt x="165" y="155"/>
                  </a:lnTo>
                  <a:lnTo>
                    <a:pt x="165" y="155"/>
                  </a:lnTo>
                  <a:moveTo>
                    <a:pt x="149" y="160"/>
                  </a:moveTo>
                  <a:lnTo>
                    <a:pt x="99" y="133"/>
                  </a:lnTo>
                  <a:lnTo>
                    <a:pt x="99" y="133"/>
                  </a:lnTo>
                  <a:moveTo>
                    <a:pt x="99" y="133"/>
                  </a:moveTo>
                  <a:lnTo>
                    <a:pt x="110" y="122"/>
                  </a:lnTo>
                  <a:lnTo>
                    <a:pt x="110" y="122"/>
                  </a:lnTo>
                  <a:moveTo>
                    <a:pt x="165" y="155"/>
                  </a:moveTo>
                  <a:lnTo>
                    <a:pt x="149" y="160"/>
                  </a:lnTo>
                  <a:lnTo>
                    <a:pt x="149" y="160"/>
                  </a:lnTo>
                  <a:moveTo>
                    <a:pt x="149" y="171"/>
                  </a:moveTo>
                  <a:lnTo>
                    <a:pt x="99" y="138"/>
                  </a:lnTo>
                  <a:lnTo>
                    <a:pt x="99" y="138"/>
                  </a:lnTo>
                  <a:moveTo>
                    <a:pt x="99" y="138"/>
                  </a:moveTo>
                  <a:lnTo>
                    <a:pt x="99" y="133"/>
                  </a:lnTo>
                  <a:lnTo>
                    <a:pt x="99" y="133"/>
                  </a:lnTo>
                  <a:moveTo>
                    <a:pt x="149" y="160"/>
                  </a:moveTo>
                  <a:lnTo>
                    <a:pt x="149" y="171"/>
                  </a:lnTo>
                  <a:lnTo>
                    <a:pt x="149" y="171"/>
                  </a:lnTo>
                  <a:moveTo>
                    <a:pt x="149" y="171"/>
                  </a:moveTo>
                  <a:lnTo>
                    <a:pt x="138" y="177"/>
                  </a:lnTo>
                  <a:lnTo>
                    <a:pt x="138" y="177"/>
                  </a:lnTo>
                  <a:moveTo>
                    <a:pt x="138" y="177"/>
                  </a:moveTo>
                  <a:lnTo>
                    <a:pt x="83" y="149"/>
                  </a:lnTo>
                  <a:lnTo>
                    <a:pt x="83" y="149"/>
                  </a:lnTo>
                  <a:moveTo>
                    <a:pt x="83" y="149"/>
                  </a:moveTo>
                  <a:lnTo>
                    <a:pt x="99" y="138"/>
                  </a:lnTo>
                  <a:lnTo>
                    <a:pt x="99" y="138"/>
                  </a:lnTo>
                  <a:moveTo>
                    <a:pt x="83" y="155"/>
                  </a:moveTo>
                  <a:lnTo>
                    <a:pt x="83" y="149"/>
                  </a:lnTo>
                  <a:lnTo>
                    <a:pt x="83" y="149"/>
                  </a:lnTo>
                  <a:moveTo>
                    <a:pt x="138" y="177"/>
                  </a:moveTo>
                  <a:lnTo>
                    <a:pt x="138" y="188"/>
                  </a:lnTo>
                  <a:lnTo>
                    <a:pt x="138" y="188"/>
                  </a:lnTo>
                  <a:moveTo>
                    <a:pt x="132" y="182"/>
                  </a:moveTo>
                  <a:lnTo>
                    <a:pt x="132" y="182"/>
                  </a:lnTo>
                  <a:lnTo>
                    <a:pt x="132" y="182"/>
                  </a:lnTo>
                  <a:moveTo>
                    <a:pt x="253" y="44"/>
                  </a:moveTo>
                  <a:lnTo>
                    <a:pt x="275" y="33"/>
                  </a:lnTo>
                  <a:lnTo>
                    <a:pt x="275" y="33"/>
                  </a:lnTo>
                  <a:moveTo>
                    <a:pt x="55" y="243"/>
                  </a:moveTo>
                  <a:lnTo>
                    <a:pt x="55" y="232"/>
                  </a:lnTo>
                  <a:lnTo>
                    <a:pt x="55" y="232"/>
                  </a:lnTo>
                  <a:moveTo>
                    <a:pt x="72" y="221"/>
                  </a:moveTo>
                  <a:lnTo>
                    <a:pt x="72" y="226"/>
                  </a:lnTo>
                  <a:lnTo>
                    <a:pt x="72" y="226"/>
                  </a:lnTo>
                  <a:moveTo>
                    <a:pt x="72" y="226"/>
                  </a:moveTo>
                  <a:lnTo>
                    <a:pt x="77" y="226"/>
                  </a:lnTo>
                  <a:lnTo>
                    <a:pt x="77" y="226"/>
                  </a:lnTo>
                  <a:moveTo>
                    <a:pt x="220" y="0"/>
                  </a:moveTo>
                  <a:lnTo>
                    <a:pt x="198" y="17"/>
                  </a:lnTo>
                  <a:lnTo>
                    <a:pt x="198" y="17"/>
                  </a:lnTo>
                  <a:moveTo>
                    <a:pt x="0" y="204"/>
                  </a:moveTo>
                  <a:lnTo>
                    <a:pt x="0" y="210"/>
                  </a:lnTo>
                  <a:lnTo>
                    <a:pt x="0" y="210"/>
                  </a:lnTo>
                </a:path>
              </a:pathLst>
            </a:custGeom>
            <a:noFill/>
            <a:ln w="0">
              <a:solidFill>
                <a:srgbClr val="FF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4" name="Freeform 67">
              <a:extLst>
                <a:ext uri="{FF2B5EF4-FFF2-40B4-BE49-F238E27FC236}">
                  <a16:creationId xmlns:a16="http://schemas.microsoft.com/office/drawing/2014/main" id="{2EA6A5E7-7AC3-4D27-B6F2-C51140C29A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9" y="3345"/>
              <a:ext cx="61" cy="325"/>
            </a:xfrm>
            <a:custGeom>
              <a:avLst/>
              <a:gdLst>
                <a:gd name="T0" fmla="*/ 61 w 61"/>
                <a:gd name="T1" fmla="*/ 309 h 325"/>
                <a:gd name="T2" fmla="*/ 61 w 61"/>
                <a:gd name="T3" fmla="*/ 0 h 325"/>
                <a:gd name="T4" fmla="*/ 61 w 61"/>
                <a:gd name="T5" fmla="*/ 0 h 325"/>
                <a:gd name="T6" fmla="*/ 61 w 61"/>
                <a:gd name="T7" fmla="*/ 309 h 325"/>
                <a:gd name="T8" fmla="*/ 61 w 61"/>
                <a:gd name="T9" fmla="*/ 314 h 325"/>
                <a:gd name="T10" fmla="*/ 61 w 61"/>
                <a:gd name="T11" fmla="*/ 314 h 325"/>
                <a:gd name="T12" fmla="*/ 61 w 61"/>
                <a:gd name="T13" fmla="*/ 314 h 325"/>
                <a:gd name="T14" fmla="*/ 61 w 61"/>
                <a:gd name="T15" fmla="*/ 320 h 325"/>
                <a:gd name="T16" fmla="*/ 61 w 61"/>
                <a:gd name="T17" fmla="*/ 320 h 325"/>
                <a:gd name="T18" fmla="*/ 61 w 61"/>
                <a:gd name="T19" fmla="*/ 320 h 325"/>
                <a:gd name="T20" fmla="*/ 55 w 61"/>
                <a:gd name="T21" fmla="*/ 320 h 325"/>
                <a:gd name="T22" fmla="*/ 55 w 61"/>
                <a:gd name="T23" fmla="*/ 320 h 325"/>
                <a:gd name="T24" fmla="*/ 55 w 61"/>
                <a:gd name="T25" fmla="*/ 320 h 325"/>
                <a:gd name="T26" fmla="*/ 50 w 61"/>
                <a:gd name="T27" fmla="*/ 325 h 325"/>
                <a:gd name="T28" fmla="*/ 50 w 61"/>
                <a:gd name="T29" fmla="*/ 325 h 325"/>
                <a:gd name="T30" fmla="*/ 50 w 61"/>
                <a:gd name="T31" fmla="*/ 325 h 325"/>
                <a:gd name="T32" fmla="*/ 39 w 61"/>
                <a:gd name="T33" fmla="*/ 325 h 325"/>
                <a:gd name="T34" fmla="*/ 39 w 61"/>
                <a:gd name="T35" fmla="*/ 325 h 325"/>
                <a:gd name="T36" fmla="*/ 39 w 61"/>
                <a:gd name="T37" fmla="*/ 325 h 325"/>
                <a:gd name="T38" fmla="*/ 33 w 61"/>
                <a:gd name="T39" fmla="*/ 325 h 325"/>
                <a:gd name="T40" fmla="*/ 33 w 61"/>
                <a:gd name="T41" fmla="*/ 325 h 325"/>
                <a:gd name="T42" fmla="*/ 33 w 61"/>
                <a:gd name="T43" fmla="*/ 325 h 325"/>
                <a:gd name="T44" fmla="*/ 22 w 61"/>
                <a:gd name="T45" fmla="*/ 325 h 325"/>
                <a:gd name="T46" fmla="*/ 22 w 61"/>
                <a:gd name="T47" fmla="*/ 325 h 325"/>
                <a:gd name="T48" fmla="*/ 22 w 61"/>
                <a:gd name="T49" fmla="*/ 325 h 325"/>
                <a:gd name="T50" fmla="*/ 17 w 61"/>
                <a:gd name="T51" fmla="*/ 325 h 325"/>
                <a:gd name="T52" fmla="*/ 17 w 61"/>
                <a:gd name="T53" fmla="*/ 325 h 325"/>
                <a:gd name="T54" fmla="*/ 17 w 61"/>
                <a:gd name="T55" fmla="*/ 325 h 325"/>
                <a:gd name="T56" fmla="*/ 11 w 61"/>
                <a:gd name="T57" fmla="*/ 320 h 325"/>
                <a:gd name="T58" fmla="*/ 11 w 61"/>
                <a:gd name="T59" fmla="*/ 320 h 325"/>
                <a:gd name="T60" fmla="*/ 11 w 61"/>
                <a:gd name="T61" fmla="*/ 320 h 325"/>
                <a:gd name="T62" fmla="*/ 6 w 61"/>
                <a:gd name="T63" fmla="*/ 320 h 325"/>
                <a:gd name="T64" fmla="*/ 6 w 61"/>
                <a:gd name="T65" fmla="*/ 320 h 325"/>
                <a:gd name="T66" fmla="*/ 6 w 61"/>
                <a:gd name="T67" fmla="*/ 320 h 325"/>
                <a:gd name="T68" fmla="*/ 6 w 61"/>
                <a:gd name="T69" fmla="*/ 314 h 325"/>
                <a:gd name="T70" fmla="*/ 6 w 61"/>
                <a:gd name="T71" fmla="*/ 314 h 325"/>
                <a:gd name="T72" fmla="*/ 6 w 61"/>
                <a:gd name="T73" fmla="*/ 314 h 325"/>
                <a:gd name="T74" fmla="*/ 0 w 61"/>
                <a:gd name="T75" fmla="*/ 309 h 325"/>
                <a:gd name="T76" fmla="*/ 0 w 61"/>
                <a:gd name="T77" fmla="*/ 309 h 325"/>
                <a:gd name="T78" fmla="*/ 0 w 61"/>
                <a:gd name="T79" fmla="*/ 309 h 325"/>
                <a:gd name="T80" fmla="*/ 0 w 61"/>
                <a:gd name="T81" fmla="*/ 0 h 325"/>
                <a:gd name="T82" fmla="*/ 0 w 61"/>
                <a:gd name="T8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" h="325">
                  <a:moveTo>
                    <a:pt x="61" y="309"/>
                  </a:moveTo>
                  <a:lnTo>
                    <a:pt x="61" y="0"/>
                  </a:lnTo>
                  <a:lnTo>
                    <a:pt x="61" y="0"/>
                  </a:lnTo>
                  <a:moveTo>
                    <a:pt x="61" y="309"/>
                  </a:moveTo>
                  <a:lnTo>
                    <a:pt x="61" y="314"/>
                  </a:lnTo>
                  <a:lnTo>
                    <a:pt x="61" y="314"/>
                  </a:lnTo>
                  <a:moveTo>
                    <a:pt x="61" y="314"/>
                  </a:moveTo>
                  <a:lnTo>
                    <a:pt x="61" y="320"/>
                  </a:lnTo>
                  <a:lnTo>
                    <a:pt x="61" y="320"/>
                  </a:lnTo>
                  <a:moveTo>
                    <a:pt x="61" y="320"/>
                  </a:moveTo>
                  <a:lnTo>
                    <a:pt x="55" y="320"/>
                  </a:lnTo>
                  <a:lnTo>
                    <a:pt x="55" y="320"/>
                  </a:lnTo>
                  <a:moveTo>
                    <a:pt x="55" y="320"/>
                  </a:moveTo>
                  <a:lnTo>
                    <a:pt x="50" y="325"/>
                  </a:lnTo>
                  <a:lnTo>
                    <a:pt x="50" y="325"/>
                  </a:lnTo>
                  <a:moveTo>
                    <a:pt x="50" y="325"/>
                  </a:moveTo>
                  <a:lnTo>
                    <a:pt x="39" y="325"/>
                  </a:lnTo>
                  <a:lnTo>
                    <a:pt x="39" y="325"/>
                  </a:lnTo>
                  <a:moveTo>
                    <a:pt x="39" y="325"/>
                  </a:moveTo>
                  <a:lnTo>
                    <a:pt x="33" y="325"/>
                  </a:lnTo>
                  <a:lnTo>
                    <a:pt x="33" y="325"/>
                  </a:lnTo>
                  <a:moveTo>
                    <a:pt x="33" y="325"/>
                  </a:moveTo>
                  <a:lnTo>
                    <a:pt x="22" y="325"/>
                  </a:lnTo>
                  <a:lnTo>
                    <a:pt x="22" y="325"/>
                  </a:lnTo>
                  <a:moveTo>
                    <a:pt x="22" y="325"/>
                  </a:moveTo>
                  <a:lnTo>
                    <a:pt x="17" y="325"/>
                  </a:lnTo>
                  <a:lnTo>
                    <a:pt x="17" y="325"/>
                  </a:lnTo>
                  <a:moveTo>
                    <a:pt x="17" y="325"/>
                  </a:moveTo>
                  <a:lnTo>
                    <a:pt x="11" y="320"/>
                  </a:lnTo>
                  <a:lnTo>
                    <a:pt x="11" y="320"/>
                  </a:lnTo>
                  <a:moveTo>
                    <a:pt x="11" y="320"/>
                  </a:moveTo>
                  <a:lnTo>
                    <a:pt x="6" y="320"/>
                  </a:lnTo>
                  <a:lnTo>
                    <a:pt x="6" y="320"/>
                  </a:lnTo>
                  <a:moveTo>
                    <a:pt x="6" y="320"/>
                  </a:moveTo>
                  <a:lnTo>
                    <a:pt x="6" y="314"/>
                  </a:lnTo>
                  <a:lnTo>
                    <a:pt x="6" y="314"/>
                  </a:lnTo>
                  <a:moveTo>
                    <a:pt x="6" y="314"/>
                  </a:moveTo>
                  <a:lnTo>
                    <a:pt x="0" y="309"/>
                  </a:lnTo>
                  <a:lnTo>
                    <a:pt x="0" y="309"/>
                  </a:lnTo>
                  <a:moveTo>
                    <a:pt x="0" y="30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B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5" name="Freeform 68">
              <a:extLst>
                <a:ext uri="{FF2B5EF4-FFF2-40B4-BE49-F238E27FC236}">
                  <a16:creationId xmlns:a16="http://schemas.microsoft.com/office/drawing/2014/main" id="{5C0A9B16-792E-495A-8D5F-464E4D5E8B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8" y="3389"/>
              <a:ext cx="60" cy="331"/>
            </a:xfrm>
            <a:custGeom>
              <a:avLst/>
              <a:gdLst>
                <a:gd name="T0" fmla="*/ 0 w 60"/>
                <a:gd name="T1" fmla="*/ 315 h 331"/>
                <a:gd name="T2" fmla="*/ 0 w 60"/>
                <a:gd name="T3" fmla="*/ 320 h 331"/>
                <a:gd name="T4" fmla="*/ 0 w 60"/>
                <a:gd name="T5" fmla="*/ 320 h 331"/>
                <a:gd name="T6" fmla="*/ 0 w 60"/>
                <a:gd name="T7" fmla="*/ 320 h 331"/>
                <a:gd name="T8" fmla="*/ 5 w 60"/>
                <a:gd name="T9" fmla="*/ 320 h 331"/>
                <a:gd name="T10" fmla="*/ 5 w 60"/>
                <a:gd name="T11" fmla="*/ 320 h 331"/>
                <a:gd name="T12" fmla="*/ 5 w 60"/>
                <a:gd name="T13" fmla="*/ 320 h 331"/>
                <a:gd name="T14" fmla="*/ 11 w 60"/>
                <a:gd name="T15" fmla="*/ 326 h 331"/>
                <a:gd name="T16" fmla="*/ 11 w 60"/>
                <a:gd name="T17" fmla="*/ 326 h 331"/>
                <a:gd name="T18" fmla="*/ 11 w 60"/>
                <a:gd name="T19" fmla="*/ 326 h 331"/>
                <a:gd name="T20" fmla="*/ 16 w 60"/>
                <a:gd name="T21" fmla="*/ 331 h 331"/>
                <a:gd name="T22" fmla="*/ 16 w 60"/>
                <a:gd name="T23" fmla="*/ 331 h 331"/>
                <a:gd name="T24" fmla="*/ 16 w 60"/>
                <a:gd name="T25" fmla="*/ 331 h 331"/>
                <a:gd name="T26" fmla="*/ 22 w 60"/>
                <a:gd name="T27" fmla="*/ 331 h 331"/>
                <a:gd name="T28" fmla="*/ 22 w 60"/>
                <a:gd name="T29" fmla="*/ 331 h 331"/>
                <a:gd name="T30" fmla="*/ 22 w 60"/>
                <a:gd name="T31" fmla="*/ 331 h 331"/>
                <a:gd name="T32" fmla="*/ 33 w 60"/>
                <a:gd name="T33" fmla="*/ 331 h 331"/>
                <a:gd name="T34" fmla="*/ 33 w 60"/>
                <a:gd name="T35" fmla="*/ 331 h 331"/>
                <a:gd name="T36" fmla="*/ 33 w 60"/>
                <a:gd name="T37" fmla="*/ 331 h 331"/>
                <a:gd name="T38" fmla="*/ 38 w 60"/>
                <a:gd name="T39" fmla="*/ 331 h 331"/>
                <a:gd name="T40" fmla="*/ 38 w 60"/>
                <a:gd name="T41" fmla="*/ 331 h 331"/>
                <a:gd name="T42" fmla="*/ 38 w 60"/>
                <a:gd name="T43" fmla="*/ 331 h 331"/>
                <a:gd name="T44" fmla="*/ 49 w 60"/>
                <a:gd name="T45" fmla="*/ 331 h 331"/>
                <a:gd name="T46" fmla="*/ 49 w 60"/>
                <a:gd name="T47" fmla="*/ 331 h 331"/>
                <a:gd name="T48" fmla="*/ 49 w 60"/>
                <a:gd name="T49" fmla="*/ 331 h 331"/>
                <a:gd name="T50" fmla="*/ 55 w 60"/>
                <a:gd name="T51" fmla="*/ 326 h 331"/>
                <a:gd name="T52" fmla="*/ 55 w 60"/>
                <a:gd name="T53" fmla="*/ 326 h 331"/>
                <a:gd name="T54" fmla="*/ 55 w 60"/>
                <a:gd name="T55" fmla="*/ 326 h 331"/>
                <a:gd name="T56" fmla="*/ 60 w 60"/>
                <a:gd name="T57" fmla="*/ 320 h 331"/>
                <a:gd name="T58" fmla="*/ 60 w 60"/>
                <a:gd name="T59" fmla="*/ 320 h 331"/>
                <a:gd name="T60" fmla="*/ 60 w 60"/>
                <a:gd name="T61" fmla="*/ 320 h 331"/>
                <a:gd name="T62" fmla="*/ 60 w 60"/>
                <a:gd name="T63" fmla="*/ 320 h 331"/>
                <a:gd name="T64" fmla="*/ 60 w 60"/>
                <a:gd name="T65" fmla="*/ 320 h 331"/>
                <a:gd name="T66" fmla="*/ 60 w 60"/>
                <a:gd name="T67" fmla="*/ 320 h 331"/>
                <a:gd name="T68" fmla="*/ 60 w 60"/>
                <a:gd name="T69" fmla="*/ 315 h 331"/>
                <a:gd name="T70" fmla="*/ 60 w 60"/>
                <a:gd name="T71" fmla="*/ 315 h 331"/>
                <a:gd name="T72" fmla="*/ 60 w 60"/>
                <a:gd name="T73" fmla="*/ 315 h 331"/>
                <a:gd name="T74" fmla="*/ 60 w 60"/>
                <a:gd name="T75" fmla="*/ 0 h 331"/>
                <a:gd name="T76" fmla="*/ 60 w 60"/>
                <a:gd name="T77" fmla="*/ 0 h 331"/>
                <a:gd name="T78" fmla="*/ 0 w 60"/>
                <a:gd name="T79" fmla="*/ 315 h 331"/>
                <a:gd name="T80" fmla="*/ 0 w 60"/>
                <a:gd name="T81" fmla="*/ 6 h 331"/>
                <a:gd name="T82" fmla="*/ 0 w 60"/>
                <a:gd name="T83" fmla="*/ 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" h="331">
                  <a:moveTo>
                    <a:pt x="0" y="315"/>
                  </a:moveTo>
                  <a:lnTo>
                    <a:pt x="0" y="320"/>
                  </a:lnTo>
                  <a:lnTo>
                    <a:pt x="0" y="320"/>
                  </a:lnTo>
                  <a:moveTo>
                    <a:pt x="0" y="320"/>
                  </a:moveTo>
                  <a:lnTo>
                    <a:pt x="5" y="320"/>
                  </a:lnTo>
                  <a:lnTo>
                    <a:pt x="5" y="320"/>
                  </a:lnTo>
                  <a:moveTo>
                    <a:pt x="5" y="320"/>
                  </a:moveTo>
                  <a:lnTo>
                    <a:pt x="11" y="326"/>
                  </a:lnTo>
                  <a:lnTo>
                    <a:pt x="11" y="326"/>
                  </a:lnTo>
                  <a:moveTo>
                    <a:pt x="11" y="326"/>
                  </a:moveTo>
                  <a:lnTo>
                    <a:pt x="16" y="331"/>
                  </a:lnTo>
                  <a:lnTo>
                    <a:pt x="16" y="331"/>
                  </a:lnTo>
                  <a:moveTo>
                    <a:pt x="16" y="331"/>
                  </a:moveTo>
                  <a:lnTo>
                    <a:pt x="22" y="331"/>
                  </a:lnTo>
                  <a:lnTo>
                    <a:pt x="22" y="331"/>
                  </a:lnTo>
                  <a:moveTo>
                    <a:pt x="22" y="331"/>
                  </a:moveTo>
                  <a:lnTo>
                    <a:pt x="33" y="331"/>
                  </a:lnTo>
                  <a:lnTo>
                    <a:pt x="33" y="331"/>
                  </a:lnTo>
                  <a:moveTo>
                    <a:pt x="33" y="331"/>
                  </a:moveTo>
                  <a:lnTo>
                    <a:pt x="38" y="331"/>
                  </a:lnTo>
                  <a:lnTo>
                    <a:pt x="38" y="331"/>
                  </a:lnTo>
                  <a:moveTo>
                    <a:pt x="38" y="331"/>
                  </a:moveTo>
                  <a:lnTo>
                    <a:pt x="49" y="331"/>
                  </a:lnTo>
                  <a:lnTo>
                    <a:pt x="49" y="331"/>
                  </a:lnTo>
                  <a:moveTo>
                    <a:pt x="49" y="331"/>
                  </a:moveTo>
                  <a:lnTo>
                    <a:pt x="55" y="326"/>
                  </a:lnTo>
                  <a:lnTo>
                    <a:pt x="55" y="326"/>
                  </a:lnTo>
                  <a:moveTo>
                    <a:pt x="55" y="326"/>
                  </a:moveTo>
                  <a:lnTo>
                    <a:pt x="60" y="320"/>
                  </a:lnTo>
                  <a:lnTo>
                    <a:pt x="60" y="320"/>
                  </a:lnTo>
                  <a:moveTo>
                    <a:pt x="60" y="320"/>
                  </a:moveTo>
                  <a:lnTo>
                    <a:pt x="60" y="320"/>
                  </a:lnTo>
                  <a:lnTo>
                    <a:pt x="60" y="320"/>
                  </a:lnTo>
                  <a:moveTo>
                    <a:pt x="60" y="320"/>
                  </a:moveTo>
                  <a:lnTo>
                    <a:pt x="60" y="315"/>
                  </a:lnTo>
                  <a:lnTo>
                    <a:pt x="60" y="315"/>
                  </a:lnTo>
                  <a:moveTo>
                    <a:pt x="60" y="315"/>
                  </a:moveTo>
                  <a:lnTo>
                    <a:pt x="60" y="0"/>
                  </a:lnTo>
                  <a:lnTo>
                    <a:pt x="60" y="0"/>
                  </a:lnTo>
                  <a:moveTo>
                    <a:pt x="0" y="315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3B3B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6" name="Freeform 69">
              <a:extLst>
                <a:ext uri="{FF2B5EF4-FFF2-40B4-BE49-F238E27FC236}">
                  <a16:creationId xmlns:a16="http://schemas.microsoft.com/office/drawing/2014/main" id="{6EBB1C55-9146-435A-B72E-B317D8DBC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8" y="3020"/>
              <a:ext cx="60" cy="149"/>
            </a:xfrm>
            <a:custGeom>
              <a:avLst/>
              <a:gdLst>
                <a:gd name="T0" fmla="*/ 60 w 60"/>
                <a:gd name="T1" fmla="*/ 0 h 149"/>
                <a:gd name="T2" fmla="*/ 60 w 60"/>
                <a:gd name="T3" fmla="*/ 27 h 149"/>
                <a:gd name="T4" fmla="*/ 60 w 60"/>
                <a:gd name="T5" fmla="*/ 27 h 149"/>
                <a:gd name="T6" fmla="*/ 0 w 60"/>
                <a:gd name="T7" fmla="*/ 0 h 149"/>
                <a:gd name="T8" fmla="*/ 0 w 60"/>
                <a:gd name="T9" fmla="*/ 149 h 149"/>
                <a:gd name="T10" fmla="*/ 0 w 60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49">
                  <a:moveTo>
                    <a:pt x="60" y="0"/>
                  </a:moveTo>
                  <a:lnTo>
                    <a:pt x="60" y="27"/>
                  </a:lnTo>
                  <a:lnTo>
                    <a:pt x="60" y="27"/>
                  </a:lnTo>
                  <a:moveTo>
                    <a:pt x="0" y="0"/>
                  </a:moveTo>
                  <a:lnTo>
                    <a:pt x="0" y="149"/>
                  </a:lnTo>
                  <a:lnTo>
                    <a:pt x="0" y="149"/>
                  </a:lnTo>
                </a:path>
              </a:pathLst>
            </a:custGeom>
            <a:noFill/>
            <a:ln w="0">
              <a:solidFill>
                <a:srgbClr val="F5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7" name="Freeform 70">
              <a:extLst>
                <a:ext uri="{FF2B5EF4-FFF2-40B4-BE49-F238E27FC236}">
                  <a16:creationId xmlns:a16="http://schemas.microsoft.com/office/drawing/2014/main" id="{4C719A26-6E0A-4CFD-A8BD-BF50864048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9" y="1609"/>
              <a:ext cx="1729" cy="446"/>
            </a:xfrm>
            <a:custGeom>
              <a:avLst/>
              <a:gdLst>
                <a:gd name="T0" fmla="*/ 0 w 1729"/>
                <a:gd name="T1" fmla="*/ 424 h 446"/>
                <a:gd name="T2" fmla="*/ 0 w 1729"/>
                <a:gd name="T3" fmla="*/ 336 h 446"/>
                <a:gd name="T4" fmla="*/ 0 w 1729"/>
                <a:gd name="T5" fmla="*/ 336 h 446"/>
                <a:gd name="T6" fmla="*/ 0 w 1729"/>
                <a:gd name="T7" fmla="*/ 336 h 446"/>
                <a:gd name="T8" fmla="*/ 22 w 1729"/>
                <a:gd name="T9" fmla="*/ 347 h 446"/>
                <a:gd name="T10" fmla="*/ 22 w 1729"/>
                <a:gd name="T11" fmla="*/ 347 h 446"/>
                <a:gd name="T12" fmla="*/ 22 w 1729"/>
                <a:gd name="T13" fmla="*/ 347 h 446"/>
                <a:gd name="T14" fmla="*/ 22 w 1729"/>
                <a:gd name="T15" fmla="*/ 435 h 446"/>
                <a:gd name="T16" fmla="*/ 22 w 1729"/>
                <a:gd name="T17" fmla="*/ 435 h 446"/>
                <a:gd name="T18" fmla="*/ 22 w 1729"/>
                <a:gd name="T19" fmla="*/ 325 h 446"/>
                <a:gd name="T20" fmla="*/ 0 w 1729"/>
                <a:gd name="T21" fmla="*/ 336 h 446"/>
                <a:gd name="T22" fmla="*/ 0 w 1729"/>
                <a:gd name="T23" fmla="*/ 336 h 446"/>
                <a:gd name="T24" fmla="*/ 39 w 1729"/>
                <a:gd name="T25" fmla="*/ 446 h 446"/>
                <a:gd name="T26" fmla="*/ 39 w 1729"/>
                <a:gd name="T27" fmla="*/ 336 h 446"/>
                <a:gd name="T28" fmla="*/ 39 w 1729"/>
                <a:gd name="T29" fmla="*/ 336 h 446"/>
                <a:gd name="T30" fmla="*/ 39 w 1729"/>
                <a:gd name="T31" fmla="*/ 336 h 446"/>
                <a:gd name="T32" fmla="*/ 22 w 1729"/>
                <a:gd name="T33" fmla="*/ 325 h 446"/>
                <a:gd name="T34" fmla="*/ 22 w 1729"/>
                <a:gd name="T35" fmla="*/ 325 h 446"/>
                <a:gd name="T36" fmla="*/ 22 w 1729"/>
                <a:gd name="T37" fmla="*/ 347 h 446"/>
                <a:gd name="T38" fmla="*/ 39 w 1729"/>
                <a:gd name="T39" fmla="*/ 336 h 446"/>
                <a:gd name="T40" fmla="*/ 39 w 1729"/>
                <a:gd name="T41" fmla="*/ 336 h 446"/>
                <a:gd name="T42" fmla="*/ 1729 w 1729"/>
                <a:gd name="T43" fmla="*/ 198 h 446"/>
                <a:gd name="T44" fmla="*/ 1729 w 1729"/>
                <a:gd name="T45" fmla="*/ 11 h 446"/>
                <a:gd name="T46" fmla="*/ 1729 w 1729"/>
                <a:gd name="T47" fmla="*/ 11 h 446"/>
                <a:gd name="T48" fmla="*/ 1729 w 1729"/>
                <a:gd name="T49" fmla="*/ 11 h 446"/>
                <a:gd name="T50" fmla="*/ 1712 w 1729"/>
                <a:gd name="T51" fmla="*/ 0 h 446"/>
                <a:gd name="T52" fmla="*/ 1712 w 1729"/>
                <a:gd name="T53" fmla="*/ 0 h 446"/>
                <a:gd name="T54" fmla="*/ 1712 w 1729"/>
                <a:gd name="T55" fmla="*/ 0 h 446"/>
                <a:gd name="T56" fmla="*/ 1690 w 1729"/>
                <a:gd name="T57" fmla="*/ 11 h 446"/>
                <a:gd name="T58" fmla="*/ 1690 w 1729"/>
                <a:gd name="T59" fmla="*/ 11 h 446"/>
                <a:gd name="T60" fmla="*/ 1690 w 1729"/>
                <a:gd name="T61" fmla="*/ 11 h 446"/>
                <a:gd name="T62" fmla="*/ 1690 w 1729"/>
                <a:gd name="T63" fmla="*/ 198 h 446"/>
                <a:gd name="T64" fmla="*/ 1690 w 1729"/>
                <a:gd name="T65" fmla="*/ 198 h 446"/>
                <a:gd name="T66" fmla="*/ 1690 w 1729"/>
                <a:gd name="T67" fmla="*/ 11 h 446"/>
                <a:gd name="T68" fmla="*/ 1712 w 1729"/>
                <a:gd name="T69" fmla="*/ 22 h 446"/>
                <a:gd name="T70" fmla="*/ 1712 w 1729"/>
                <a:gd name="T71" fmla="*/ 22 h 446"/>
                <a:gd name="T72" fmla="*/ 1712 w 1729"/>
                <a:gd name="T73" fmla="*/ 22 h 446"/>
                <a:gd name="T74" fmla="*/ 1712 w 1729"/>
                <a:gd name="T75" fmla="*/ 209 h 446"/>
                <a:gd name="T76" fmla="*/ 1712 w 1729"/>
                <a:gd name="T77" fmla="*/ 209 h 446"/>
                <a:gd name="T78" fmla="*/ 1712 w 1729"/>
                <a:gd name="T79" fmla="*/ 22 h 446"/>
                <a:gd name="T80" fmla="*/ 1729 w 1729"/>
                <a:gd name="T81" fmla="*/ 11 h 446"/>
                <a:gd name="T82" fmla="*/ 1729 w 1729"/>
                <a:gd name="T83" fmla="*/ 1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9" h="446">
                  <a:moveTo>
                    <a:pt x="0" y="424"/>
                  </a:moveTo>
                  <a:lnTo>
                    <a:pt x="0" y="336"/>
                  </a:lnTo>
                  <a:lnTo>
                    <a:pt x="0" y="336"/>
                  </a:lnTo>
                  <a:moveTo>
                    <a:pt x="0" y="336"/>
                  </a:moveTo>
                  <a:lnTo>
                    <a:pt x="22" y="347"/>
                  </a:lnTo>
                  <a:lnTo>
                    <a:pt x="22" y="347"/>
                  </a:lnTo>
                  <a:moveTo>
                    <a:pt x="22" y="347"/>
                  </a:moveTo>
                  <a:lnTo>
                    <a:pt x="22" y="435"/>
                  </a:lnTo>
                  <a:lnTo>
                    <a:pt x="22" y="435"/>
                  </a:lnTo>
                  <a:moveTo>
                    <a:pt x="22" y="325"/>
                  </a:moveTo>
                  <a:lnTo>
                    <a:pt x="0" y="336"/>
                  </a:lnTo>
                  <a:lnTo>
                    <a:pt x="0" y="336"/>
                  </a:lnTo>
                  <a:moveTo>
                    <a:pt x="39" y="446"/>
                  </a:moveTo>
                  <a:lnTo>
                    <a:pt x="39" y="336"/>
                  </a:lnTo>
                  <a:lnTo>
                    <a:pt x="39" y="336"/>
                  </a:lnTo>
                  <a:moveTo>
                    <a:pt x="39" y="336"/>
                  </a:moveTo>
                  <a:lnTo>
                    <a:pt x="22" y="325"/>
                  </a:lnTo>
                  <a:lnTo>
                    <a:pt x="22" y="325"/>
                  </a:lnTo>
                  <a:moveTo>
                    <a:pt x="22" y="347"/>
                  </a:moveTo>
                  <a:lnTo>
                    <a:pt x="39" y="336"/>
                  </a:lnTo>
                  <a:lnTo>
                    <a:pt x="39" y="336"/>
                  </a:lnTo>
                  <a:moveTo>
                    <a:pt x="1729" y="198"/>
                  </a:moveTo>
                  <a:lnTo>
                    <a:pt x="1729" y="11"/>
                  </a:lnTo>
                  <a:lnTo>
                    <a:pt x="1729" y="11"/>
                  </a:lnTo>
                  <a:moveTo>
                    <a:pt x="1729" y="11"/>
                  </a:moveTo>
                  <a:lnTo>
                    <a:pt x="1712" y="0"/>
                  </a:lnTo>
                  <a:lnTo>
                    <a:pt x="1712" y="0"/>
                  </a:lnTo>
                  <a:moveTo>
                    <a:pt x="1712" y="0"/>
                  </a:moveTo>
                  <a:lnTo>
                    <a:pt x="1690" y="11"/>
                  </a:lnTo>
                  <a:lnTo>
                    <a:pt x="1690" y="11"/>
                  </a:lnTo>
                  <a:moveTo>
                    <a:pt x="1690" y="11"/>
                  </a:moveTo>
                  <a:lnTo>
                    <a:pt x="1690" y="198"/>
                  </a:lnTo>
                  <a:lnTo>
                    <a:pt x="1690" y="198"/>
                  </a:lnTo>
                  <a:moveTo>
                    <a:pt x="1690" y="11"/>
                  </a:moveTo>
                  <a:lnTo>
                    <a:pt x="1712" y="22"/>
                  </a:lnTo>
                  <a:lnTo>
                    <a:pt x="1712" y="22"/>
                  </a:lnTo>
                  <a:moveTo>
                    <a:pt x="1712" y="22"/>
                  </a:moveTo>
                  <a:lnTo>
                    <a:pt x="1712" y="209"/>
                  </a:lnTo>
                  <a:lnTo>
                    <a:pt x="1712" y="209"/>
                  </a:lnTo>
                  <a:moveTo>
                    <a:pt x="1712" y="22"/>
                  </a:moveTo>
                  <a:lnTo>
                    <a:pt x="1729" y="11"/>
                  </a:lnTo>
                  <a:lnTo>
                    <a:pt x="1729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8" name="Freeform 71">
              <a:extLst>
                <a:ext uri="{FF2B5EF4-FFF2-40B4-BE49-F238E27FC236}">
                  <a16:creationId xmlns:a16="http://schemas.microsoft.com/office/drawing/2014/main" id="{BBA41333-0A3A-4D6A-B9DB-08D5E16A87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6" y="2656"/>
              <a:ext cx="60" cy="441"/>
            </a:xfrm>
            <a:custGeom>
              <a:avLst/>
              <a:gdLst>
                <a:gd name="T0" fmla="*/ 22 w 60"/>
                <a:gd name="T1" fmla="*/ 441 h 441"/>
                <a:gd name="T2" fmla="*/ 11 w 60"/>
                <a:gd name="T3" fmla="*/ 441 h 441"/>
                <a:gd name="T4" fmla="*/ 11 w 60"/>
                <a:gd name="T5" fmla="*/ 441 h 441"/>
                <a:gd name="T6" fmla="*/ 27 w 60"/>
                <a:gd name="T7" fmla="*/ 441 h 441"/>
                <a:gd name="T8" fmla="*/ 22 w 60"/>
                <a:gd name="T9" fmla="*/ 441 h 441"/>
                <a:gd name="T10" fmla="*/ 22 w 60"/>
                <a:gd name="T11" fmla="*/ 441 h 441"/>
                <a:gd name="T12" fmla="*/ 38 w 60"/>
                <a:gd name="T13" fmla="*/ 441 h 441"/>
                <a:gd name="T14" fmla="*/ 27 w 60"/>
                <a:gd name="T15" fmla="*/ 441 h 441"/>
                <a:gd name="T16" fmla="*/ 27 w 60"/>
                <a:gd name="T17" fmla="*/ 441 h 441"/>
                <a:gd name="T18" fmla="*/ 44 w 60"/>
                <a:gd name="T19" fmla="*/ 441 h 441"/>
                <a:gd name="T20" fmla="*/ 38 w 60"/>
                <a:gd name="T21" fmla="*/ 441 h 441"/>
                <a:gd name="T22" fmla="*/ 38 w 60"/>
                <a:gd name="T23" fmla="*/ 441 h 441"/>
                <a:gd name="T24" fmla="*/ 49 w 60"/>
                <a:gd name="T25" fmla="*/ 436 h 441"/>
                <a:gd name="T26" fmla="*/ 44 w 60"/>
                <a:gd name="T27" fmla="*/ 441 h 441"/>
                <a:gd name="T28" fmla="*/ 44 w 60"/>
                <a:gd name="T29" fmla="*/ 441 h 441"/>
                <a:gd name="T30" fmla="*/ 55 w 60"/>
                <a:gd name="T31" fmla="*/ 430 h 441"/>
                <a:gd name="T32" fmla="*/ 49 w 60"/>
                <a:gd name="T33" fmla="*/ 436 h 441"/>
                <a:gd name="T34" fmla="*/ 49 w 60"/>
                <a:gd name="T35" fmla="*/ 436 h 441"/>
                <a:gd name="T36" fmla="*/ 60 w 60"/>
                <a:gd name="T37" fmla="*/ 430 h 441"/>
                <a:gd name="T38" fmla="*/ 55 w 60"/>
                <a:gd name="T39" fmla="*/ 430 h 441"/>
                <a:gd name="T40" fmla="*/ 55 w 60"/>
                <a:gd name="T41" fmla="*/ 430 h 441"/>
                <a:gd name="T42" fmla="*/ 60 w 60"/>
                <a:gd name="T43" fmla="*/ 0 h 441"/>
                <a:gd name="T44" fmla="*/ 60 w 60"/>
                <a:gd name="T45" fmla="*/ 425 h 441"/>
                <a:gd name="T46" fmla="*/ 60 w 60"/>
                <a:gd name="T47" fmla="*/ 425 h 441"/>
                <a:gd name="T48" fmla="*/ 60 w 60"/>
                <a:gd name="T49" fmla="*/ 425 h 441"/>
                <a:gd name="T50" fmla="*/ 60 w 60"/>
                <a:gd name="T51" fmla="*/ 430 h 441"/>
                <a:gd name="T52" fmla="*/ 60 w 60"/>
                <a:gd name="T53" fmla="*/ 430 h 441"/>
                <a:gd name="T54" fmla="*/ 0 w 60"/>
                <a:gd name="T55" fmla="*/ 0 h 441"/>
                <a:gd name="T56" fmla="*/ 0 w 60"/>
                <a:gd name="T57" fmla="*/ 425 h 441"/>
                <a:gd name="T58" fmla="*/ 0 w 60"/>
                <a:gd name="T59" fmla="*/ 425 h 441"/>
                <a:gd name="T60" fmla="*/ 0 w 60"/>
                <a:gd name="T61" fmla="*/ 430 h 441"/>
                <a:gd name="T62" fmla="*/ 0 w 60"/>
                <a:gd name="T63" fmla="*/ 425 h 441"/>
                <a:gd name="T64" fmla="*/ 0 w 60"/>
                <a:gd name="T65" fmla="*/ 425 h 441"/>
                <a:gd name="T66" fmla="*/ 0 w 60"/>
                <a:gd name="T67" fmla="*/ 430 h 441"/>
                <a:gd name="T68" fmla="*/ 0 w 60"/>
                <a:gd name="T69" fmla="*/ 430 h 441"/>
                <a:gd name="T70" fmla="*/ 0 w 60"/>
                <a:gd name="T71" fmla="*/ 430 h 441"/>
                <a:gd name="T72" fmla="*/ 5 w 60"/>
                <a:gd name="T73" fmla="*/ 436 h 441"/>
                <a:gd name="T74" fmla="*/ 0 w 60"/>
                <a:gd name="T75" fmla="*/ 430 h 441"/>
                <a:gd name="T76" fmla="*/ 0 w 60"/>
                <a:gd name="T77" fmla="*/ 430 h 441"/>
                <a:gd name="T78" fmla="*/ 11 w 60"/>
                <a:gd name="T79" fmla="*/ 441 h 441"/>
                <a:gd name="T80" fmla="*/ 5 w 60"/>
                <a:gd name="T81" fmla="*/ 436 h 441"/>
                <a:gd name="T82" fmla="*/ 5 w 60"/>
                <a:gd name="T83" fmla="*/ 43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" h="441">
                  <a:moveTo>
                    <a:pt x="22" y="441"/>
                  </a:moveTo>
                  <a:lnTo>
                    <a:pt x="11" y="441"/>
                  </a:lnTo>
                  <a:lnTo>
                    <a:pt x="11" y="441"/>
                  </a:lnTo>
                  <a:moveTo>
                    <a:pt x="27" y="441"/>
                  </a:moveTo>
                  <a:lnTo>
                    <a:pt x="22" y="441"/>
                  </a:lnTo>
                  <a:lnTo>
                    <a:pt x="22" y="441"/>
                  </a:lnTo>
                  <a:moveTo>
                    <a:pt x="38" y="441"/>
                  </a:moveTo>
                  <a:lnTo>
                    <a:pt x="27" y="441"/>
                  </a:lnTo>
                  <a:lnTo>
                    <a:pt x="27" y="441"/>
                  </a:lnTo>
                  <a:moveTo>
                    <a:pt x="44" y="441"/>
                  </a:moveTo>
                  <a:lnTo>
                    <a:pt x="38" y="441"/>
                  </a:lnTo>
                  <a:lnTo>
                    <a:pt x="38" y="441"/>
                  </a:lnTo>
                  <a:moveTo>
                    <a:pt x="49" y="436"/>
                  </a:moveTo>
                  <a:lnTo>
                    <a:pt x="44" y="441"/>
                  </a:lnTo>
                  <a:lnTo>
                    <a:pt x="44" y="441"/>
                  </a:lnTo>
                  <a:moveTo>
                    <a:pt x="55" y="430"/>
                  </a:moveTo>
                  <a:lnTo>
                    <a:pt x="49" y="436"/>
                  </a:lnTo>
                  <a:lnTo>
                    <a:pt x="49" y="436"/>
                  </a:lnTo>
                  <a:moveTo>
                    <a:pt x="60" y="430"/>
                  </a:moveTo>
                  <a:lnTo>
                    <a:pt x="55" y="430"/>
                  </a:lnTo>
                  <a:lnTo>
                    <a:pt x="55" y="430"/>
                  </a:lnTo>
                  <a:moveTo>
                    <a:pt x="60" y="0"/>
                  </a:moveTo>
                  <a:lnTo>
                    <a:pt x="60" y="425"/>
                  </a:lnTo>
                  <a:lnTo>
                    <a:pt x="60" y="425"/>
                  </a:lnTo>
                  <a:moveTo>
                    <a:pt x="60" y="425"/>
                  </a:moveTo>
                  <a:lnTo>
                    <a:pt x="60" y="430"/>
                  </a:lnTo>
                  <a:lnTo>
                    <a:pt x="60" y="430"/>
                  </a:lnTo>
                  <a:moveTo>
                    <a:pt x="0" y="0"/>
                  </a:moveTo>
                  <a:lnTo>
                    <a:pt x="0" y="425"/>
                  </a:lnTo>
                  <a:lnTo>
                    <a:pt x="0" y="425"/>
                  </a:lnTo>
                  <a:moveTo>
                    <a:pt x="0" y="430"/>
                  </a:moveTo>
                  <a:lnTo>
                    <a:pt x="0" y="425"/>
                  </a:lnTo>
                  <a:lnTo>
                    <a:pt x="0" y="425"/>
                  </a:lnTo>
                  <a:moveTo>
                    <a:pt x="0" y="430"/>
                  </a:moveTo>
                  <a:lnTo>
                    <a:pt x="0" y="430"/>
                  </a:lnTo>
                  <a:lnTo>
                    <a:pt x="0" y="430"/>
                  </a:lnTo>
                  <a:moveTo>
                    <a:pt x="5" y="436"/>
                  </a:moveTo>
                  <a:lnTo>
                    <a:pt x="0" y="430"/>
                  </a:lnTo>
                  <a:lnTo>
                    <a:pt x="0" y="430"/>
                  </a:lnTo>
                  <a:moveTo>
                    <a:pt x="11" y="441"/>
                  </a:moveTo>
                  <a:lnTo>
                    <a:pt x="5" y="436"/>
                  </a:lnTo>
                  <a:lnTo>
                    <a:pt x="5" y="436"/>
                  </a:lnTo>
                </a:path>
              </a:pathLst>
            </a:custGeom>
            <a:noFill/>
            <a:ln w="0">
              <a:solidFill>
                <a:srgbClr val="0000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9" name="Freeform 72">
              <a:extLst>
                <a:ext uri="{FF2B5EF4-FFF2-40B4-BE49-F238E27FC236}">
                  <a16:creationId xmlns:a16="http://schemas.microsoft.com/office/drawing/2014/main" id="{DAF39F79-13B1-4C70-883D-35EFF2DF6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8" y="1879"/>
              <a:ext cx="292" cy="204"/>
            </a:xfrm>
            <a:custGeom>
              <a:avLst/>
              <a:gdLst>
                <a:gd name="T0" fmla="*/ 281 w 292"/>
                <a:gd name="T1" fmla="*/ 204 h 204"/>
                <a:gd name="T2" fmla="*/ 215 w 292"/>
                <a:gd name="T3" fmla="*/ 121 h 204"/>
                <a:gd name="T4" fmla="*/ 209 w 292"/>
                <a:gd name="T5" fmla="*/ 121 h 204"/>
                <a:gd name="T6" fmla="*/ 209 w 292"/>
                <a:gd name="T7" fmla="*/ 121 h 204"/>
                <a:gd name="T8" fmla="*/ 286 w 292"/>
                <a:gd name="T9" fmla="*/ 165 h 204"/>
                <a:gd name="T10" fmla="*/ 209 w 292"/>
                <a:gd name="T11" fmla="*/ 121 h 204"/>
                <a:gd name="T12" fmla="*/ 281 w 292"/>
                <a:gd name="T13" fmla="*/ 165 h 204"/>
                <a:gd name="T14" fmla="*/ 143 w 292"/>
                <a:gd name="T15" fmla="*/ 110 h 204"/>
                <a:gd name="T16" fmla="*/ 143 w 292"/>
                <a:gd name="T17" fmla="*/ 121 h 204"/>
                <a:gd name="T18" fmla="*/ 209 w 292"/>
                <a:gd name="T19" fmla="*/ 143 h 204"/>
                <a:gd name="T20" fmla="*/ 143 w 292"/>
                <a:gd name="T21" fmla="*/ 110 h 204"/>
                <a:gd name="T22" fmla="*/ 215 w 292"/>
                <a:gd name="T23" fmla="*/ 121 h 204"/>
                <a:gd name="T24" fmla="*/ 209 w 292"/>
                <a:gd name="T25" fmla="*/ 132 h 204"/>
                <a:gd name="T26" fmla="*/ 83 w 292"/>
                <a:gd name="T27" fmla="*/ 71 h 204"/>
                <a:gd name="T28" fmla="*/ 11 w 292"/>
                <a:gd name="T29" fmla="*/ 0 h 204"/>
                <a:gd name="T30" fmla="*/ 6 w 292"/>
                <a:gd name="T31" fmla="*/ 0 h 204"/>
                <a:gd name="T32" fmla="*/ 11 w 292"/>
                <a:gd name="T33" fmla="*/ 0 h 204"/>
                <a:gd name="T34" fmla="*/ 83 w 292"/>
                <a:gd name="T35" fmla="*/ 44 h 204"/>
                <a:gd name="T36" fmla="*/ 88 w 292"/>
                <a:gd name="T37" fmla="*/ 44 h 204"/>
                <a:gd name="T38" fmla="*/ 11 w 292"/>
                <a:gd name="T39" fmla="*/ 5 h 204"/>
                <a:gd name="T40" fmla="*/ 281 w 292"/>
                <a:gd name="T41" fmla="*/ 160 h 204"/>
                <a:gd name="T42" fmla="*/ 286 w 292"/>
                <a:gd name="T43" fmla="*/ 154 h 204"/>
                <a:gd name="T44" fmla="*/ 209 w 292"/>
                <a:gd name="T45" fmla="*/ 121 h 204"/>
                <a:gd name="T46" fmla="*/ 292 w 292"/>
                <a:gd name="T47" fmla="*/ 160 h 204"/>
                <a:gd name="T48" fmla="*/ 286 w 292"/>
                <a:gd name="T49" fmla="*/ 165 h 204"/>
                <a:gd name="T50" fmla="*/ 292 w 292"/>
                <a:gd name="T51" fmla="*/ 160 h 204"/>
                <a:gd name="T52" fmla="*/ 88 w 292"/>
                <a:gd name="T53" fmla="*/ 66 h 204"/>
                <a:gd name="T54" fmla="*/ 286 w 292"/>
                <a:gd name="T55" fmla="*/ 154 h 204"/>
                <a:gd name="T56" fmla="*/ 292 w 292"/>
                <a:gd name="T57" fmla="*/ 160 h 204"/>
                <a:gd name="T58" fmla="*/ 6 w 292"/>
                <a:gd name="T59" fmla="*/ 0 h 204"/>
                <a:gd name="T60" fmla="*/ 281 w 292"/>
                <a:gd name="T61" fmla="*/ 160 h 204"/>
                <a:gd name="T62" fmla="*/ 209 w 292"/>
                <a:gd name="T63" fmla="*/ 121 h 204"/>
                <a:gd name="T64" fmla="*/ 83 w 292"/>
                <a:gd name="T65" fmla="*/ 44 h 204"/>
                <a:gd name="T66" fmla="*/ 6 w 292"/>
                <a:gd name="T67" fmla="*/ 5 h 204"/>
                <a:gd name="T68" fmla="*/ 286 w 292"/>
                <a:gd name="T69" fmla="*/ 165 h 204"/>
                <a:gd name="T70" fmla="*/ 11 w 292"/>
                <a:gd name="T71" fmla="*/ 5 h 204"/>
                <a:gd name="T72" fmla="*/ 143 w 292"/>
                <a:gd name="T73" fmla="*/ 121 h 204"/>
                <a:gd name="T74" fmla="*/ 0 w 292"/>
                <a:gd name="T75" fmla="*/ 44 h 204"/>
                <a:gd name="T76" fmla="*/ 6 w 292"/>
                <a:gd name="T77" fmla="*/ 0 h 204"/>
                <a:gd name="T78" fmla="*/ 0 w 292"/>
                <a:gd name="T79" fmla="*/ 5 h 204"/>
                <a:gd name="T80" fmla="*/ 83 w 292"/>
                <a:gd name="T81" fmla="*/ 44 h 204"/>
                <a:gd name="T82" fmla="*/ 83 w 292"/>
                <a:gd name="T83" fmla="*/ 44 h 204"/>
                <a:gd name="T84" fmla="*/ 0 w 292"/>
                <a:gd name="T85" fmla="*/ 44 h 204"/>
                <a:gd name="T86" fmla="*/ 143 w 292"/>
                <a:gd name="T87" fmla="*/ 110 h 204"/>
                <a:gd name="T88" fmla="*/ 77 w 292"/>
                <a:gd name="T89" fmla="*/ 71 h 204"/>
                <a:gd name="T90" fmla="*/ 83 w 292"/>
                <a:gd name="T91" fmla="*/ 71 h 204"/>
                <a:gd name="T92" fmla="*/ 149 w 292"/>
                <a:gd name="T93" fmla="*/ 104 h 204"/>
                <a:gd name="T94" fmla="*/ 83 w 292"/>
                <a:gd name="T95" fmla="*/ 71 h 204"/>
                <a:gd name="T96" fmla="*/ 149 w 292"/>
                <a:gd name="T97" fmla="*/ 1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204">
                  <a:moveTo>
                    <a:pt x="286" y="204"/>
                  </a:moveTo>
                  <a:lnTo>
                    <a:pt x="281" y="204"/>
                  </a:lnTo>
                  <a:lnTo>
                    <a:pt x="281" y="204"/>
                  </a:lnTo>
                  <a:moveTo>
                    <a:pt x="281" y="204"/>
                  </a:moveTo>
                  <a:lnTo>
                    <a:pt x="143" y="121"/>
                  </a:lnTo>
                  <a:lnTo>
                    <a:pt x="143" y="121"/>
                  </a:lnTo>
                  <a:moveTo>
                    <a:pt x="209" y="121"/>
                  </a:moveTo>
                  <a:lnTo>
                    <a:pt x="215" y="121"/>
                  </a:lnTo>
                  <a:lnTo>
                    <a:pt x="215" y="121"/>
                  </a:lnTo>
                  <a:moveTo>
                    <a:pt x="215" y="121"/>
                  </a:moveTo>
                  <a:lnTo>
                    <a:pt x="209" y="121"/>
                  </a:lnTo>
                  <a:lnTo>
                    <a:pt x="209" y="121"/>
                  </a:lnTo>
                  <a:moveTo>
                    <a:pt x="209" y="121"/>
                  </a:moveTo>
                  <a:lnTo>
                    <a:pt x="209" y="121"/>
                  </a:lnTo>
                  <a:lnTo>
                    <a:pt x="209" y="121"/>
                  </a:lnTo>
                  <a:moveTo>
                    <a:pt x="209" y="121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281" y="165"/>
                  </a:moveTo>
                  <a:lnTo>
                    <a:pt x="286" y="165"/>
                  </a:lnTo>
                  <a:lnTo>
                    <a:pt x="286" y="165"/>
                  </a:lnTo>
                  <a:moveTo>
                    <a:pt x="286" y="165"/>
                  </a:moveTo>
                  <a:lnTo>
                    <a:pt x="209" y="121"/>
                  </a:lnTo>
                  <a:lnTo>
                    <a:pt x="209" y="121"/>
                  </a:lnTo>
                  <a:moveTo>
                    <a:pt x="286" y="165"/>
                  </a:moveTo>
                  <a:lnTo>
                    <a:pt x="286" y="165"/>
                  </a:lnTo>
                  <a:lnTo>
                    <a:pt x="286" y="165"/>
                  </a:lnTo>
                  <a:moveTo>
                    <a:pt x="281" y="165"/>
                  </a:moveTo>
                  <a:lnTo>
                    <a:pt x="281" y="204"/>
                  </a:lnTo>
                  <a:lnTo>
                    <a:pt x="281" y="204"/>
                  </a:lnTo>
                  <a:moveTo>
                    <a:pt x="209" y="149"/>
                  </a:moveTo>
                  <a:lnTo>
                    <a:pt x="143" y="110"/>
                  </a:lnTo>
                  <a:lnTo>
                    <a:pt x="143" y="110"/>
                  </a:lnTo>
                  <a:moveTo>
                    <a:pt x="143" y="110"/>
                  </a:moveTo>
                  <a:lnTo>
                    <a:pt x="143" y="121"/>
                  </a:lnTo>
                  <a:lnTo>
                    <a:pt x="143" y="121"/>
                  </a:lnTo>
                  <a:moveTo>
                    <a:pt x="209" y="121"/>
                  </a:moveTo>
                  <a:lnTo>
                    <a:pt x="209" y="149"/>
                  </a:lnTo>
                  <a:lnTo>
                    <a:pt x="209" y="149"/>
                  </a:lnTo>
                  <a:moveTo>
                    <a:pt x="209" y="143"/>
                  </a:moveTo>
                  <a:lnTo>
                    <a:pt x="149" y="104"/>
                  </a:lnTo>
                  <a:lnTo>
                    <a:pt x="149" y="104"/>
                  </a:lnTo>
                  <a:moveTo>
                    <a:pt x="149" y="104"/>
                  </a:moveTo>
                  <a:lnTo>
                    <a:pt x="143" y="110"/>
                  </a:lnTo>
                  <a:lnTo>
                    <a:pt x="143" y="110"/>
                  </a:lnTo>
                  <a:moveTo>
                    <a:pt x="215" y="121"/>
                  </a:moveTo>
                  <a:lnTo>
                    <a:pt x="215" y="121"/>
                  </a:lnTo>
                  <a:lnTo>
                    <a:pt x="215" y="121"/>
                  </a:lnTo>
                  <a:moveTo>
                    <a:pt x="83" y="71"/>
                  </a:moveTo>
                  <a:lnTo>
                    <a:pt x="209" y="143"/>
                  </a:lnTo>
                  <a:lnTo>
                    <a:pt x="209" y="143"/>
                  </a:lnTo>
                  <a:moveTo>
                    <a:pt x="209" y="132"/>
                  </a:moveTo>
                  <a:lnTo>
                    <a:pt x="88" y="60"/>
                  </a:lnTo>
                  <a:lnTo>
                    <a:pt x="88" y="60"/>
                  </a:lnTo>
                  <a:moveTo>
                    <a:pt x="88" y="66"/>
                  </a:moveTo>
                  <a:lnTo>
                    <a:pt x="83" y="71"/>
                  </a:lnTo>
                  <a:lnTo>
                    <a:pt x="83" y="71"/>
                  </a:lnTo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moveTo>
                    <a:pt x="11" y="0"/>
                  </a:moveTo>
                  <a:lnTo>
                    <a:pt x="6" y="0"/>
                  </a:lnTo>
                  <a:lnTo>
                    <a:pt x="6" y="0"/>
                  </a:lnTo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moveTo>
                    <a:pt x="6" y="0"/>
                  </a:moveTo>
                  <a:lnTo>
                    <a:pt x="11" y="0"/>
                  </a:lnTo>
                  <a:lnTo>
                    <a:pt x="11" y="0"/>
                  </a:lnTo>
                  <a:moveTo>
                    <a:pt x="11" y="5"/>
                  </a:moveTo>
                  <a:lnTo>
                    <a:pt x="83" y="44"/>
                  </a:lnTo>
                  <a:lnTo>
                    <a:pt x="83" y="44"/>
                  </a:lnTo>
                  <a:moveTo>
                    <a:pt x="83" y="44"/>
                  </a:moveTo>
                  <a:lnTo>
                    <a:pt x="88" y="44"/>
                  </a:lnTo>
                  <a:lnTo>
                    <a:pt x="88" y="44"/>
                  </a:lnTo>
                  <a:moveTo>
                    <a:pt x="88" y="44"/>
                  </a:moveTo>
                  <a:lnTo>
                    <a:pt x="17" y="0"/>
                  </a:lnTo>
                  <a:lnTo>
                    <a:pt x="17" y="0"/>
                  </a:lnTo>
                  <a:moveTo>
                    <a:pt x="17" y="0"/>
                  </a:moveTo>
                  <a:lnTo>
                    <a:pt x="11" y="5"/>
                  </a:lnTo>
                  <a:lnTo>
                    <a:pt x="11" y="5"/>
                  </a:lnTo>
                  <a:moveTo>
                    <a:pt x="209" y="121"/>
                  </a:moveTo>
                  <a:lnTo>
                    <a:pt x="281" y="160"/>
                  </a:lnTo>
                  <a:lnTo>
                    <a:pt x="281" y="160"/>
                  </a:lnTo>
                  <a:moveTo>
                    <a:pt x="281" y="160"/>
                  </a:moveTo>
                  <a:lnTo>
                    <a:pt x="286" y="154"/>
                  </a:lnTo>
                  <a:lnTo>
                    <a:pt x="286" y="154"/>
                  </a:lnTo>
                  <a:moveTo>
                    <a:pt x="286" y="154"/>
                  </a:moveTo>
                  <a:lnTo>
                    <a:pt x="215" y="116"/>
                  </a:lnTo>
                  <a:lnTo>
                    <a:pt x="215" y="116"/>
                  </a:lnTo>
                  <a:moveTo>
                    <a:pt x="215" y="116"/>
                  </a:moveTo>
                  <a:lnTo>
                    <a:pt x="209" y="121"/>
                  </a:lnTo>
                  <a:lnTo>
                    <a:pt x="209" y="121"/>
                  </a:lnTo>
                  <a:moveTo>
                    <a:pt x="292" y="160"/>
                  </a:moveTo>
                  <a:lnTo>
                    <a:pt x="292" y="160"/>
                  </a:lnTo>
                  <a:lnTo>
                    <a:pt x="292" y="160"/>
                  </a:lnTo>
                  <a:moveTo>
                    <a:pt x="292" y="160"/>
                  </a:moveTo>
                  <a:lnTo>
                    <a:pt x="286" y="165"/>
                  </a:lnTo>
                  <a:lnTo>
                    <a:pt x="286" y="165"/>
                  </a:lnTo>
                  <a:moveTo>
                    <a:pt x="286" y="165"/>
                  </a:moveTo>
                  <a:lnTo>
                    <a:pt x="286" y="165"/>
                  </a:lnTo>
                  <a:lnTo>
                    <a:pt x="286" y="165"/>
                  </a:lnTo>
                  <a:moveTo>
                    <a:pt x="286" y="165"/>
                  </a:moveTo>
                  <a:lnTo>
                    <a:pt x="292" y="160"/>
                  </a:lnTo>
                  <a:lnTo>
                    <a:pt x="292" y="160"/>
                  </a:lnTo>
                  <a:moveTo>
                    <a:pt x="88" y="44"/>
                  </a:moveTo>
                  <a:lnTo>
                    <a:pt x="88" y="66"/>
                  </a:lnTo>
                  <a:lnTo>
                    <a:pt x="88" y="66"/>
                  </a:lnTo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moveTo>
                    <a:pt x="286" y="154"/>
                  </a:moveTo>
                  <a:lnTo>
                    <a:pt x="286" y="160"/>
                  </a:lnTo>
                  <a:lnTo>
                    <a:pt x="286" y="160"/>
                  </a:lnTo>
                  <a:moveTo>
                    <a:pt x="292" y="160"/>
                  </a:moveTo>
                  <a:lnTo>
                    <a:pt x="292" y="160"/>
                  </a:lnTo>
                  <a:lnTo>
                    <a:pt x="292" y="160"/>
                  </a:lnTo>
                  <a:moveTo>
                    <a:pt x="6" y="5"/>
                  </a:moveTo>
                  <a:lnTo>
                    <a:pt x="6" y="0"/>
                  </a:lnTo>
                  <a:lnTo>
                    <a:pt x="6" y="0"/>
                  </a:lnTo>
                  <a:moveTo>
                    <a:pt x="286" y="165"/>
                  </a:moveTo>
                  <a:lnTo>
                    <a:pt x="286" y="165"/>
                  </a:lnTo>
                  <a:lnTo>
                    <a:pt x="286" y="165"/>
                  </a:lnTo>
                  <a:moveTo>
                    <a:pt x="281" y="160"/>
                  </a:moveTo>
                  <a:lnTo>
                    <a:pt x="281" y="160"/>
                  </a:lnTo>
                  <a:lnTo>
                    <a:pt x="281" y="160"/>
                  </a:lnTo>
                  <a:moveTo>
                    <a:pt x="209" y="121"/>
                  </a:moveTo>
                  <a:lnTo>
                    <a:pt x="209" y="121"/>
                  </a:lnTo>
                  <a:lnTo>
                    <a:pt x="209" y="121"/>
                  </a:lnTo>
                  <a:moveTo>
                    <a:pt x="83" y="71"/>
                  </a:moveTo>
                  <a:lnTo>
                    <a:pt x="83" y="44"/>
                  </a:lnTo>
                  <a:lnTo>
                    <a:pt x="83" y="44"/>
                  </a:lnTo>
                  <a:moveTo>
                    <a:pt x="11" y="5"/>
                  </a:moveTo>
                  <a:lnTo>
                    <a:pt x="11" y="5"/>
                  </a:lnTo>
                  <a:lnTo>
                    <a:pt x="11" y="5"/>
                  </a:lnTo>
                  <a:moveTo>
                    <a:pt x="6" y="5"/>
                  </a:moveTo>
                  <a:lnTo>
                    <a:pt x="6" y="0"/>
                  </a:lnTo>
                  <a:lnTo>
                    <a:pt x="6" y="0"/>
                  </a:lnTo>
                  <a:moveTo>
                    <a:pt x="286" y="165"/>
                  </a:moveTo>
                  <a:lnTo>
                    <a:pt x="286" y="165"/>
                  </a:lnTo>
                  <a:lnTo>
                    <a:pt x="286" y="165"/>
                  </a:lnTo>
                  <a:moveTo>
                    <a:pt x="11" y="5"/>
                  </a:moveTo>
                  <a:lnTo>
                    <a:pt x="11" y="5"/>
                  </a:lnTo>
                  <a:lnTo>
                    <a:pt x="11" y="5"/>
                  </a:lnTo>
                  <a:moveTo>
                    <a:pt x="286" y="160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143" y="121"/>
                  </a:moveTo>
                  <a:lnTo>
                    <a:pt x="143" y="121"/>
                  </a:lnTo>
                  <a:lnTo>
                    <a:pt x="143" y="121"/>
                  </a:lnTo>
                  <a:moveTo>
                    <a:pt x="143" y="121"/>
                  </a:moveTo>
                  <a:lnTo>
                    <a:pt x="0" y="44"/>
                  </a:lnTo>
                  <a:lnTo>
                    <a:pt x="0" y="44"/>
                  </a:lnTo>
                  <a:moveTo>
                    <a:pt x="77" y="44"/>
                  </a:moveTo>
                  <a:lnTo>
                    <a:pt x="6" y="0"/>
                  </a:lnTo>
                  <a:lnTo>
                    <a:pt x="6" y="0"/>
                  </a:lnTo>
                  <a:moveTo>
                    <a:pt x="6" y="0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0" y="5"/>
                  </a:moveTo>
                  <a:lnTo>
                    <a:pt x="77" y="49"/>
                  </a:lnTo>
                  <a:lnTo>
                    <a:pt x="77" y="49"/>
                  </a:lnTo>
                  <a:moveTo>
                    <a:pt x="77" y="49"/>
                  </a:moveTo>
                  <a:lnTo>
                    <a:pt x="83" y="44"/>
                  </a:lnTo>
                  <a:lnTo>
                    <a:pt x="83" y="44"/>
                  </a:lnTo>
                  <a:moveTo>
                    <a:pt x="83" y="44"/>
                  </a:moveTo>
                  <a:lnTo>
                    <a:pt x="83" y="44"/>
                  </a:lnTo>
                  <a:lnTo>
                    <a:pt x="83" y="44"/>
                  </a:lnTo>
                  <a:moveTo>
                    <a:pt x="83" y="44"/>
                  </a:moveTo>
                  <a:lnTo>
                    <a:pt x="77" y="44"/>
                  </a:lnTo>
                  <a:lnTo>
                    <a:pt x="77" y="44"/>
                  </a:lnTo>
                  <a:moveTo>
                    <a:pt x="0" y="44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143" y="121"/>
                  </a:moveTo>
                  <a:lnTo>
                    <a:pt x="143" y="110"/>
                  </a:lnTo>
                  <a:lnTo>
                    <a:pt x="143" y="110"/>
                  </a:lnTo>
                  <a:moveTo>
                    <a:pt x="143" y="110"/>
                  </a:moveTo>
                  <a:lnTo>
                    <a:pt x="77" y="71"/>
                  </a:lnTo>
                  <a:lnTo>
                    <a:pt x="77" y="71"/>
                  </a:lnTo>
                  <a:moveTo>
                    <a:pt x="77" y="71"/>
                  </a:moveTo>
                  <a:lnTo>
                    <a:pt x="77" y="49"/>
                  </a:lnTo>
                  <a:lnTo>
                    <a:pt x="77" y="49"/>
                  </a:lnTo>
                  <a:moveTo>
                    <a:pt x="83" y="71"/>
                  </a:moveTo>
                  <a:lnTo>
                    <a:pt x="77" y="71"/>
                  </a:lnTo>
                  <a:lnTo>
                    <a:pt x="77" y="71"/>
                  </a:lnTo>
                  <a:moveTo>
                    <a:pt x="143" y="110"/>
                  </a:moveTo>
                  <a:lnTo>
                    <a:pt x="149" y="104"/>
                  </a:lnTo>
                  <a:lnTo>
                    <a:pt x="149" y="104"/>
                  </a:lnTo>
                  <a:moveTo>
                    <a:pt x="149" y="104"/>
                  </a:moveTo>
                  <a:lnTo>
                    <a:pt x="83" y="71"/>
                  </a:lnTo>
                  <a:lnTo>
                    <a:pt x="83" y="71"/>
                  </a:lnTo>
                  <a:moveTo>
                    <a:pt x="83" y="71"/>
                  </a:moveTo>
                  <a:lnTo>
                    <a:pt x="83" y="44"/>
                  </a:lnTo>
                  <a:lnTo>
                    <a:pt x="83" y="44"/>
                  </a:lnTo>
                  <a:moveTo>
                    <a:pt x="149" y="104"/>
                  </a:moveTo>
                  <a:lnTo>
                    <a:pt x="149" y="110"/>
                  </a:lnTo>
                  <a:lnTo>
                    <a:pt x="149" y="110"/>
                  </a:lnTo>
                </a:path>
              </a:pathLst>
            </a:custGeom>
            <a:noFill/>
            <a:ln w="0">
              <a:solidFill>
                <a:srgbClr val="FF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0" name="Freeform 73">
              <a:extLst>
                <a:ext uri="{FF2B5EF4-FFF2-40B4-BE49-F238E27FC236}">
                  <a16:creationId xmlns:a16="http://schemas.microsoft.com/office/drawing/2014/main" id="{E8DCA42D-F6E5-4F76-BDCF-178F4B5009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0" y="3180"/>
              <a:ext cx="66" cy="331"/>
            </a:xfrm>
            <a:custGeom>
              <a:avLst/>
              <a:gdLst>
                <a:gd name="T0" fmla="*/ 66 w 66"/>
                <a:gd name="T1" fmla="*/ 314 h 331"/>
                <a:gd name="T2" fmla="*/ 66 w 66"/>
                <a:gd name="T3" fmla="*/ 0 h 331"/>
                <a:gd name="T4" fmla="*/ 66 w 66"/>
                <a:gd name="T5" fmla="*/ 0 h 331"/>
                <a:gd name="T6" fmla="*/ 66 w 66"/>
                <a:gd name="T7" fmla="*/ 314 h 331"/>
                <a:gd name="T8" fmla="*/ 61 w 66"/>
                <a:gd name="T9" fmla="*/ 314 h 331"/>
                <a:gd name="T10" fmla="*/ 61 w 66"/>
                <a:gd name="T11" fmla="*/ 314 h 331"/>
                <a:gd name="T12" fmla="*/ 61 w 66"/>
                <a:gd name="T13" fmla="*/ 314 h 331"/>
                <a:gd name="T14" fmla="*/ 61 w 66"/>
                <a:gd name="T15" fmla="*/ 320 h 331"/>
                <a:gd name="T16" fmla="*/ 61 w 66"/>
                <a:gd name="T17" fmla="*/ 320 h 331"/>
                <a:gd name="T18" fmla="*/ 61 w 66"/>
                <a:gd name="T19" fmla="*/ 320 h 331"/>
                <a:gd name="T20" fmla="*/ 55 w 66"/>
                <a:gd name="T21" fmla="*/ 325 h 331"/>
                <a:gd name="T22" fmla="*/ 55 w 66"/>
                <a:gd name="T23" fmla="*/ 325 h 331"/>
                <a:gd name="T24" fmla="*/ 55 w 66"/>
                <a:gd name="T25" fmla="*/ 325 h 331"/>
                <a:gd name="T26" fmla="*/ 50 w 66"/>
                <a:gd name="T27" fmla="*/ 325 h 331"/>
                <a:gd name="T28" fmla="*/ 50 w 66"/>
                <a:gd name="T29" fmla="*/ 325 h 331"/>
                <a:gd name="T30" fmla="*/ 50 w 66"/>
                <a:gd name="T31" fmla="*/ 325 h 331"/>
                <a:gd name="T32" fmla="*/ 39 w 66"/>
                <a:gd name="T33" fmla="*/ 331 h 331"/>
                <a:gd name="T34" fmla="*/ 39 w 66"/>
                <a:gd name="T35" fmla="*/ 331 h 331"/>
                <a:gd name="T36" fmla="*/ 39 w 66"/>
                <a:gd name="T37" fmla="*/ 331 h 331"/>
                <a:gd name="T38" fmla="*/ 33 w 66"/>
                <a:gd name="T39" fmla="*/ 331 h 331"/>
                <a:gd name="T40" fmla="*/ 33 w 66"/>
                <a:gd name="T41" fmla="*/ 331 h 331"/>
                <a:gd name="T42" fmla="*/ 33 w 66"/>
                <a:gd name="T43" fmla="*/ 331 h 331"/>
                <a:gd name="T44" fmla="*/ 28 w 66"/>
                <a:gd name="T45" fmla="*/ 331 h 331"/>
                <a:gd name="T46" fmla="*/ 28 w 66"/>
                <a:gd name="T47" fmla="*/ 331 h 331"/>
                <a:gd name="T48" fmla="*/ 28 w 66"/>
                <a:gd name="T49" fmla="*/ 331 h 331"/>
                <a:gd name="T50" fmla="*/ 16 w 66"/>
                <a:gd name="T51" fmla="*/ 325 h 331"/>
                <a:gd name="T52" fmla="*/ 16 w 66"/>
                <a:gd name="T53" fmla="*/ 325 h 331"/>
                <a:gd name="T54" fmla="*/ 16 w 66"/>
                <a:gd name="T55" fmla="*/ 325 h 331"/>
                <a:gd name="T56" fmla="*/ 11 w 66"/>
                <a:gd name="T57" fmla="*/ 325 h 331"/>
                <a:gd name="T58" fmla="*/ 11 w 66"/>
                <a:gd name="T59" fmla="*/ 325 h 331"/>
                <a:gd name="T60" fmla="*/ 11 w 66"/>
                <a:gd name="T61" fmla="*/ 325 h 331"/>
                <a:gd name="T62" fmla="*/ 5 w 66"/>
                <a:gd name="T63" fmla="*/ 320 h 331"/>
                <a:gd name="T64" fmla="*/ 5 w 66"/>
                <a:gd name="T65" fmla="*/ 320 h 331"/>
                <a:gd name="T66" fmla="*/ 5 w 66"/>
                <a:gd name="T67" fmla="*/ 320 h 331"/>
                <a:gd name="T68" fmla="*/ 5 w 66"/>
                <a:gd name="T69" fmla="*/ 314 h 331"/>
                <a:gd name="T70" fmla="*/ 5 w 66"/>
                <a:gd name="T71" fmla="*/ 314 h 331"/>
                <a:gd name="T72" fmla="*/ 5 w 66"/>
                <a:gd name="T73" fmla="*/ 314 h 331"/>
                <a:gd name="T74" fmla="*/ 0 w 66"/>
                <a:gd name="T75" fmla="*/ 314 h 331"/>
                <a:gd name="T76" fmla="*/ 0 w 66"/>
                <a:gd name="T77" fmla="*/ 314 h 331"/>
                <a:gd name="T78" fmla="*/ 0 w 66"/>
                <a:gd name="T79" fmla="*/ 314 h 331"/>
                <a:gd name="T80" fmla="*/ 0 w 66"/>
                <a:gd name="T81" fmla="*/ 0 h 331"/>
                <a:gd name="T82" fmla="*/ 0 w 66"/>
                <a:gd name="T83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331">
                  <a:moveTo>
                    <a:pt x="66" y="314"/>
                  </a:moveTo>
                  <a:lnTo>
                    <a:pt x="66" y="0"/>
                  </a:lnTo>
                  <a:lnTo>
                    <a:pt x="66" y="0"/>
                  </a:lnTo>
                  <a:moveTo>
                    <a:pt x="66" y="314"/>
                  </a:moveTo>
                  <a:lnTo>
                    <a:pt x="61" y="314"/>
                  </a:lnTo>
                  <a:lnTo>
                    <a:pt x="61" y="314"/>
                  </a:lnTo>
                  <a:moveTo>
                    <a:pt x="61" y="314"/>
                  </a:moveTo>
                  <a:lnTo>
                    <a:pt x="61" y="320"/>
                  </a:lnTo>
                  <a:lnTo>
                    <a:pt x="61" y="320"/>
                  </a:lnTo>
                  <a:moveTo>
                    <a:pt x="61" y="320"/>
                  </a:moveTo>
                  <a:lnTo>
                    <a:pt x="55" y="325"/>
                  </a:lnTo>
                  <a:lnTo>
                    <a:pt x="55" y="325"/>
                  </a:lnTo>
                  <a:moveTo>
                    <a:pt x="55" y="325"/>
                  </a:moveTo>
                  <a:lnTo>
                    <a:pt x="50" y="325"/>
                  </a:lnTo>
                  <a:lnTo>
                    <a:pt x="50" y="325"/>
                  </a:lnTo>
                  <a:moveTo>
                    <a:pt x="50" y="325"/>
                  </a:moveTo>
                  <a:lnTo>
                    <a:pt x="39" y="331"/>
                  </a:lnTo>
                  <a:lnTo>
                    <a:pt x="39" y="331"/>
                  </a:lnTo>
                  <a:moveTo>
                    <a:pt x="39" y="331"/>
                  </a:moveTo>
                  <a:lnTo>
                    <a:pt x="33" y="331"/>
                  </a:lnTo>
                  <a:lnTo>
                    <a:pt x="33" y="331"/>
                  </a:lnTo>
                  <a:moveTo>
                    <a:pt x="33" y="331"/>
                  </a:moveTo>
                  <a:lnTo>
                    <a:pt x="28" y="331"/>
                  </a:lnTo>
                  <a:lnTo>
                    <a:pt x="28" y="331"/>
                  </a:lnTo>
                  <a:moveTo>
                    <a:pt x="28" y="331"/>
                  </a:moveTo>
                  <a:lnTo>
                    <a:pt x="16" y="325"/>
                  </a:lnTo>
                  <a:lnTo>
                    <a:pt x="16" y="325"/>
                  </a:lnTo>
                  <a:moveTo>
                    <a:pt x="16" y="325"/>
                  </a:moveTo>
                  <a:lnTo>
                    <a:pt x="11" y="325"/>
                  </a:lnTo>
                  <a:lnTo>
                    <a:pt x="11" y="325"/>
                  </a:lnTo>
                  <a:moveTo>
                    <a:pt x="11" y="325"/>
                  </a:moveTo>
                  <a:lnTo>
                    <a:pt x="5" y="320"/>
                  </a:lnTo>
                  <a:lnTo>
                    <a:pt x="5" y="320"/>
                  </a:lnTo>
                  <a:moveTo>
                    <a:pt x="5" y="320"/>
                  </a:moveTo>
                  <a:lnTo>
                    <a:pt x="5" y="314"/>
                  </a:lnTo>
                  <a:lnTo>
                    <a:pt x="5" y="314"/>
                  </a:lnTo>
                  <a:moveTo>
                    <a:pt x="5" y="314"/>
                  </a:moveTo>
                  <a:lnTo>
                    <a:pt x="0" y="314"/>
                  </a:lnTo>
                  <a:lnTo>
                    <a:pt x="0" y="314"/>
                  </a:lnTo>
                  <a:moveTo>
                    <a:pt x="0" y="314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B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1" name="Freeform 74">
              <a:extLst>
                <a:ext uri="{FF2B5EF4-FFF2-40B4-BE49-F238E27FC236}">
                  <a16:creationId xmlns:a16="http://schemas.microsoft.com/office/drawing/2014/main" id="{DFF370AE-213C-46B1-AE2C-DD09A1203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8" y="3235"/>
              <a:ext cx="61" cy="94"/>
            </a:xfrm>
            <a:custGeom>
              <a:avLst/>
              <a:gdLst>
                <a:gd name="T0" fmla="*/ 61 w 61"/>
                <a:gd name="T1" fmla="*/ 0 h 94"/>
                <a:gd name="T2" fmla="*/ 61 w 61"/>
                <a:gd name="T3" fmla="*/ 94 h 94"/>
                <a:gd name="T4" fmla="*/ 61 w 61"/>
                <a:gd name="T5" fmla="*/ 94 h 94"/>
                <a:gd name="T6" fmla="*/ 0 w 61"/>
                <a:gd name="T7" fmla="*/ 11 h 94"/>
                <a:gd name="T8" fmla="*/ 0 w 61"/>
                <a:gd name="T9" fmla="*/ 88 h 94"/>
                <a:gd name="T10" fmla="*/ 0 w 61"/>
                <a:gd name="T11" fmla="*/ 8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94">
                  <a:moveTo>
                    <a:pt x="61" y="0"/>
                  </a:moveTo>
                  <a:lnTo>
                    <a:pt x="61" y="94"/>
                  </a:lnTo>
                  <a:lnTo>
                    <a:pt x="61" y="94"/>
                  </a:lnTo>
                  <a:moveTo>
                    <a:pt x="0" y="11"/>
                  </a:moveTo>
                  <a:lnTo>
                    <a:pt x="0" y="88"/>
                  </a:lnTo>
                  <a:lnTo>
                    <a:pt x="0" y="88"/>
                  </a:lnTo>
                </a:path>
              </a:pathLst>
            </a:custGeom>
            <a:noFill/>
            <a:ln w="0">
              <a:solidFill>
                <a:srgbClr val="3B3B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2" name="Freeform 75">
              <a:extLst>
                <a:ext uri="{FF2B5EF4-FFF2-40B4-BE49-F238E27FC236}">
                  <a16:creationId xmlns:a16="http://schemas.microsoft.com/office/drawing/2014/main" id="{56EDCFEF-CA57-4032-A0A1-F9F9BE8E9B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6" y="3020"/>
              <a:ext cx="61" cy="325"/>
            </a:xfrm>
            <a:custGeom>
              <a:avLst/>
              <a:gdLst>
                <a:gd name="T0" fmla="*/ 61 w 61"/>
                <a:gd name="T1" fmla="*/ 309 h 325"/>
                <a:gd name="T2" fmla="*/ 61 w 61"/>
                <a:gd name="T3" fmla="*/ 0 h 325"/>
                <a:gd name="T4" fmla="*/ 61 w 61"/>
                <a:gd name="T5" fmla="*/ 0 h 325"/>
                <a:gd name="T6" fmla="*/ 61 w 61"/>
                <a:gd name="T7" fmla="*/ 309 h 325"/>
                <a:gd name="T8" fmla="*/ 61 w 61"/>
                <a:gd name="T9" fmla="*/ 314 h 325"/>
                <a:gd name="T10" fmla="*/ 61 w 61"/>
                <a:gd name="T11" fmla="*/ 314 h 325"/>
                <a:gd name="T12" fmla="*/ 61 w 61"/>
                <a:gd name="T13" fmla="*/ 314 h 325"/>
                <a:gd name="T14" fmla="*/ 55 w 61"/>
                <a:gd name="T15" fmla="*/ 320 h 325"/>
                <a:gd name="T16" fmla="*/ 55 w 61"/>
                <a:gd name="T17" fmla="*/ 320 h 325"/>
                <a:gd name="T18" fmla="*/ 55 w 61"/>
                <a:gd name="T19" fmla="*/ 320 h 325"/>
                <a:gd name="T20" fmla="*/ 50 w 61"/>
                <a:gd name="T21" fmla="*/ 320 h 325"/>
                <a:gd name="T22" fmla="*/ 50 w 61"/>
                <a:gd name="T23" fmla="*/ 320 h 325"/>
                <a:gd name="T24" fmla="*/ 50 w 61"/>
                <a:gd name="T25" fmla="*/ 320 h 325"/>
                <a:gd name="T26" fmla="*/ 44 w 61"/>
                <a:gd name="T27" fmla="*/ 325 h 325"/>
                <a:gd name="T28" fmla="*/ 44 w 61"/>
                <a:gd name="T29" fmla="*/ 325 h 325"/>
                <a:gd name="T30" fmla="*/ 44 w 61"/>
                <a:gd name="T31" fmla="*/ 325 h 325"/>
                <a:gd name="T32" fmla="*/ 39 w 61"/>
                <a:gd name="T33" fmla="*/ 325 h 325"/>
                <a:gd name="T34" fmla="*/ 39 w 61"/>
                <a:gd name="T35" fmla="*/ 325 h 325"/>
                <a:gd name="T36" fmla="*/ 39 w 61"/>
                <a:gd name="T37" fmla="*/ 325 h 325"/>
                <a:gd name="T38" fmla="*/ 28 w 61"/>
                <a:gd name="T39" fmla="*/ 325 h 325"/>
                <a:gd name="T40" fmla="*/ 28 w 61"/>
                <a:gd name="T41" fmla="*/ 325 h 325"/>
                <a:gd name="T42" fmla="*/ 28 w 61"/>
                <a:gd name="T43" fmla="*/ 325 h 325"/>
                <a:gd name="T44" fmla="*/ 22 w 61"/>
                <a:gd name="T45" fmla="*/ 325 h 325"/>
                <a:gd name="T46" fmla="*/ 22 w 61"/>
                <a:gd name="T47" fmla="*/ 325 h 325"/>
                <a:gd name="T48" fmla="*/ 22 w 61"/>
                <a:gd name="T49" fmla="*/ 325 h 325"/>
                <a:gd name="T50" fmla="*/ 11 w 61"/>
                <a:gd name="T51" fmla="*/ 325 h 325"/>
                <a:gd name="T52" fmla="*/ 11 w 61"/>
                <a:gd name="T53" fmla="*/ 325 h 325"/>
                <a:gd name="T54" fmla="*/ 11 w 61"/>
                <a:gd name="T55" fmla="*/ 325 h 325"/>
                <a:gd name="T56" fmla="*/ 6 w 61"/>
                <a:gd name="T57" fmla="*/ 320 h 325"/>
                <a:gd name="T58" fmla="*/ 6 w 61"/>
                <a:gd name="T59" fmla="*/ 320 h 325"/>
                <a:gd name="T60" fmla="*/ 6 w 61"/>
                <a:gd name="T61" fmla="*/ 320 h 325"/>
                <a:gd name="T62" fmla="*/ 0 w 61"/>
                <a:gd name="T63" fmla="*/ 320 h 325"/>
                <a:gd name="T64" fmla="*/ 0 w 61"/>
                <a:gd name="T65" fmla="*/ 320 h 325"/>
                <a:gd name="T66" fmla="*/ 0 w 61"/>
                <a:gd name="T67" fmla="*/ 320 h 325"/>
                <a:gd name="T68" fmla="*/ 0 w 61"/>
                <a:gd name="T69" fmla="*/ 314 h 325"/>
                <a:gd name="T70" fmla="*/ 0 w 61"/>
                <a:gd name="T71" fmla="*/ 314 h 325"/>
                <a:gd name="T72" fmla="*/ 0 w 61"/>
                <a:gd name="T73" fmla="*/ 314 h 325"/>
                <a:gd name="T74" fmla="*/ 0 w 61"/>
                <a:gd name="T75" fmla="*/ 309 h 325"/>
                <a:gd name="T76" fmla="*/ 0 w 61"/>
                <a:gd name="T77" fmla="*/ 309 h 325"/>
                <a:gd name="T78" fmla="*/ 0 w 61"/>
                <a:gd name="T79" fmla="*/ 309 h 325"/>
                <a:gd name="T80" fmla="*/ 0 w 61"/>
                <a:gd name="T81" fmla="*/ 0 h 325"/>
                <a:gd name="T82" fmla="*/ 0 w 61"/>
                <a:gd name="T8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" h="325">
                  <a:moveTo>
                    <a:pt x="61" y="309"/>
                  </a:moveTo>
                  <a:lnTo>
                    <a:pt x="61" y="0"/>
                  </a:lnTo>
                  <a:lnTo>
                    <a:pt x="61" y="0"/>
                  </a:lnTo>
                  <a:moveTo>
                    <a:pt x="61" y="309"/>
                  </a:moveTo>
                  <a:lnTo>
                    <a:pt x="61" y="314"/>
                  </a:lnTo>
                  <a:lnTo>
                    <a:pt x="61" y="314"/>
                  </a:lnTo>
                  <a:moveTo>
                    <a:pt x="61" y="314"/>
                  </a:moveTo>
                  <a:lnTo>
                    <a:pt x="55" y="320"/>
                  </a:lnTo>
                  <a:lnTo>
                    <a:pt x="55" y="320"/>
                  </a:lnTo>
                  <a:moveTo>
                    <a:pt x="55" y="320"/>
                  </a:moveTo>
                  <a:lnTo>
                    <a:pt x="50" y="320"/>
                  </a:lnTo>
                  <a:lnTo>
                    <a:pt x="50" y="320"/>
                  </a:lnTo>
                  <a:moveTo>
                    <a:pt x="50" y="320"/>
                  </a:moveTo>
                  <a:lnTo>
                    <a:pt x="44" y="325"/>
                  </a:lnTo>
                  <a:lnTo>
                    <a:pt x="44" y="325"/>
                  </a:lnTo>
                  <a:moveTo>
                    <a:pt x="44" y="325"/>
                  </a:moveTo>
                  <a:lnTo>
                    <a:pt x="39" y="325"/>
                  </a:lnTo>
                  <a:lnTo>
                    <a:pt x="39" y="325"/>
                  </a:lnTo>
                  <a:moveTo>
                    <a:pt x="39" y="325"/>
                  </a:moveTo>
                  <a:lnTo>
                    <a:pt x="28" y="325"/>
                  </a:lnTo>
                  <a:lnTo>
                    <a:pt x="28" y="325"/>
                  </a:lnTo>
                  <a:moveTo>
                    <a:pt x="28" y="325"/>
                  </a:moveTo>
                  <a:lnTo>
                    <a:pt x="22" y="325"/>
                  </a:lnTo>
                  <a:lnTo>
                    <a:pt x="22" y="325"/>
                  </a:lnTo>
                  <a:moveTo>
                    <a:pt x="22" y="325"/>
                  </a:moveTo>
                  <a:lnTo>
                    <a:pt x="11" y="325"/>
                  </a:lnTo>
                  <a:lnTo>
                    <a:pt x="11" y="325"/>
                  </a:lnTo>
                  <a:moveTo>
                    <a:pt x="11" y="325"/>
                  </a:moveTo>
                  <a:lnTo>
                    <a:pt x="6" y="320"/>
                  </a:lnTo>
                  <a:lnTo>
                    <a:pt x="6" y="320"/>
                  </a:lnTo>
                  <a:moveTo>
                    <a:pt x="6" y="320"/>
                  </a:moveTo>
                  <a:lnTo>
                    <a:pt x="0" y="320"/>
                  </a:lnTo>
                  <a:lnTo>
                    <a:pt x="0" y="320"/>
                  </a:lnTo>
                  <a:moveTo>
                    <a:pt x="0" y="320"/>
                  </a:moveTo>
                  <a:lnTo>
                    <a:pt x="0" y="314"/>
                  </a:lnTo>
                  <a:lnTo>
                    <a:pt x="0" y="314"/>
                  </a:lnTo>
                  <a:moveTo>
                    <a:pt x="0" y="314"/>
                  </a:moveTo>
                  <a:lnTo>
                    <a:pt x="0" y="309"/>
                  </a:lnTo>
                  <a:lnTo>
                    <a:pt x="0" y="309"/>
                  </a:lnTo>
                  <a:moveTo>
                    <a:pt x="0" y="30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B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3" name="Freeform 76">
              <a:extLst>
                <a:ext uri="{FF2B5EF4-FFF2-40B4-BE49-F238E27FC236}">
                  <a16:creationId xmlns:a16="http://schemas.microsoft.com/office/drawing/2014/main" id="{EB8EF837-47AA-49C2-9D28-D8F4B435D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5" y="2474"/>
              <a:ext cx="61" cy="436"/>
            </a:xfrm>
            <a:custGeom>
              <a:avLst/>
              <a:gdLst>
                <a:gd name="T0" fmla="*/ 22 w 61"/>
                <a:gd name="T1" fmla="*/ 436 h 436"/>
                <a:gd name="T2" fmla="*/ 11 w 61"/>
                <a:gd name="T3" fmla="*/ 436 h 436"/>
                <a:gd name="T4" fmla="*/ 11 w 61"/>
                <a:gd name="T5" fmla="*/ 436 h 436"/>
                <a:gd name="T6" fmla="*/ 28 w 61"/>
                <a:gd name="T7" fmla="*/ 436 h 436"/>
                <a:gd name="T8" fmla="*/ 22 w 61"/>
                <a:gd name="T9" fmla="*/ 436 h 436"/>
                <a:gd name="T10" fmla="*/ 22 w 61"/>
                <a:gd name="T11" fmla="*/ 436 h 436"/>
                <a:gd name="T12" fmla="*/ 39 w 61"/>
                <a:gd name="T13" fmla="*/ 436 h 436"/>
                <a:gd name="T14" fmla="*/ 28 w 61"/>
                <a:gd name="T15" fmla="*/ 436 h 436"/>
                <a:gd name="T16" fmla="*/ 28 w 61"/>
                <a:gd name="T17" fmla="*/ 436 h 436"/>
                <a:gd name="T18" fmla="*/ 44 w 61"/>
                <a:gd name="T19" fmla="*/ 436 h 436"/>
                <a:gd name="T20" fmla="*/ 39 w 61"/>
                <a:gd name="T21" fmla="*/ 436 h 436"/>
                <a:gd name="T22" fmla="*/ 39 w 61"/>
                <a:gd name="T23" fmla="*/ 436 h 436"/>
                <a:gd name="T24" fmla="*/ 50 w 61"/>
                <a:gd name="T25" fmla="*/ 430 h 436"/>
                <a:gd name="T26" fmla="*/ 44 w 61"/>
                <a:gd name="T27" fmla="*/ 436 h 436"/>
                <a:gd name="T28" fmla="*/ 44 w 61"/>
                <a:gd name="T29" fmla="*/ 436 h 436"/>
                <a:gd name="T30" fmla="*/ 55 w 61"/>
                <a:gd name="T31" fmla="*/ 425 h 436"/>
                <a:gd name="T32" fmla="*/ 50 w 61"/>
                <a:gd name="T33" fmla="*/ 430 h 436"/>
                <a:gd name="T34" fmla="*/ 50 w 61"/>
                <a:gd name="T35" fmla="*/ 430 h 436"/>
                <a:gd name="T36" fmla="*/ 55 w 61"/>
                <a:gd name="T37" fmla="*/ 425 h 436"/>
                <a:gd name="T38" fmla="*/ 55 w 61"/>
                <a:gd name="T39" fmla="*/ 425 h 436"/>
                <a:gd name="T40" fmla="*/ 55 w 61"/>
                <a:gd name="T41" fmla="*/ 425 h 436"/>
                <a:gd name="T42" fmla="*/ 61 w 61"/>
                <a:gd name="T43" fmla="*/ 0 h 436"/>
                <a:gd name="T44" fmla="*/ 61 w 61"/>
                <a:gd name="T45" fmla="*/ 419 h 436"/>
                <a:gd name="T46" fmla="*/ 61 w 61"/>
                <a:gd name="T47" fmla="*/ 419 h 436"/>
                <a:gd name="T48" fmla="*/ 61 w 61"/>
                <a:gd name="T49" fmla="*/ 419 h 436"/>
                <a:gd name="T50" fmla="*/ 55 w 61"/>
                <a:gd name="T51" fmla="*/ 425 h 436"/>
                <a:gd name="T52" fmla="*/ 55 w 61"/>
                <a:gd name="T53" fmla="*/ 425 h 436"/>
                <a:gd name="T54" fmla="*/ 0 w 61"/>
                <a:gd name="T55" fmla="*/ 0 h 436"/>
                <a:gd name="T56" fmla="*/ 0 w 61"/>
                <a:gd name="T57" fmla="*/ 419 h 436"/>
                <a:gd name="T58" fmla="*/ 0 w 61"/>
                <a:gd name="T59" fmla="*/ 419 h 436"/>
                <a:gd name="T60" fmla="*/ 0 w 61"/>
                <a:gd name="T61" fmla="*/ 425 h 436"/>
                <a:gd name="T62" fmla="*/ 0 w 61"/>
                <a:gd name="T63" fmla="*/ 419 h 436"/>
                <a:gd name="T64" fmla="*/ 0 w 61"/>
                <a:gd name="T65" fmla="*/ 419 h 436"/>
                <a:gd name="T66" fmla="*/ 0 w 61"/>
                <a:gd name="T67" fmla="*/ 425 h 436"/>
                <a:gd name="T68" fmla="*/ 0 w 61"/>
                <a:gd name="T69" fmla="*/ 425 h 436"/>
                <a:gd name="T70" fmla="*/ 0 w 61"/>
                <a:gd name="T71" fmla="*/ 425 h 436"/>
                <a:gd name="T72" fmla="*/ 6 w 61"/>
                <a:gd name="T73" fmla="*/ 430 h 436"/>
                <a:gd name="T74" fmla="*/ 0 w 61"/>
                <a:gd name="T75" fmla="*/ 425 h 436"/>
                <a:gd name="T76" fmla="*/ 0 w 61"/>
                <a:gd name="T77" fmla="*/ 425 h 436"/>
                <a:gd name="T78" fmla="*/ 11 w 61"/>
                <a:gd name="T79" fmla="*/ 436 h 436"/>
                <a:gd name="T80" fmla="*/ 6 w 61"/>
                <a:gd name="T81" fmla="*/ 430 h 436"/>
                <a:gd name="T82" fmla="*/ 6 w 61"/>
                <a:gd name="T83" fmla="*/ 43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" h="436">
                  <a:moveTo>
                    <a:pt x="22" y="436"/>
                  </a:moveTo>
                  <a:lnTo>
                    <a:pt x="11" y="436"/>
                  </a:lnTo>
                  <a:lnTo>
                    <a:pt x="11" y="436"/>
                  </a:lnTo>
                  <a:moveTo>
                    <a:pt x="28" y="436"/>
                  </a:moveTo>
                  <a:lnTo>
                    <a:pt x="22" y="436"/>
                  </a:lnTo>
                  <a:lnTo>
                    <a:pt x="22" y="436"/>
                  </a:lnTo>
                  <a:moveTo>
                    <a:pt x="39" y="436"/>
                  </a:moveTo>
                  <a:lnTo>
                    <a:pt x="28" y="436"/>
                  </a:lnTo>
                  <a:lnTo>
                    <a:pt x="28" y="436"/>
                  </a:lnTo>
                  <a:moveTo>
                    <a:pt x="44" y="436"/>
                  </a:moveTo>
                  <a:lnTo>
                    <a:pt x="39" y="436"/>
                  </a:lnTo>
                  <a:lnTo>
                    <a:pt x="39" y="436"/>
                  </a:lnTo>
                  <a:moveTo>
                    <a:pt x="50" y="430"/>
                  </a:moveTo>
                  <a:lnTo>
                    <a:pt x="44" y="436"/>
                  </a:lnTo>
                  <a:lnTo>
                    <a:pt x="44" y="436"/>
                  </a:lnTo>
                  <a:moveTo>
                    <a:pt x="55" y="425"/>
                  </a:moveTo>
                  <a:lnTo>
                    <a:pt x="50" y="430"/>
                  </a:lnTo>
                  <a:lnTo>
                    <a:pt x="50" y="430"/>
                  </a:lnTo>
                  <a:moveTo>
                    <a:pt x="55" y="425"/>
                  </a:moveTo>
                  <a:lnTo>
                    <a:pt x="55" y="425"/>
                  </a:lnTo>
                  <a:lnTo>
                    <a:pt x="55" y="425"/>
                  </a:lnTo>
                  <a:moveTo>
                    <a:pt x="61" y="0"/>
                  </a:moveTo>
                  <a:lnTo>
                    <a:pt x="61" y="419"/>
                  </a:lnTo>
                  <a:lnTo>
                    <a:pt x="61" y="419"/>
                  </a:lnTo>
                  <a:moveTo>
                    <a:pt x="61" y="419"/>
                  </a:moveTo>
                  <a:lnTo>
                    <a:pt x="55" y="425"/>
                  </a:lnTo>
                  <a:lnTo>
                    <a:pt x="55" y="425"/>
                  </a:lnTo>
                  <a:moveTo>
                    <a:pt x="0" y="0"/>
                  </a:moveTo>
                  <a:lnTo>
                    <a:pt x="0" y="419"/>
                  </a:lnTo>
                  <a:lnTo>
                    <a:pt x="0" y="419"/>
                  </a:lnTo>
                  <a:moveTo>
                    <a:pt x="0" y="425"/>
                  </a:moveTo>
                  <a:lnTo>
                    <a:pt x="0" y="419"/>
                  </a:lnTo>
                  <a:lnTo>
                    <a:pt x="0" y="419"/>
                  </a:lnTo>
                  <a:moveTo>
                    <a:pt x="0" y="425"/>
                  </a:moveTo>
                  <a:lnTo>
                    <a:pt x="0" y="425"/>
                  </a:lnTo>
                  <a:lnTo>
                    <a:pt x="0" y="425"/>
                  </a:lnTo>
                  <a:moveTo>
                    <a:pt x="6" y="430"/>
                  </a:moveTo>
                  <a:lnTo>
                    <a:pt x="0" y="425"/>
                  </a:lnTo>
                  <a:lnTo>
                    <a:pt x="0" y="425"/>
                  </a:lnTo>
                  <a:moveTo>
                    <a:pt x="11" y="436"/>
                  </a:moveTo>
                  <a:lnTo>
                    <a:pt x="6" y="430"/>
                  </a:lnTo>
                  <a:lnTo>
                    <a:pt x="6" y="430"/>
                  </a:lnTo>
                </a:path>
              </a:pathLst>
            </a:custGeom>
            <a:noFill/>
            <a:ln w="0">
              <a:solidFill>
                <a:srgbClr val="006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4" name="Freeform 77">
              <a:extLst>
                <a:ext uri="{FF2B5EF4-FFF2-40B4-BE49-F238E27FC236}">
                  <a16:creationId xmlns:a16="http://schemas.microsoft.com/office/drawing/2014/main" id="{CD7E356E-8C6C-413D-90D4-733657662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8" y="1443"/>
              <a:ext cx="1729" cy="474"/>
            </a:xfrm>
            <a:custGeom>
              <a:avLst/>
              <a:gdLst>
                <a:gd name="T0" fmla="*/ 0 w 1729"/>
                <a:gd name="T1" fmla="*/ 474 h 474"/>
                <a:gd name="T2" fmla="*/ 0 w 1729"/>
                <a:gd name="T3" fmla="*/ 337 h 474"/>
                <a:gd name="T4" fmla="*/ 0 w 1729"/>
                <a:gd name="T5" fmla="*/ 337 h 474"/>
                <a:gd name="T6" fmla="*/ 0 w 1729"/>
                <a:gd name="T7" fmla="*/ 337 h 474"/>
                <a:gd name="T8" fmla="*/ 22 w 1729"/>
                <a:gd name="T9" fmla="*/ 348 h 474"/>
                <a:gd name="T10" fmla="*/ 22 w 1729"/>
                <a:gd name="T11" fmla="*/ 348 h 474"/>
                <a:gd name="T12" fmla="*/ 22 w 1729"/>
                <a:gd name="T13" fmla="*/ 348 h 474"/>
                <a:gd name="T14" fmla="*/ 22 w 1729"/>
                <a:gd name="T15" fmla="*/ 441 h 474"/>
                <a:gd name="T16" fmla="*/ 22 w 1729"/>
                <a:gd name="T17" fmla="*/ 441 h 474"/>
                <a:gd name="T18" fmla="*/ 22 w 1729"/>
                <a:gd name="T19" fmla="*/ 325 h 474"/>
                <a:gd name="T20" fmla="*/ 0 w 1729"/>
                <a:gd name="T21" fmla="*/ 337 h 474"/>
                <a:gd name="T22" fmla="*/ 0 w 1729"/>
                <a:gd name="T23" fmla="*/ 337 h 474"/>
                <a:gd name="T24" fmla="*/ 39 w 1729"/>
                <a:gd name="T25" fmla="*/ 452 h 474"/>
                <a:gd name="T26" fmla="*/ 39 w 1729"/>
                <a:gd name="T27" fmla="*/ 337 h 474"/>
                <a:gd name="T28" fmla="*/ 39 w 1729"/>
                <a:gd name="T29" fmla="*/ 337 h 474"/>
                <a:gd name="T30" fmla="*/ 39 w 1729"/>
                <a:gd name="T31" fmla="*/ 337 h 474"/>
                <a:gd name="T32" fmla="*/ 22 w 1729"/>
                <a:gd name="T33" fmla="*/ 325 h 474"/>
                <a:gd name="T34" fmla="*/ 22 w 1729"/>
                <a:gd name="T35" fmla="*/ 325 h 474"/>
                <a:gd name="T36" fmla="*/ 22 w 1729"/>
                <a:gd name="T37" fmla="*/ 348 h 474"/>
                <a:gd name="T38" fmla="*/ 39 w 1729"/>
                <a:gd name="T39" fmla="*/ 337 h 474"/>
                <a:gd name="T40" fmla="*/ 39 w 1729"/>
                <a:gd name="T41" fmla="*/ 337 h 474"/>
                <a:gd name="T42" fmla="*/ 1729 w 1729"/>
                <a:gd name="T43" fmla="*/ 204 h 474"/>
                <a:gd name="T44" fmla="*/ 1729 w 1729"/>
                <a:gd name="T45" fmla="*/ 11 h 474"/>
                <a:gd name="T46" fmla="*/ 1729 w 1729"/>
                <a:gd name="T47" fmla="*/ 11 h 474"/>
                <a:gd name="T48" fmla="*/ 1729 w 1729"/>
                <a:gd name="T49" fmla="*/ 11 h 474"/>
                <a:gd name="T50" fmla="*/ 1713 w 1729"/>
                <a:gd name="T51" fmla="*/ 0 h 474"/>
                <a:gd name="T52" fmla="*/ 1713 w 1729"/>
                <a:gd name="T53" fmla="*/ 0 h 474"/>
                <a:gd name="T54" fmla="*/ 1713 w 1729"/>
                <a:gd name="T55" fmla="*/ 0 h 474"/>
                <a:gd name="T56" fmla="*/ 1691 w 1729"/>
                <a:gd name="T57" fmla="*/ 11 h 474"/>
                <a:gd name="T58" fmla="*/ 1691 w 1729"/>
                <a:gd name="T59" fmla="*/ 11 h 474"/>
                <a:gd name="T60" fmla="*/ 1691 w 1729"/>
                <a:gd name="T61" fmla="*/ 11 h 474"/>
                <a:gd name="T62" fmla="*/ 1691 w 1729"/>
                <a:gd name="T63" fmla="*/ 204 h 474"/>
                <a:gd name="T64" fmla="*/ 1691 w 1729"/>
                <a:gd name="T65" fmla="*/ 204 h 474"/>
                <a:gd name="T66" fmla="*/ 1691 w 1729"/>
                <a:gd name="T67" fmla="*/ 11 h 474"/>
                <a:gd name="T68" fmla="*/ 1713 w 1729"/>
                <a:gd name="T69" fmla="*/ 22 h 474"/>
                <a:gd name="T70" fmla="*/ 1713 w 1729"/>
                <a:gd name="T71" fmla="*/ 22 h 474"/>
                <a:gd name="T72" fmla="*/ 1713 w 1729"/>
                <a:gd name="T73" fmla="*/ 22 h 474"/>
                <a:gd name="T74" fmla="*/ 1713 w 1729"/>
                <a:gd name="T75" fmla="*/ 215 h 474"/>
                <a:gd name="T76" fmla="*/ 1713 w 1729"/>
                <a:gd name="T77" fmla="*/ 215 h 474"/>
                <a:gd name="T78" fmla="*/ 1713 w 1729"/>
                <a:gd name="T79" fmla="*/ 22 h 474"/>
                <a:gd name="T80" fmla="*/ 1729 w 1729"/>
                <a:gd name="T81" fmla="*/ 11 h 474"/>
                <a:gd name="T82" fmla="*/ 1729 w 1729"/>
                <a:gd name="T83" fmla="*/ 1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9" h="474">
                  <a:moveTo>
                    <a:pt x="0" y="474"/>
                  </a:moveTo>
                  <a:lnTo>
                    <a:pt x="0" y="337"/>
                  </a:lnTo>
                  <a:lnTo>
                    <a:pt x="0" y="337"/>
                  </a:lnTo>
                  <a:moveTo>
                    <a:pt x="0" y="337"/>
                  </a:moveTo>
                  <a:lnTo>
                    <a:pt x="22" y="348"/>
                  </a:lnTo>
                  <a:lnTo>
                    <a:pt x="22" y="348"/>
                  </a:lnTo>
                  <a:moveTo>
                    <a:pt x="22" y="348"/>
                  </a:moveTo>
                  <a:lnTo>
                    <a:pt x="22" y="441"/>
                  </a:lnTo>
                  <a:lnTo>
                    <a:pt x="22" y="441"/>
                  </a:lnTo>
                  <a:moveTo>
                    <a:pt x="22" y="325"/>
                  </a:moveTo>
                  <a:lnTo>
                    <a:pt x="0" y="337"/>
                  </a:lnTo>
                  <a:lnTo>
                    <a:pt x="0" y="337"/>
                  </a:lnTo>
                  <a:moveTo>
                    <a:pt x="39" y="452"/>
                  </a:moveTo>
                  <a:lnTo>
                    <a:pt x="39" y="337"/>
                  </a:lnTo>
                  <a:lnTo>
                    <a:pt x="39" y="337"/>
                  </a:lnTo>
                  <a:moveTo>
                    <a:pt x="39" y="337"/>
                  </a:moveTo>
                  <a:lnTo>
                    <a:pt x="22" y="325"/>
                  </a:lnTo>
                  <a:lnTo>
                    <a:pt x="22" y="325"/>
                  </a:lnTo>
                  <a:moveTo>
                    <a:pt x="22" y="348"/>
                  </a:moveTo>
                  <a:lnTo>
                    <a:pt x="39" y="337"/>
                  </a:lnTo>
                  <a:lnTo>
                    <a:pt x="39" y="337"/>
                  </a:lnTo>
                  <a:moveTo>
                    <a:pt x="1729" y="204"/>
                  </a:moveTo>
                  <a:lnTo>
                    <a:pt x="1729" y="11"/>
                  </a:lnTo>
                  <a:lnTo>
                    <a:pt x="1729" y="11"/>
                  </a:lnTo>
                  <a:moveTo>
                    <a:pt x="1729" y="11"/>
                  </a:moveTo>
                  <a:lnTo>
                    <a:pt x="1713" y="0"/>
                  </a:lnTo>
                  <a:lnTo>
                    <a:pt x="1713" y="0"/>
                  </a:lnTo>
                  <a:moveTo>
                    <a:pt x="1713" y="0"/>
                  </a:moveTo>
                  <a:lnTo>
                    <a:pt x="1691" y="11"/>
                  </a:lnTo>
                  <a:lnTo>
                    <a:pt x="1691" y="11"/>
                  </a:lnTo>
                  <a:moveTo>
                    <a:pt x="1691" y="11"/>
                  </a:moveTo>
                  <a:lnTo>
                    <a:pt x="1691" y="204"/>
                  </a:lnTo>
                  <a:lnTo>
                    <a:pt x="1691" y="204"/>
                  </a:lnTo>
                  <a:moveTo>
                    <a:pt x="1691" y="11"/>
                  </a:moveTo>
                  <a:lnTo>
                    <a:pt x="1713" y="22"/>
                  </a:lnTo>
                  <a:lnTo>
                    <a:pt x="1713" y="22"/>
                  </a:lnTo>
                  <a:moveTo>
                    <a:pt x="1713" y="22"/>
                  </a:moveTo>
                  <a:lnTo>
                    <a:pt x="1713" y="215"/>
                  </a:lnTo>
                  <a:lnTo>
                    <a:pt x="1713" y="215"/>
                  </a:lnTo>
                  <a:moveTo>
                    <a:pt x="1713" y="22"/>
                  </a:moveTo>
                  <a:lnTo>
                    <a:pt x="1729" y="11"/>
                  </a:lnTo>
                  <a:lnTo>
                    <a:pt x="1729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5" name="Freeform 78">
              <a:extLst>
                <a:ext uri="{FF2B5EF4-FFF2-40B4-BE49-F238E27FC236}">
                  <a16:creationId xmlns:a16="http://schemas.microsoft.com/office/drawing/2014/main" id="{1F48ACD8-8F25-4980-B598-6239F365BC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7" y="2855"/>
              <a:ext cx="61" cy="330"/>
            </a:xfrm>
            <a:custGeom>
              <a:avLst/>
              <a:gdLst>
                <a:gd name="T0" fmla="*/ 61 w 61"/>
                <a:gd name="T1" fmla="*/ 308 h 330"/>
                <a:gd name="T2" fmla="*/ 61 w 61"/>
                <a:gd name="T3" fmla="*/ 0 h 330"/>
                <a:gd name="T4" fmla="*/ 61 w 61"/>
                <a:gd name="T5" fmla="*/ 0 h 330"/>
                <a:gd name="T6" fmla="*/ 61 w 61"/>
                <a:gd name="T7" fmla="*/ 308 h 330"/>
                <a:gd name="T8" fmla="*/ 61 w 61"/>
                <a:gd name="T9" fmla="*/ 314 h 330"/>
                <a:gd name="T10" fmla="*/ 61 w 61"/>
                <a:gd name="T11" fmla="*/ 314 h 330"/>
                <a:gd name="T12" fmla="*/ 61 w 61"/>
                <a:gd name="T13" fmla="*/ 314 h 330"/>
                <a:gd name="T14" fmla="*/ 55 w 61"/>
                <a:gd name="T15" fmla="*/ 319 h 330"/>
                <a:gd name="T16" fmla="*/ 55 w 61"/>
                <a:gd name="T17" fmla="*/ 319 h 330"/>
                <a:gd name="T18" fmla="*/ 55 w 61"/>
                <a:gd name="T19" fmla="*/ 319 h 330"/>
                <a:gd name="T20" fmla="*/ 50 w 61"/>
                <a:gd name="T21" fmla="*/ 325 h 330"/>
                <a:gd name="T22" fmla="*/ 50 w 61"/>
                <a:gd name="T23" fmla="*/ 325 h 330"/>
                <a:gd name="T24" fmla="*/ 50 w 61"/>
                <a:gd name="T25" fmla="*/ 325 h 330"/>
                <a:gd name="T26" fmla="*/ 44 w 61"/>
                <a:gd name="T27" fmla="*/ 325 h 330"/>
                <a:gd name="T28" fmla="*/ 44 w 61"/>
                <a:gd name="T29" fmla="*/ 325 h 330"/>
                <a:gd name="T30" fmla="*/ 44 w 61"/>
                <a:gd name="T31" fmla="*/ 325 h 330"/>
                <a:gd name="T32" fmla="*/ 39 w 61"/>
                <a:gd name="T33" fmla="*/ 330 h 330"/>
                <a:gd name="T34" fmla="*/ 39 w 61"/>
                <a:gd name="T35" fmla="*/ 330 h 330"/>
                <a:gd name="T36" fmla="*/ 39 w 61"/>
                <a:gd name="T37" fmla="*/ 330 h 330"/>
                <a:gd name="T38" fmla="*/ 28 w 61"/>
                <a:gd name="T39" fmla="*/ 330 h 330"/>
                <a:gd name="T40" fmla="*/ 28 w 61"/>
                <a:gd name="T41" fmla="*/ 330 h 330"/>
                <a:gd name="T42" fmla="*/ 28 w 61"/>
                <a:gd name="T43" fmla="*/ 330 h 330"/>
                <a:gd name="T44" fmla="*/ 22 w 61"/>
                <a:gd name="T45" fmla="*/ 330 h 330"/>
                <a:gd name="T46" fmla="*/ 22 w 61"/>
                <a:gd name="T47" fmla="*/ 330 h 330"/>
                <a:gd name="T48" fmla="*/ 22 w 61"/>
                <a:gd name="T49" fmla="*/ 330 h 330"/>
                <a:gd name="T50" fmla="*/ 17 w 61"/>
                <a:gd name="T51" fmla="*/ 325 h 330"/>
                <a:gd name="T52" fmla="*/ 17 w 61"/>
                <a:gd name="T53" fmla="*/ 325 h 330"/>
                <a:gd name="T54" fmla="*/ 17 w 61"/>
                <a:gd name="T55" fmla="*/ 325 h 330"/>
                <a:gd name="T56" fmla="*/ 6 w 61"/>
                <a:gd name="T57" fmla="*/ 325 h 330"/>
                <a:gd name="T58" fmla="*/ 6 w 61"/>
                <a:gd name="T59" fmla="*/ 325 h 330"/>
                <a:gd name="T60" fmla="*/ 6 w 61"/>
                <a:gd name="T61" fmla="*/ 325 h 330"/>
                <a:gd name="T62" fmla="*/ 6 w 61"/>
                <a:gd name="T63" fmla="*/ 319 h 330"/>
                <a:gd name="T64" fmla="*/ 6 w 61"/>
                <a:gd name="T65" fmla="*/ 319 h 330"/>
                <a:gd name="T66" fmla="*/ 6 w 61"/>
                <a:gd name="T67" fmla="*/ 319 h 330"/>
                <a:gd name="T68" fmla="*/ 0 w 61"/>
                <a:gd name="T69" fmla="*/ 314 h 330"/>
                <a:gd name="T70" fmla="*/ 0 w 61"/>
                <a:gd name="T71" fmla="*/ 314 h 330"/>
                <a:gd name="T72" fmla="*/ 0 w 61"/>
                <a:gd name="T73" fmla="*/ 314 h 330"/>
                <a:gd name="T74" fmla="*/ 0 w 61"/>
                <a:gd name="T75" fmla="*/ 314 h 330"/>
                <a:gd name="T76" fmla="*/ 0 w 61"/>
                <a:gd name="T77" fmla="*/ 314 h 330"/>
                <a:gd name="T78" fmla="*/ 0 w 61"/>
                <a:gd name="T79" fmla="*/ 314 h 330"/>
                <a:gd name="T80" fmla="*/ 0 w 61"/>
                <a:gd name="T81" fmla="*/ 0 h 330"/>
                <a:gd name="T82" fmla="*/ 0 w 61"/>
                <a:gd name="T8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" h="330">
                  <a:moveTo>
                    <a:pt x="61" y="308"/>
                  </a:moveTo>
                  <a:lnTo>
                    <a:pt x="61" y="0"/>
                  </a:lnTo>
                  <a:lnTo>
                    <a:pt x="61" y="0"/>
                  </a:lnTo>
                  <a:moveTo>
                    <a:pt x="61" y="308"/>
                  </a:moveTo>
                  <a:lnTo>
                    <a:pt x="61" y="314"/>
                  </a:lnTo>
                  <a:lnTo>
                    <a:pt x="61" y="314"/>
                  </a:lnTo>
                  <a:moveTo>
                    <a:pt x="61" y="314"/>
                  </a:moveTo>
                  <a:lnTo>
                    <a:pt x="55" y="319"/>
                  </a:lnTo>
                  <a:lnTo>
                    <a:pt x="55" y="319"/>
                  </a:lnTo>
                  <a:moveTo>
                    <a:pt x="55" y="319"/>
                  </a:moveTo>
                  <a:lnTo>
                    <a:pt x="50" y="325"/>
                  </a:lnTo>
                  <a:lnTo>
                    <a:pt x="50" y="325"/>
                  </a:lnTo>
                  <a:moveTo>
                    <a:pt x="50" y="325"/>
                  </a:moveTo>
                  <a:lnTo>
                    <a:pt x="44" y="325"/>
                  </a:lnTo>
                  <a:lnTo>
                    <a:pt x="44" y="325"/>
                  </a:lnTo>
                  <a:moveTo>
                    <a:pt x="44" y="325"/>
                  </a:moveTo>
                  <a:lnTo>
                    <a:pt x="39" y="330"/>
                  </a:lnTo>
                  <a:lnTo>
                    <a:pt x="39" y="330"/>
                  </a:lnTo>
                  <a:moveTo>
                    <a:pt x="39" y="330"/>
                  </a:moveTo>
                  <a:lnTo>
                    <a:pt x="28" y="330"/>
                  </a:lnTo>
                  <a:lnTo>
                    <a:pt x="28" y="330"/>
                  </a:lnTo>
                  <a:moveTo>
                    <a:pt x="28" y="330"/>
                  </a:moveTo>
                  <a:lnTo>
                    <a:pt x="22" y="330"/>
                  </a:lnTo>
                  <a:lnTo>
                    <a:pt x="22" y="330"/>
                  </a:lnTo>
                  <a:moveTo>
                    <a:pt x="22" y="330"/>
                  </a:moveTo>
                  <a:lnTo>
                    <a:pt x="17" y="325"/>
                  </a:lnTo>
                  <a:lnTo>
                    <a:pt x="17" y="325"/>
                  </a:lnTo>
                  <a:moveTo>
                    <a:pt x="17" y="325"/>
                  </a:moveTo>
                  <a:lnTo>
                    <a:pt x="6" y="325"/>
                  </a:lnTo>
                  <a:lnTo>
                    <a:pt x="6" y="325"/>
                  </a:lnTo>
                  <a:moveTo>
                    <a:pt x="6" y="325"/>
                  </a:moveTo>
                  <a:lnTo>
                    <a:pt x="6" y="319"/>
                  </a:lnTo>
                  <a:lnTo>
                    <a:pt x="6" y="319"/>
                  </a:lnTo>
                  <a:moveTo>
                    <a:pt x="6" y="319"/>
                  </a:moveTo>
                  <a:lnTo>
                    <a:pt x="0" y="314"/>
                  </a:lnTo>
                  <a:lnTo>
                    <a:pt x="0" y="314"/>
                  </a:lnTo>
                  <a:moveTo>
                    <a:pt x="0" y="314"/>
                  </a:moveTo>
                  <a:lnTo>
                    <a:pt x="0" y="314"/>
                  </a:lnTo>
                  <a:lnTo>
                    <a:pt x="0" y="314"/>
                  </a:lnTo>
                  <a:moveTo>
                    <a:pt x="0" y="314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B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6" name="Freeform 79">
              <a:extLst>
                <a:ext uri="{FF2B5EF4-FFF2-40B4-BE49-F238E27FC236}">
                  <a16:creationId xmlns:a16="http://schemas.microsoft.com/office/drawing/2014/main" id="{1363C028-17D4-41D3-AB9F-6FBFA3C54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9" y="3147"/>
              <a:ext cx="138" cy="115"/>
            </a:xfrm>
            <a:custGeom>
              <a:avLst/>
              <a:gdLst>
                <a:gd name="T0" fmla="*/ 28 w 138"/>
                <a:gd name="T1" fmla="*/ 0 h 115"/>
                <a:gd name="T2" fmla="*/ 28 w 138"/>
                <a:gd name="T3" fmla="*/ 0 h 115"/>
                <a:gd name="T4" fmla="*/ 28 w 138"/>
                <a:gd name="T5" fmla="*/ 0 h 115"/>
                <a:gd name="T6" fmla="*/ 0 w 138"/>
                <a:gd name="T7" fmla="*/ 16 h 115"/>
                <a:gd name="T8" fmla="*/ 0 w 138"/>
                <a:gd name="T9" fmla="*/ 16 h 115"/>
                <a:gd name="T10" fmla="*/ 110 w 138"/>
                <a:gd name="T11" fmla="*/ 77 h 115"/>
                <a:gd name="T12" fmla="*/ 138 w 138"/>
                <a:gd name="T13" fmla="*/ 60 h 115"/>
                <a:gd name="T14" fmla="*/ 0 w 138"/>
                <a:gd name="T15" fmla="*/ 55 h 115"/>
                <a:gd name="T16" fmla="*/ 0 w 138"/>
                <a:gd name="T17" fmla="*/ 27 h 115"/>
                <a:gd name="T18" fmla="*/ 0 w 138"/>
                <a:gd name="T19" fmla="*/ 16 h 115"/>
                <a:gd name="T20" fmla="*/ 110 w 138"/>
                <a:gd name="T21" fmla="*/ 115 h 115"/>
                <a:gd name="T22" fmla="*/ 110 w 138"/>
                <a:gd name="T23" fmla="*/ 77 h 115"/>
                <a:gd name="T24" fmla="*/ 83 w 138"/>
                <a:gd name="T25" fmla="*/ 88 h 115"/>
                <a:gd name="T26" fmla="*/ 83 w 138"/>
                <a:gd name="T27" fmla="*/ 88 h 115"/>
                <a:gd name="T28" fmla="*/ 83 w 138"/>
                <a:gd name="T29" fmla="*/ 88 h 115"/>
                <a:gd name="T30" fmla="*/ 83 w 138"/>
                <a:gd name="T31" fmla="*/ 88 h 115"/>
                <a:gd name="T32" fmla="*/ 83 w 138"/>
                <a:gd name="T33" fmla="*/ 88 h 115"/>
                <a:gd name="T34" fmla="*/ 83 w 138"/>
                <a:gd name="T35" fmla="*/ 88 h 115"/>
                <a:gd name="T36" fmla="*/ 83 w 138"/>
                <a:gd name="T37" fmla="*/ 88 h 115"/>
                <a:gd name="T38" fmla="*/ 83 w 138"/>
                <a:gd name="T39" fmla="*/ 88 h 115"/>
                <a:gd name="T40" fmla="*/ 83 w 138"/>
                <a:gd name="T41" fmla="*/ 88 h 115"/>
                <a:gd name="T42" fmla="*/ 83 w 138"/>
                <a:gd name="T43" fmla="*/ 88 h 115"/>
                <a:gd name="T44" fmla="*/ 83 w 138"/>
                <a:gd name="T45" fmla="*/ 88 h 115"/>
                <a:gd name="T46" fmla="*/ 83 w 138"/>
                <a:gd name="T47" fmla="*/ 88 h 115"/>
                <a:gd name="T48" fmla="*/ 83 w 138"/>
                <a:gd name="T49" fmla="*/ 88 h 115"/>
                <a:gd name="T50" fmla="*/ 83 w 138"/>
                <a:gd name="T51" fmla="*/ 88 h 115"/>
                <a:gd name="T52" fmla="*/ 83 w 138"/>
                <a:gd name="T53" fmla="*/ 88 h 115"/>
                <a:gd name="T54" fmla="*/ 83 w 138"/>
                <a:gd name="T55" fmla="*/ 93 h 115"/>
                <a:gd name="T56" fmla="*/ 83 w 138"/>
                <a:gd name="T57" fmla="*/ 93 h 115"/>
                <a:gd name="T58" fmla="*/ 83 w 138"/>
                <a:gd name="T59" fmla="*/ 93 h 115"/>
                <a:gd name="T60" fmla="*/ 83 w 138"/>
                <a:gd name="T61" fmla="*/ 93 h 115"/>
                <a:gd name="T62" fmla="*/ 83 w 138"/>
                <a:gd name="T63" fmla="*/ 93 h 115"/>
                <a:gd name="T64" fmla="*/ 83 w 138"/>
                <a:gd name="T65" fmla="*/ 93 h 115"/>
                <a:gd name="T66" fmla="*/ 83 w 138"/>
                <a:gd name="T67" fmla="*/ 93 h 115"/>
                <a:gd name="T68" fmla="*/ 83 w 138"/>
                <a:gd name="T69" fmla="*/ 93 h 115"/>
                <a:gd name="T70" fmla="*/ 83 w 138"/>
                <a:gd name="T71" fmla="*/ 93 h 115"/>
                <a:gd name="T72" fmla="*/ 83 w 138"/>
                <a:gd name="T73" fmla="*/ 93 h 115"/>
                <a:gd name="T74" fmla="*/ 83 w 138"/>
                <a:gd name="T75" fmla="*/ 93 h 115"/>
                <a:gd name="T76" fmla="*/ 83 w 138"/>
                <a:gd name="T77" fmla="*/ 93 h 115"/>
                <a:gd name="T78" fmla="*/ 83 w 138"/>
                <a:gd name="T79" fmla="*/ 93 h 115"/>
                <a:gd name="T80" fmla="*/ 83 w 138"/>
                <a:gd name="T81" fmla="*/ 93 h 115"/>
                <a:gd name="T82" fmla="*/ 83 w 138"/>
                <a:gd name="T83" fmla="*/ 93 h 115"/>
                <a:gd name="T84" fmla="*/ 83 w 138"/>
                <a:gd name="T85" fmla="*/ 93 h 115"/>
                <a:gd name="T86" fmla="*/ 83 w 138"/>
                <a:gd name="T87" fmla="*/ 93 h 115"/>
                <a:gd name="T88" fmla="*/ 83 w 138"/>
                <a:gd name="T89" fmla="*/ 88 h 115"/>
                <a:gd name="T90" fmla="*/ 83 w 138"/>
                <a:gd name="T91" fmla="*/ 88 h 115"/>
                <a:gd name="T92" fmla="*/ 83 w 138"/>
                <a:gd name="T93" fmla="*/ 88 h 115"/>
                <a:gd name="T94" fmla="*/ 83 w 138"/>
                <a:gd name="T95" fmla="*/ 88 h 115"/>
                <a:gd name="T96" fmla="*/ 138 w 138"/>
                <a:gd name="T97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5">
                  <a:moveTo>
                    <a:pt x="138" y="60"/>
                  </a:moveTo>
                  <a:lnTo>
                    <a:pt x="28" y="0"/>
                  </a:lnTo>
                  <a:lnTo>
                    <a:pt x="28" y="0"/>
                  </a:lnTo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moveTo>
                    <a:pt x="28" y="0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0" y="16"/>
                  </a:moveTo>
                  <a:lnTo>
                    <a:pt x="110" y="77"/>
                  </a:lnTo>
                  <a:lnTo>
                    <a:pt x="110" y="77"/>
                  </a:lnTo>
                  <a:moveTo>
                    <a:pt x="110" y="77"/>
                  </a:moveTo>
                  <a:lnTo>
                    <a:pt x="138" y="60"/>
                  </a:lnTo>
                  <a:lnTo>
                    <a:pt x="138" y="60"/>
                  </a:lnTo>
                  <a:moveTo>
                    <a:pt x="0" y="55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2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110" y="115"/>
                  </a:moveTo>
                  <a:lnTo>
                    <a:pt x="110" y="77"/>
                  </a:lnTo>
                  <a:lnTo>
                    <a:pt x="110" y="77"/>
                  </a:lnTo>
                  <a:moveTo>
                    <a:pt x="83" y="88"/>
                  </a:moveTo>
                  <a:lnTo>
                    <a:pt x="83" y="88"/>
                  </a:lnTo>
                  <a:lnTo>
                    <a:pt x="83" y="88"/>
                  </a:lnTo>
                  <a:moveTo>
                    <a:pt x="83" y="88"/>
                  </a:moveTo>
                  <a:lnTo>
                    <a:pt x="83" y="88"/>
                  </a:lnTo>
                  <a:lnTo>
                    <a:pt x="83" y="88"/>
                  </a:lnTo>
                  <a:moveTo>
                    <a:pt x="83" y="88"/>
                  </a:moveTo>
                  <a:lnTo>
                    <a:pt x="83" y="88"/>
                  </a:lnTo>
                  <a:lnTo>
                    <a:pt x="83" y="88"/>
                  </a:lnTo>
                  <a:moveTo>
                    <a:pt x="83" y="88"/>
                  </a:moveTo>
                  <a:lnTo>
                    <a:pt x="83" y="88"/>
                  </a:lnTo>
                  <a:lnTo>
                    <a:pt x="83" y="88"/>
                  </a:lnTo>
                  <a:moveTo>
                    <a:pt x="83" y="88"/>
                  </a:moveTo>
                  <a:lnTo>
                    <a:pt x="83" y="88"/>
                  </a:lnTo>
                  <a:lnTo>
                    <a:pt x="83" y="88"/>
                  </a:lnTo>
                  <a:moveTo>
                    <a:pt x="83" y="88"/>
                  </a:moveTo>
                  <a:lnTo>
                    <a:pt x="83" y="88"/>
                  </a:lnTo>
                  <a:lnTo>
                    <a:pt x="83" y="88"/>
                  </a:lnTo>
                  <a:moveTo>
                    <a:pt x="83" y="88"/>
                  </a:moveTo>
                  <a:lnTo>
                    <a:pt x="83" y="88"/>
                  </a:lnTo>
                  <a:lnTo>
                    <a:pt x="83" y="88"/>
                  </a:lnTo>
                  <a:moveTo>
                    <a:pt x="83" y="88"/>
                  </a:moveTo>
                  <a:lnTo>
                    <a:pt x="83" y="88"/>
                  </a:lnTo>
                  <a:lnTo>
                    <a:pt x="83" y="88"/>
                  </a:lnTo>
                  <a:moveTo>
                    <a:pt x="83" y="88"/>
                  </a:moveTo>
                  <a:lnTo>
                    <a:pt x="83" y="88"/>
                  </a:lnTo>
                  <a:lnTo>
                    <a:pt x="83" y="88"/>
                  </a:lnTo>
                  <a:moveTo>
                    <a:pt x="83" y="88"/>
                  </a:moveTo>
                  <a:lnTo>
                    <a:pt x="83" y="88"/>
                  </a:lnTo>
                  <a:lnTo>
                    <a:pt x="83" y="88"/>
                  </a:lnTo>
                  <a:moveTo>
                    <a:pt x="83" y="88"/>
                  </a:moveTo>
                  <a:lnTo>
                    <a:pt x="83" y="93"/>
                  </a:lnTo>
                  <a:lnTo>
                    <a:pt x="83" y="93"/>
                  </a:lnTo>
                  <a:moveTo>
                    <a:pt x="83" y="93"/>
                  </a:moveTo>
                  <a:lnTo>
                    <a:pt x="83" y="93"/>
                  </a:lnTo>
                  <a:lnTo>
                    <a:pt x="83" y="93"/>
                  </a:lnTo>
                  <a:moveTo>
                    <a:pt x="83" y="93"/>
                  </a:moveTo>
                  <a:lnTo>
                    <a:pt x="83" y="93"/>
                  </a:lnTo>
                  <a:lnTo>
                    <a:pt x="83" y="93"/>
                  </a:lnTo>
                  <a:moveTo>
                    <a:pt x="83" y="93"/>
                  </a:moveTo>
                  <a:lnTo>
                    <a:pt x="83" y="93"/>
                  </a:lnTo>
                  <a:lnTo>
                    <a:pt x="83" y="93"/>
                  </a:lnTo>
                  <a:moveTo>
                    <a:pt x="83" y="93"/>
                  </a:moveTo>
                  <a:lnTo>
                    <a:pt x="83" y="93"/>
                  </a:lnTo>
                  <a:lnTo>
                    <a:pt x="83" y="93"/>
                  </a:lnTo>
                  <a:moveTo>
                    <a:pt x="83" y="93"/>
                  </a:moveTo>
                  <a:lnTo>
                    <a:pt x="83" y="93"/>
                  </a:lnTo>
                  <a:lnTo>
                    <a:pt x="83" y="93"/>
                  </a:lnTo>
                  <a:moveTo>
                    <a:pt x="83" y="93"/>
                  </a:moveTo>
                  <a:lnTo>
                    <a:pt x="83" y="93"/>
                  </a:lnTo>
                  <a:lnTo>
                    <a:pt x="83" y="93"/>
                  </a:lnTo>
                  <a:moveTo>
                    <a:pt x="83" y="93"/>
                  </a:moveTo>
                  <a:lnTo>
                    <a:pt x="83" y="93"/>
                  </a:lnTo>
                  <a:lnTo>
                    <a:pt x="83" y="93"/>
                  </a:lnTo>
                  <a:moveTo>
                    <a:pt x="83" y="93"/>
                  </a:moveTo>
                  <a:lnTo>
                    <a:pt x="83" y="93"/>
                  </a:lnTo>
                  <a:lnTo>
                    <a:pt x="83" y="93"/>
                  </a:lnTo>
                  <a:moveTo>
                    <a:pt x="83" y="93"/>
                  </a:moveTo>
                  <a:lnTo>
                    <a:pt x="83" y="93"/>
                  </a:lnTo>
                  <a:lnTo>
                    <a:pt x="83" y="93"/>
                  </a:lnTo>
                  <a:moveTo>
                    <a:pt x="83" y="93"/>
                  </a:moveTo>
                  <a:lnTo>
                    <a:pt x="83" y="93"/>
                  </a:lnTo>
                  <a:lnTo>
                    <a:pt x="83" y="93"/>
                  </a:lnTo>
                  <a:moveTo>
                    <a:pt x="83" y="93"/>
                  </a:moveTo>
                  <a:lnTo>
                    <a:pt x="83" y="88"/>
                  </a:lnTo>
                  <a:lnTo>
                    <a:pt x="83" y="88"/>
                  </a:lnTo>
                  <a:moveTo>
                    <a:pt x="83" y="88"/>
                  </a:moveTo>
                  <a:lnTo>
                    <a:pt x="83" y="88"/>
                  </a:lnTo>
                  <a:lnTo>
                    <a:pt x="83" y="88"/>
                  </a:lnTo>
                  <a:moveTo>
                    <a:pt x="83" y="88"/>
                  </a:moveTo>
                  <a:lnTo>
                    <a:pt x="83" y="88"/>
                  </a:lnTo>
                  <a:lnTo>
                    <a:pt x="83" y="88"/>
                  </a:lnTo>
                  <a:moveTo>
                    <a:pt x="138" y="60"/>
                  </a:moveTo>
                  <a:lnTo>
                    <a:pt x="138" y="60"/>
                  </a:lnTo>
                  <a:lnTo>
                    <a:pt x="138" y="60"/>
                  </a:lnTo>
                </a:path>
              </a:pathLst>
            </a:custGeom>
            <a:noFill/>
            <a:ln w="0">
              <a:solidFill>
                <a:srgbClr val="FF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7" name="Freeform 80">
              <a:extLst>
                <a:ext uri="{FF2B5EF4-FFF2-40B4-BE49-F238E27FC236}">
                  <a16:creationId xmlns:a16="http://schemas.microsoft.com/office/drawing/2014/main" id="{26A1F46F-C2ED-4EC3-B541-3D464E621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9" y="2309"/>
              <a:ext cx="66" cy="435"/>
            </a:xfrm>
            <a:custGeom>
              <a:avLst/>
              <a:gdLst>
                <a:gd name="T0" fmla="*/ 27 w 66"/>
                <a:gd name="T1" fmla="*/ 435 h 435"/>
                <a:gd name="T2" fmla="*/ 16 w 66"/>
                <a:gd name="T3" fmla="*/ 435 h 435"/>
                <a:gd name="T4" fmla="*/ 16 w 66"/>
                <a:gd name="T5" fmla="*/ 435 h 435"/>
                <a:gd name="T6" fmla="*/ 33 w 66"/>
                <a:gd name="T7" fmla="*/ 435 h 435"/>
                <a:gd name="T8" fmla="*/ 27 w 66"/>
                <a:gd name="T9" fmla="*/ 435 h 435"/>
                <a:gd name="T10" fmla="*/ 27 w 66"/>
                <a:gd name="T11" fmla="*/ 435 h 435"/>
                <a:gd name="T12" fmla="*/ 38 w 66"/>
                <a:gd name="T13" fmla="*/ 435 h 435"/>
                <a:gd name="T14" fmla="*/ 33 w 66"/>
                <a:gd name="T15" fmla="*/ 435 h 435"/>
                <a:gd name="T16" fmla="*/ 33 w 66"/>
                <a:gd name="T17" fmla="*/ 435 h 435"/>
                <a:gd name="T18" fmla="*/ 49 w 66"/>
                <a:gd name="T19" fmla="*/ 435 h 435"/>
                <a:gd name="T20" fmla="*/ 38 w 66"/>
                <a:gd name="T21" fmla="*/ 435 h 435"/>
                <a:gd name="T22" fmla="*/ 38 w 66"/>
                <a:gd name="T23" fmla="*/ 435 h 435"/>
                <a:gd name="T24" fmla="*/ 55 w 66"/>
                <a:gd name="T25" fmla="*/ 435 h 435"/>
                <a:gd name="T26" fmla="*/ 49 w 66"/>
                <a:gd name="T27" fmla="*/ 435 h 435"/>
                <a:gd name="T28" fmla="*/ 49 w 66"/>
                <a:gd name="T29" fmla="*/ 435 h 435"/>
                <a:gd name="T30" fmla="*/ 60 w 66"/>
                <a:gd name="T31" fmla="*/ 430 h 435"/>
                <a:gd name="T32" fmla="*/ 55 w 66"/>
                <a:gd name="T33" fmla="*/ 435 h 435"/>
                <a:gd name="T34" fmla="*/ 55 w 66"/>
                <a:gd name="T35" fmla="*/ 435 h 435"/>
                <a:gd name="T36" fmla="*/ 60 w 66"/>
                <a:gd name="T37" fmla="*/ 424 h 435"/>
                <a:gd name="T38" fmla="*/ 60 w 66"/>
                <a:gd name="T39" fmla="*/ 430 h 435"/>
                <a:gd name="T40" fmla="*/ 60 w 66"/>
                <a:gd name="T41" fmla="*/ 430 h 435"/>
                <a:gd name="T42" fmla="*/ 66 w 66"/>
                <a:gd name="T43" fmla="*/ 0 h 435"/>
                <a:gd name="T44" fmla="*/ 66 w 66"/>
                <a:gd name="T45" fmla="*/ 419 h 435"/>
                <a:gd name="T46" fmla="*/ 66 w 66"/>
                <a:gd name="T47" fmla="*/ 419 h 435"/>
                <a:gd name="T48" fmla="*/ 66 w 66"/>
                <a:gd name="T49" fmla="*/ 419 h 435"/>
                <a:gd name="T50" fmla="*/ 60 w 66"/>
                <a:gd name="T51" fmla="*/ 424 h 435"/>
                <a:gd name="T52" fmla="*/ 60 w 66"/>
                <a:gd name="T53" fmla="*/ 424 h 435"/>
                <a:gd name="T54" fmla="*/ 0 w 66"/>
                <a:gd name="T55" fmla="*/ 0 h 435"/>
                <a:gd name="T56" fmla="*/ 0 w 66"/>
                <a:gd name="T57" fmla="*/ 419 h 435"/>
                <a:gd name="T58" fmla="*/ 0 w 66"/>
                <a:gd name="T59" fmla="*/ 419 h 435"/>
                <a:gd name="T60" fmla="*/ 5 w 66"/>
                <a:gd name="T61" fmla="*/ 424 h 435"/>
                <a:gd name="T62" fmla="*/ 0 w 66"/>
                <a:gd name="T63" fmla="*/ 419 h 435"/>
                <a:gd name="T64" fmla="*/ 0 w 66"/>
                <a:gd name="T65" fmla="*/ 419 h 435"/>
                <a:gd name="T66" fmla="*/ 5 w 66"/>
                <a:gd name="T67" fmla="*/ 430 h 435"/>
                <a:gd name="T68" fmla="*/ 5 w 66"/>
                <a:gd name="T69" fmla="*/ 424 h 435"/>
                <a:gd name="T70" fmla="*/ 5 w 66"/>
                <a:gd name="T71" fmla="*/ 424 h 435"/>
                <a:gd name="T72" fmla="*/ 11 w 66"/>
                <a:gd name="T73" fmla="*/ 430 h 435"/>
                <a:gd name="T74" fmla="*/ 5 w 66"/>
                <a:gd name="T75" fmla="*/ 430 h 435"/>
                <a:gd name="T76" fmla="*/ 5 w 66"/>
                <a:gd name="T77" fmla="*/ 430 h 435"/>
                <a:gd name="T78" fmla="*/ 16 w 66"/>
                <a:gd name="T79" fmla="*/ 435 h 435"/>
                <a:gd name="T80" fmla="*/ 11 w 66"/>
                <a:gd name="T81" fmla="*/ 430 h 435"/>
                <a:gd name="T82" fmla="*/ 11 w 66"/>
                <a:gd name="T83" fmla="*/ 43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435">
                  <a:moveTo>
                    <a:pt x="27" y="435"/>
                  </a:moveTo>
                  <a:lnTo>
                    <a:pt x="16" y="435"/>
                  </a:lnTo>
                  <a:lnTo>
                    <a:pt x="16" y="435"/>
                  </a:lnTo>
                  <a:moveTo>
                    <a:pt x="33" y="435"/>
                  </a:moveTo>
                  <a:lnTo>
                    <a:pt x="27" y="435"/>
                  </a:lnTo>
                  <a:lnTo>
                    <a:pt x="27" y="435"/>
                  </a:lnTo>
                  <a:moveTo>
                    <a:pt x="38" y="435"/>
                  </a:moveTo>
                  <a:lnTo>
                    <a:pt x="33" y="435"/>
                  </a:lnTo>
                  <a:lnTo>
                    <a:pt x="33" y="435"/>
                  </a:lnTo>
                  <a:moveTo>
                    <a:pt x="49" y="435"/>
                  </a:moveTo>
                  <a:lnTo>
                    <a:pt x="38" y="435"/>
                  </a:lnTo>
                  <a:lnTo>
                    <a:pt x="38" y="435"/>
                  </a:lnTo>
                  <a:moveTo>
                    <a:pt x="55" y="435"/>
                  </a:moveTo>
                  <a:lnTo>
                    <a:pt x="49" y="435"/>
                  </a:lnTo>
                  <a:lnTo>
                    <a:pt x="49" y="435"/>
                  </a:lnTo>
                  <a:moveTo>
                    <a:pt x="60" y="430"/>
                  </a:moveTo>
                  <a:lnTo>
                    <a:pt x="55" y="435"/>
                  </a:lnTo>
                  <a:lnTo>
                    <a:pt x="55" y="435"/>
                  </a:lnTo>
                  <a:moveTo>
                    <a:pt x="60" y="424"/>
                  </a:moveTo>
                  <a:lnTo>
                    <a:pt x="60" y="430"/>
                  </a:lnTo>
                  <a:lnTo>
                    <a:pt x="60" y="430"/>
                  </a:lnTo>
                  <a:moveTo>
                    <a:pt x="66" y="0"/>
                  </a:moveTo>
                  <a:lnTo>
                    <a:pt x="66" y="419"/>
                  </a:lnTo>
                  <a:lnTo>
                    <a:pt x="66" y="419"/>
                  </a:lnTo>
                  <a:moveTo>
                    <a:pt x="66" y="419"/>
                  </a:moveTo>
                  <a:lnTo>
                    <a:pt x="60" y="424"/>
                  </a:lnTo>
                  <a:lnTo>
                    <a:pt x="60" y="424"/>
                  </a:lnTo>
                  <a:moveTo>
                    <a:pt x="0" y="0"/>
                  </a:moveTo>
                  <a:lnTo>
                    <a:pt x="0" y="419"/>
                  </a:lnTo>
                  <a:lnTo>
                    <a:pt x="0" y="419"/>
                  </a:lnTo>
                  <a:moveTo>
                    <a:pt x="5" y="424"/>
                  </a:moveTo>
                  <a:lnTo>
                    <a:pt x="0" y="419"/>
                  </a:lnTo>
                  <a:lnTo>
                    <a:pt x="0" y="419"/>
                  </a:lnTo>
                  <a:moveTo>
                    <a:pt x="5" y="430"/>
                  </a:moveTo>
                  <a:lnTo>
                    <a:pt x="5" y="424"/>
                  </a:lnTo>
                  <a:lnTo>
                    <a:pt x="5" y="424"/>
                  </a:lnTo>
                  <a:moveTo>
                    <a:pt x="11" y="430"/>
                  </a:moveTo>
                  <a:lnTo>
                    <a:pt x="5" y="430"/>
                  </a:lnTo>
                  <a:lnTo>
                    <a:pt x="5" y="430"/>
                  </a:lnTo>
                  <a:moveTo>
                    <a:pt x="16" y="435"/>
                  </a:moveTo>
                  <a:lnTo>
                    <a:pt x="11" y="430"/>
                  </a:lnTo>
                  <a:lnTo>
                    <a:pt x="11" y="430"/>
                  </a:lnTo>
                </a:path>
              </a:pathLst>
            </a:custGeom>
            <a:noFill/>
            <a:ln w="0">
              <a:solidFill>
                <a:srgbClr val="006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8" name="Freeform 81">
              <a:extLst>
                <a:ext uri="{FF2B5EF4-FFF2-40B4-BE49-F238E27FC236}">
                  <a16:creationId xmlns:a16="http://schemas.microsoft.com/office/drawing/2014/main" id="{81CA319D-26DD-49B5-AAA9-1A1EF980E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609"/>
              <a:ext cx="601" cy="154"/>
            </a:xfrm>
            <a:custGeom>
              <a:avLst/>
              <a:gdLst>
                <a:gd name="T0" fmla="*/ 39 w 601"/>
                <a:gd name="T1" fmla="*/ 137 h 154"/>
                <a:gd name="T2" fmla="*/ 39 w 601"/>
                <a:gd name="T3" fmla="*/ 11 h 154"/>
                <a:gd name="T4" fmla="*/ 39 w 601"/>
                <a:gd name="T5" fmla="*/ 11 h 154"/>
                <a:gd name="T6" fmla="*/ 39 w 601"/>
                <a:gd name="T7" fmla="*/ 11 h 154"/>
                <a:gd name="T8" fmla="*/ 22 w 601"/>
                <a:gd name="T9" fmla="*/ 0 h 154"/>
                <a:gd name="T10" fmla="*/ 22 w 601"/>
                <a:gd name="T11" fmla="*/ 0 h 154"/>
                <a:gd name="T12" fmla="*/ 0 w 601"/>
                <a:gd name="T13" fmla="*/ 143 h 154"/>
                <a:gd name="T14" fmla="*/ 0 w 601"/>
                <a:gd name="T15" fmla="*/ 11 h 154"/>
                <a:gd name="T16" fmla="*/ 0 w 601"/>
                <a:gd name="T17" fmla="*/ 11 h 154"/>
                <a:gd name="T18" fmla="*/ 0 w 601"/>
                <a:gd name="T19" fmla="*/ 11 h 154"/>
                <a:gd name="T20" fmla="*/ 22 w 601"/>
                <a:gd name="T21" fmla="*/ 22 h 154"/>
                <a:gd name="T22" fmla="*/ 22 w 601"/>
                <a:gd name="T23" fmla="*/ 22 h 154"/>
                <a:gd name="T24" fmla="*/ 22 w 601"/>
                <a:gd name="T25" fmla="*/ 22 h 154"/>
                <a:gd name="T26" fmla="*/ 22 w 601"/>
                <a:gd name="T27" fmla="*/ 154 h 154"/>
                <a:gd name="T28" fmla="*/ 22 w 601"/>
                <a:gd name="T29" fmla="*/ 154 h 154"/>
                <a:gd name="T30" fmla="*/ 22 w 601"/>
                <a:gd name="T31" fmla="*/ 0 h 154"/>
                <a:gd name="T32" fmla="*/ 0 w 601"/>
                <a:gd name="T33" fmla="*/ 11 h 154"/>
                <a:gd name="T34" fmla="*/ 0 w 601"/>
                <a:gd name="T35" fmla="*/ 11 h 154"/>
                <a:gd name="T36" fmla="*/ 22 w 601"/>
                <a:gd name="T37" fmla="*/ 22 h 154"/>
                <a:gd name="T38" fmla="*/ 39 w 601"/>
                <a:gd name="T39" fmla="*/ 11 h 154"/>
                <a:gd name="T40" fmla="*/ 39 w 601"/>
                <a:gd name="T41" fmla="*/ 11 h 154"/>
                <a:gd name="T42" fmla="*/ 601 w 601"/>
                <a:gd name="T43" fmla="*/ 143 h 154"/>
                <a:gd name="T44" fmla="*/ 601 w 601"/>
                <a:gd name="T45" fmla="*/ 11 h 154"/>
                <a:gd name="T46" fmla="*/ 601 w 601"/>
                <a:gd name="T47" fmla="*/ 11 h 154"/>
                <a:gd name="T48" fmla="*/ 601 w 601"/>
                <a:gd name="T49" fmla="*/ 11 h 154"/>
                <a:gd name="T50" fmla="*/ 584 w 601"/>
                <a:gd name="T51" fmla="*/ 0 h 154"/>
                <a:gd name="T52" fmla="*/ 584 w 601"/>
                <a:gd name="T53" fmla="*/ 0 h 154"/>
                <a:gd name="T54" fmla="*/ 584 w 601"/>
                <a:gd name="T55" fmla="*/ 154 h 154"/>
                <a:gd name="T56" fmla="*/ 584 w 601"/>
                <a:gd name="T57" fmla="*/ 22 h 154"/>
                <a:gd name="T58" fmla="*/ 584 w 601"/>
                <a:gd name="T59" fmla="*/ 22 h 154"/>
                <a:gd name="T60" fmla="*/ 584 w 601"/>
                <a:gd name="T61" fmla="*/ 22 h 154"/>
                <a:gd name="T62" fmla="*/ 601 w 601"/>
                <a:gd name="T63" fmla="*/ 11 h 154"/>
                <a:gd name="T64" fmla="*/ 601 w 601"/>
                <a:gd name="T65" fmla="*/ 11 h 154"/>
                <a:gd name="T66" fmla="*/ 562 w 601"/>
                <a:gd name="T67" fmla="*/ 143 h 154"/>
                <a:gd name="T68" fmla="*/ 562 w 601"/>
                <a:gd name="T69" fmla="*/ 11 h 154"/>
                <a:gd name="T70" fmla="*/ 562 w 601"/>
                <a:gd name="T71" fmla="*/ 11 h 154"/>
                <a:gd name="T72" fmla="*/ 562 w 601"/>
                <a:gd name="T73" fmla="*/ 11 h 154"/>
                <a:gd name="T74" fmla="*/ 584 w 601"/>
                <a:gd name="T75" fmla="*/ 22 h 154"/>
                <a:gd name="T76" fmla="*/ 584 w 601"/>
                <a:gd name="T77" fmla="*/ 22 h 154"/>
                <a:gd name="T78" fmla="*/ 584 w 601"/>
                <a:gd name="T79" fmla="*/ 0 h 154"/>
                <a:gd name="T80" fmla="*/ 562 w 601"/>
                <a:gd name="T81" fmla="*/ 11 h 154"/>
                <a:gd name="T82" fmla="*/ 562 w 601"/>
                <a:gd name="T83" fmla="*/ 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1" h="154">
                  <a:moveTo>
                    <a:pt x="39" y="137"/>
                  </a:moveTo>
                  <a:lnTo>
                    <a:pt x="39" y="11"/>
                  </a:lnTo>
                  <a:lnTo>
                    <a:pt x="39" y="11"/>
                  </a:lnTo>
                  <a:moveTo>
                    <a:pt x="39" y="11"/>
                  </a:moveTo>
                  <a:lnTo>
                    <a:pt x="22" y="0"/>
                  </a:lnTo>
                  <a:lnTo>
                    <a:pt x="22" y="0"/>
                  </a:lnTo>
                  <a:moveTo>
                    <a:pt x="0" y="143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11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22" y="22"/>
                  </a:moveTo>
                  <a:lnTo>
                    <a:pt x="22" y="154"/>
                  </a:lnTo>
                  <a:lnTo>
                    <a:pt x="22" y="154"/>
                  </a:lnTo>
                  <a:moveTo>
                    <a:pt x="22" y="0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22" y="22"/>
                  </a:moveTo>
                  <a:lnTo>
                    <a:pt x="39" y="11"/>
                  </a:lnTo>
                  <a:lnTo>
                    <a:pt x="39" y="11"/>
                  </a:lnTo>
                  <a:moveTo>
                    <a:pt x="601" y="143"/>
                  </a:moveTo>
                  <a:lnTo>
                    <a:pt x="601" y="11"/>
                  </a:lnTo>
                  <a:lnTo>
                    <a:pt x="601" y="11"/>
                  </a:lnTo>
                  <a:moveTo>
                    <a:pt x="601" y="11"/>
                  </a:moveTo>
                  <a:lnTo>
                    <a:pt x="584" y="0"/>
                  </a:lnTo>
                  <a:lnTo>
                    <a:pt x="584" y="0"/>
                  </a:lnTo>
                  <a:moveTo>
                    <a:pt x="584" y="154"/>
                  </a:moveTo>
                  <a:lnTo>
                    <a:pt x="584" y="22"/>
                  </a:lnTo>
                  <a:lnTo>
                    <a:pt x="584" y="22"/>
                  </a:lnTo>
                  <a:moveTo>
                    <a:pt x="584" y="22"/>
                  </a:moveTo>
                  <a:lnTo>
                    <a:pt x="601" y="11"/>
                  </a:lnTo>
                  <a:lnTo>
                    <a:pt x="601" y="11"/>
                  </a:lnTo>
                  <a:moveTo>
                    <a:pt x="562" y="143"/>
                  </a:moveTo>
                  <a:lnTo>
                    <a:pt x="562" y="11"/>
                  </a:lnTo>
                  <a:lnTo>
                    <a:pt x="562" y="11"/>
                  </a:lnTo>
                  <a:moveTo>
                    <a:pt x="562" y="11"/>
                  </a:moveTo>
                  <a:lnTo>
                    <a:pt x="584" y="22"/>
                  </a:lnTo>
                  <a:lnTo>
                    <a:pt x="584" y="22"/>
                  </a:lnTo>
                  <a:moveTo>
                    <a:pt x="584" y="0"/>
                  </a:moveTo>
                  <a:lnTo>
                    <a:pt x="562" y="11"/>
                  </a:lnTo>
                  <a:lnTo>
                    <a:pt x="562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9" name="Freeform 82">
              <a:extLst>
                <a:ext uri="{FF2B5EF4-FFF2-40B4-BE49-F238E27FC236}">
                  <a16:creationId xmlns:a16="http://schemas.microsoft.com/office/drawing/2014/main" id="{7092A464-3695-4F6F-836D-954A4A4712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8" y="2695"/>
              <a:ext cx="60" cy="325"/>
            </a:xfrm>
            <a:custGeom>
              <a:avLst/>
              <a:gdLst>
                <a:gd name="T0" fmla="*/ 60 w 60"/>
                <a:gd name="T1" fmla="*/ 308 h 325"/>
                <a:gd name="T2" fmla="*/ 60 w 60"/>
                <a:gd name="T3" fmla="*/ 0 h 325"/>
                <a:gd name="T4" fmla="*/ 60 w 60"/>
                <a:gd name="T5" fmla="*/ 0 h 325"/>
                <a:gd name="T6" fmla="*/ 60 w 60"/>
                <a:gd name="T7" fmla="*/ 308 h 325"/>
                <a:gd name="T8" fmla="*/ 60 w 60"/>
                <a:gd name="T9" fmla="*/ 314 h 325"/>
                <a:gd name="T10" fmla="*/ 60 w 60"/>
                <a:gd name="T11" fmla="*/ 314 h 325"/>
                <a:gd name="T12" fmla="*/ 60 w 60"/>
                <a:gd name="T13" fmla="*/ 314 h 325"/>
                <a:gd name="T14" fmla="*/ 55 w 60"/>
                <a:gd name="T15" fmla="*/ 319 h 325"/>
                <a:gd name="T16" fmla="*/ 55 w 60"/>
                <a:gd name="T17" fmla="*/ 319 h 325"/>
                <a:gd name="T18" fmla="*/ 55 w 60"/>
                <a:gd name="T19" fmla="*/ 319 h 325"/>
                <a:gd name="T20" fmla="*/ 49 w 60"/>
                <a:gd name="T21" fmla="*/ 319 h 325"/>
                <a:gd name="T22" fmla="*/ 49 w 60"/>
                <a:gd name="T23" fmla="*/ 319 h 325"/>
                <a:gd name="T24" fmla="*/ 49 w 60"/>
                <a:gd name="T25" fmla="*/ 319 h 325"/>
                <a:gd name="T26" fmla="*/ 44 w 60"/>
                <a:gd name="T27" fmla="*/ 325 h 325"/>
                <a:gd name="T28" fmla="*/ 44 w 60"/>
                <a:gd name="T29" fmla="*/ 325 h 325"/>
                <a:gd name="T30" fmla="*/ 44 w 60"/>
                <a:gd name="T31" fmla="*/ 325 h 325"/>
                <a:gd name="T32" fmla="*/ 38 w 60"/>
                <a:gd name="T33" fmla="*/ 325 h 325"/>
                <a:gd name="T34" fmla="*/ 38 w 60"/>
                <a:gd name="T35" fmla="*/ 325 h 325"/>
                <a:gd name="T36" fmla="*/ 38 w 60"/>
                <a:gd name="T37" fmla="*/ 325 h 325"/>
                <a:gd name="T38" fmla="*/ 33 w 60"/>
                <a:gd name="T39" fmla="*/ 325 h 325"/>
                <a:gd name="T40" fmla="*/ 33 w 60"/>
                <a:gd name="T41" fmla="*/ 325 h 325"/>
                <a:gd name="T42" fmla="*/ 33 w 60"/>
                <a:gd name="T43" fmla="*/ 325 h 325"/>
                <a:gd name="T44" fmla="*/ 22 w 60"/>
                <a:gd name="T45" fmla="*/ 325 h 325"/>
                <a:gd name="T46" fmla="*/ 22 w 60"/>
                <a:gd name="T47" fmla="*/ 325 h 325"/>
                <a:gd name="T48" fmla="*/ 22 w 60"/>
                <a:gd name="T49" fmla="*/ 325 h 325"/>
                <a:gd name="T50" fmla="*/ 16 w 60"/>
                <a:gd name="T51" fmla="*/ 325 h 325"/>
                <a:gd name="T52" fmla="*/ 16 w 60"/>
                <a:gd name="T53" fmla="*/ 325 h 325"/>
                <a:gd name="T54" fmla="*/ 16 w 60"/>
                <a:gd name="T55" fmla="*/ 325 h 325"/>
                <a:gd name="T56" fmla="*/ 11 w 60"/>
                <a:gd name="T57" fmla="*/ 319 h 325"/>
                <a:gd name="T58" fmla="*/ 11 w 60"/>
                <a:gd name="T59" fmla="*/ 319 h 325"/>
                <a:gd name="T60" fmla="*/ 11 w 60"/>
                <a:gd name="T61" fmla="*/ 319 h 325"/>
                <a:gd name="T62" fmla="*/ 5 w 60"/>
                <a:gd name="T63" fmla="*/ 319 h 325"/>
                <a:gd name="T64" fmla="*/ 5 w 60"/>
                <a:gd name="T65" fmla="*/ 319 h 325"/>
                <a:gd name="T66" fmla="*/ 5 w 60"/>
                <a:gd name="T67" fmla="*/ 319 h 325"/>
                <a:gd name="T68" fmla="*/ 0 w 60"/>
                <a:gd name="T69" fmla="*/ 314 h 325"/>
                <a:gd name="T70" fmla="*/ 0 w 60"/>
                <a:gd name="T71" fmla="*/ 314 h 325"/>
                <a:gd name="T72" fmla="*/ 0 w 60"/>
                <a:gd name="T73" fmla="*/ 314 h 325"/>
                <a:gd name="T74" fmla="*/ 0 w 60"/>
                <a:gd name="T75" fmla="*/ 308 h 325"/>
                <a:gd name="T76" fmla="*/ 0 w 60"/>
                <a:gd name="T77" fmla="*/ 308 h 325"/>
                <a:gd name="T78" fmla="*/ 0 w 60"/>
                <a:gd name="T79" fmla="*/ 308 h 325"/>
                <a:gd name="T80" fmla="*/ 0 w 60"/>
                <a:gd name="T81" fmla="*/ 0 h 325"/>
                <a:gd name="T82" fmla="*/ 0 w 60"/>
                <a:gd name="T8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" h="325">
                  <a:moveTo>
                    <a:pt x="60" y="308"/>
                  </a:moveTo>
                  <a:lnTo>
                    <a:pt x="60" y="0"/>
                  </a:lnTo>
                  <a:lnTo>
                    <a:pt x="60" y="0"/>
                  </a:lnTo>
                  <a:moveTo>
                    <a:pt x="60" y="308"/>
                  </a:moveTo>
                  <a:lnTo>
                    <a:pt x="60" y="314"/>
                  </a:lnTo>
                  <a:lnTo>
                    <a:pt x="60" y="314"/>
                  </a:lnTo>
                  <a:moveTo>
                    <a:pt x="60" y="314"/>
                  </a:moveTo>
                  <a:lnTo>
                    <a:pt x="55" y="319"/>
                  </a:lnTo>
                  <a:lnTo>
                    <a:pt x="55" y="319"/>
                  </a:lnTo>
                  <a:moveTo>
                    <a:pt x="55" y="319"/>
                  </a:moveTo>
                  <a:lnTo>
                    <a:pt x="49" y="319"/>
                  </a:lnTo>
                  <a:lnTo>
                    <a:pt x="49" y="319"/>
                  </a:lnTo>
                  <a:moveTo>
                    <a:pt x="49" y="319"/>
                  </a:moveTo>
                  <a:lnTo>
                    <a:pt x="44" y="325"/>
                  </a:lnTo>
                  <a:lnTo>
                    <a:pt x="44" y="325"/>
                  </a:lnTo>
                  <a:moveTo>
                    <a:pt x="44" y="325"/>
                  </a:moveTo>
                  <a:lnTo>
                    <a:pt x="38" y="325"/>
                  </a:lnTo>
                  <a:lnTo>
                    <a:pt x="38" y="325"/>
                  </a:lnTo>
                  <a:moveTo>
                    <a:pt x="38" y="325"/>
                  </a:moveTo>
                  <a:lnTo>
                    <a:pt x="33" y="325"/>
                  </a:lnTo>
                  <a:lnTo>
                    <a:pt x="33" y="325"/>
                  </a:lnTo>
                  <a:moveTo>
                    <a:pt x="33" y="325"/>
                  </a:moveTo>
                  <a:lnTo>
                    <a:pt x="22" y="325"/>
                  </a:lnTo>
                  <a:lnTo>
                    <a:pt x="22" y="325"/>
                  </a:lnTo>
                  <a:moveTo>
                    <a:pt x="22" y="325"/>
                  </a:moveTo>
                  <a:lnTo>
                    <a:pt x="16" y="325"/>
                  </a:lnTo>
                  <a:lnTo>
                    <a:pt x="16" y="325"/>
                  </a:lnTo>
                  <a:moveTo>
                    <a:pt x="16" y="325"/>
                  </a:moveTo>
                  <a:lnTo>
                    <a:pt x="11" y="319"/>
                  </a:lnTo>
                  <a:lnTo>
                    <a:pt x="11" y="319"/>
                  </a:lnTo>
                  <a:moveTo>
                    <a:pt x="11" y="319"/>
                  </a:moveTo>
                  <a:lnTo>
                    <a:pt x="5" y="319"/>
                  </a:lnTo>
                  <a:lnTo>
                    <a:pt x="5" y="319"/>
                  </a:lnTo>
                  <a:moveTo>
                    <a:pt x="5" y="319"/>
                  </a:moveTo>
                  <a:lnTo>
                    <a:pt x="0" y="314"/>
                  </a:lnTo>
                  <a:lnTo>
                    <a:pt x="0" y="314"/>
                  </a:lnTo>
                  <a:moveTo>
                    <a:pt x="0" y="314"/>
                  </a:moveTo>
                  <a:lnTo>
                    <a:pt x="0" y="308"/>
                  </a:lnTo>
                  <a:lnTo>
                    <a:pt x="0" y="308"/>
                  </a:lnTo>
                  <a:moveTo>
                    <a:pt x="0" y="30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B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0" name="Freeform 83">
              <a:extLst>
                <a:ext uri="{FF2B5EF4-FFF2-40B4-BE49-F238E27FC236}">
                  <a16:creationId xmlns:a16="http://schemas.microsoft.com/office/drawing/2014/main" id="{B2DA2562-8E1C-4631-A951-562C0CFE2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6" y="3141"/>
              <a:ext cx="77" cy="44"/>
            </a:xfrm>
            <a:custGeom>
              <a:avLst/>
              <a:gdLst>
                <a:gd name="T0" fmla="*/ 77 w 77"/>
                <a:gd name="T1" fmla="*/ 33 h 44"/>
                <a:gd name="T2" fmla="*/ 49 w 77"/>
                <a:gd name="T3" fmla="*/ 44 h 44"/>
                <a:gd name="T4" fmla="*/ 49 w 77"/>
                <a:gd name="T5" fmla="*/ 44 h 44"/>
                <a:gd name="T6" fmla="*/ 66 w 77"/>
                <a:gd name="T7" fmla="*/ 28 h 44"/>
                <a:gd name="T8" fmla="*/ 44 w 77"/>
                <a:gd name="T9" fmla="*/ 39 h 44"/>
                <a:gd name="T10" fmla="*/ 44 w 77"/>
                <a:gd name="T11" fmla="*/ 39 h 44"/>
                <a:gd name="T12" fmla="*/ 66 w 77"/>
                <a:gd name="T13" fmla="*/ 33 h 44"/>
                <a:gd name="T14" fmla="*/ 44 w 77"/>
                <a:gd name="T15" fmla="*/ 44 h 44"/>
                <a:gd name="T16" fmla="*/ 44 w 77"/>
                <a:gd name="T17" fmla="*/ 44 h 44"/>
                <a:gd name="T18" fmla="*/ 60 w 77"/>
                <a:gd name="T19" fmla="*/ 22 h 44"/>
                <a:gd name="T20" fmla="*/ 38 w 77"/>
                <a:gd name="T21" fmla="*/ 39 h 44"/>
                <a:gd name="T22" fmla="*/ 38 w 77"/>
                <a:gd name="T23" fmla="*/ 39 h 44"/>
                <a:gd name="T24" fmla="*/ 60 w 77"/>
                <a:gd name="T25" fmla="*/ 28 h 44"/>
                <a:gd name="T26" fmla="*/ 38 w 77"/>
                <a:gd name="T27" fmla="*/ 39 h 44"/>
                <a:gd name="T28" fmla="*/ 38 w 77"/>
                <a:gd name="T29" fmla="*/ 39 h 44"/>
                <a:gd name="T30" fmla="*/ 55 w 77"/>
                <a:gd name="T31" fmla="*/ 17 h 44"/>
                <a:gd name="T32" fmla="*/ 27 w 77"/>
                <a:gd name="T33" fmla="*/ 33 h 44"/>
                <a:gd name="T34" fmla="*/ 27 w 77"/>
                <a:gd name="T35" fmla="*/ 33 h 44"/>
                <a:gd name="T36" fmla="*/ 55 w 77"/>
                <a:gd name="T37" fmla="*/ 22 h 44"/>
                <a:gd name="T38" fmla="*/ 27 w 77"/>
                <a:gd name="T39" fmla="*/ 39 h 44"/>
                <a:gd name="T40" fmla="*/ 27 w 77"/>
                <a:gd name="T41" fmla="*/ 39 h 44"/>
                <a:gd name="T42" fmla="*/ 44 w 77"/>
                <a:gd name="T43" fmla="*/ 17 h 44"/>
                <a:gd name="T44" fmla="*/ 22 w 77"/>
                <a:gd name="T45" fmla="*/ 28 h 44"/>
                <a:gd name="T46" fmla="*/ 22 w 77"/>
                <a:gd name="T47" fmla="*/ 28 h 44"/>
                <a:gd name="T48" fmla="*/ 44 w 77"/>
                <a:gd name="T49" fmla="*/ 22 h 44"/>
                <a:gd name="T50" fmla="*/ 22 w 77"/>
                <a:gd name="T51" fmla="*/ 33 h 44"/>
                <a:gd name="T52" fmla="*/ 22 w 77"/>
                <a:gd name="T53" fmla="*/ 33 h 44"/>
                <a:gd name="T54" fmla="*/ 38 w 77"/>
                <a:gd name="T55" fmla="*/ 11 h 44"/>
                <a:gd name="T56" fmla="*/ 16 w 77"/>
                <a:gd name="T57" fmla="*/ 22 h 44"/>
                <a:gd name="T58" fmla="*/ 16 w 77"/>
                <a:gd name="T59" fmla="*/ 22 h 44"/>
                <a:gd name="T60" fmla="*/ 38 w 77"/>
                <a:gd name="T61" fmla="*/ 17 h 44"/>
                <a:gd name="T62" fmla="*/ 16 w 77"/>
                <a:gd name="T63" fmla="*/ 28 h 44"/>
                <a:gd name="T64" fmla="*/ 16 w 77"/>
                <a:gd name="T65" fmla="*/ 28 h 44"/>
                <a:gd name="T66" fmla="*/ 33 w 77"/>
                <a:gd name="T67" fmla="*/ 6 h 44"/>
                <a:gd name="T68" fmla="*/ 11 w 77"/>
                <a:gd name="T69" fmla="*/ 22 h 44"/>
                <a:gd name="T70" fmla="*/ 11 w 77"/>
                <a:gd name="T71" fmla="*/ 22 h 44"/>
                <a:gd name="T72" fmla="*/ 33 w 77"/>
                <a:gd name="T73" fmla="*/ 11 h 44"/>
                <a:gd name="T74" fmla="*/ 11 w 77"/>
                <a:gd name="T75" fmla="*/ 28 h 44"/>
                <a:gd name="T76" fmla="*/ 11 w 77"/>
                <a:gd name="T77" fmla="*/ 28 h 44"/>
                <a:gd name="T78" fmla="*/ 27 w 77"/>
                <a:gd name="T79" fmla="*/ 0 h 44"/>
                <a:gd name="T80" fmla="*/ 0 w 77"/>
                <a:gd name="T81" fmla="*/ 17 h 44"/>
                <a:gd name="T82" fmla="*/ 0 w 77"/>
                <a:gd name="T83" fmla="*/ 17 h 44"/>
                <a:gd name="T84" fmla="*/ 27 w 77"/>
                <a:gd name="T85" fmla="*/ 6 h 44"/>
                <a:gd name="T86" fmla="*/ 0 w 77"/>
                <a:gd name="T87" fmla="*/ 22 h 44"/>
                <a:gd name="T88" fmla="*/ 0 w 77"/>
                <a:gd name="T8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" h="44">
                  <a:moveTo>
                    <a:pt x="77" y="33"/>
                  </a:moveTo>
                  <a:lnTo>
                    <a:pt x="49" y="44"/>
                  </a:lnTo>
                  <a:lnTo>
                    <a:pt x="49" y="44"/>
                  </a:lnTo>
                  <a:moveTo>
                    <a:pt x="66" y="28"/>
                  </a:moveTo>
                  <a:lnTo>
                    <a:pt x="44" y="39"/>
                  </a:lnTo>
                  <a:lnTo>
                    <a:pt x="44" y="39"/>
                  </a:lnTo>
                  <a:moveTo>
                    <a:pt x="66" y="33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60" y="22"/>
                  </a:moveTo>
                  <a:lnTo>
                    <a:pt x="38" y="39"/>
                  </a:lnTo>
                  <a:lnTo>
                    <a:pt x="38" y="39"/>
                  </a:lnTo>
                  <a:moveTo>
                    <a:pt x="60" y="28"/>
                  </a:moveTo>
                  <a:lnTo>
                    <a:pt x="38" y="39"/>
                  </a:lnTo>
                  <a:lnTo>
                    <a:pt x="38" y="39"/>
                  </a:lnTo>
                  <a:moveTo>
                    <a:pt x="55" y="17"/>
                  </a:moveTo>
                  <a:lnTo>
                    <a:pt x="27" y="33"/>
                  </a:lnTo>
                  <a:lnTo>
                    <a:pt x="27" y="33"/>
                  </a:lnTo>
                  <a:moveTo>
                    <a:pt x="55" y="22"/>
                  </a:moveTo>
                  <a:lnTo>
                    <a:pt x="27" y="39"/>
                  </a:lnTo>
                  <a:lnTo>
                    <a:pt x="27" y="39"/>
                  </a:lnTo>
                  <a:moveTo>
                    <a:pt x="44" y="17"/>
                  </a:moveTo>
                  <a:lnTo>
                    <a:pt x="22" y="28"/>
                  </a:lnTo>
                  <a:lnTo>
                    <a:pt x="22" y="28"/>
                  </a:lnTo>
                  <a:moveTo>
                    <a:pt x="44" y="22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38" y="11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38" y="17"/>
                  </a:moveTo>
                  <a:lnTo>
                    <a:pt x="16" y="28"/>
                  </a:lnTo>
                  <a:lnTo>
                    <a:pt x="16" y="28"/>
                  </a:lnTo>
                  <a:moveTo>
                    <a:pt x="33" y="6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3" y="11"/>
                  </a:moveTo>
                  <a:lnTo>
                    <a:pt x="11" y="28"/>
                  </a:lnTo>
                  <a:lnTo>
                    <a:pt x="11" y="28"/>
                  </a:lnTo>
                  <a:moveTo>
                    <a:pt x="27" y="0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27" y="6"/>
                  </a:move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1" name="Freeform 84">
              <a:extLst>
                <a:ext uri="{FF2B5EF4-FFF2-40B4-BE49-F238E27FC236}">
                  <a16:creationId xmlns:a16="http://schemas.microsoft.com/office/drawing/2014/main" id="{719A7CDE-2902-48CE-AFD5-B5D230CF58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149"/>
              <a:ext cx="61" cy="435"/>
            </a:xfrm>
            <a:custGeom>
              <a:avLst/>
              <a:gdLst>
                <a:gd name="T0" fmla="*/ 22 w 61"/>
                <a:gd name="T1" fmla="*/ 435 h 435"/>
                <a:gd name="T2" fmla="*/ 16 w 61"/>
                <a:gd name="T3" fmla="*/ 430 h 435"/>
                <a:gd name="T4" fmla="*/ 16 w 61"/>
                <a:gd name="T5" fmla="*/ 430 h 435"/>
                <a:gd name="T6" fmla="*/ 33 w 61"/>
                <a:gd name="T7" fmla="*/ 435 h 435"/>
                <a:gd name="T8" fmla="*/ 22 w 61"/>
                <a:gd name="T9" fmla="*/ 435 h 435"/>
                <a:gd name="T10" fmla="*/ 22 w 61"/>
                <a:gd name="T11" fmla="*/ 435 h 435"/>
                <a:gd name="T12" fmla="*/ 38 w 61"/>
                <a:gd name="T13" fmla="*/ 435 h 435"/>
                <a:gd name="T14" fmla="*/ 33 w 61"/>
                <a:gd name="T15" fmla="*/ 435 h 435"/>
                <a:gd name="T16" fmla="*/ 33 w 61"/>
                <a:gd name="T17" fmla="*/ 435 h 435"/>
                <a:gd name="T18" fmla="*/ 50 w 61"/>
                <a:gd name="T19" fmla="*/ 430 h 435"/>
                <a:gd name="T20" fmla="*/ 38 w 61"/>
                <a:gd name="T21" fmla="*/ 435 h 435"/>
                <a:gd name="T22" fmla="*/ 38 w 61"/>
                <a:gd name="T23" fmla="*/ 435 h 435"/>
                <a:gd name="T24" fmla="*/ 55 w 61"/>
                <a:gd name="T25" fmla="*/ 430 h 435"/>
                <a:gd name="T26" fmla="*/ 50 w 61"/>
                <a:gd name="T27" fmla="*/ 430 h 435"/>
                <a:gd name="T28" fmla="*/ 50 w 61"/>
                <a:gd name="T29" fmla="*/ 430 h 435"/>
                <a:gd name="T30" fmla="*/ 61 w 61"/>
                <a:gd name="T31" fmla="*/ 424 h 435"/>
                <a:gd name="T32" fmla="*/ 55 w 61"/>
                <a:gd name="T33" fmla="*/ 430 h 435"/>
                <a:gd name="T34" fmla="*/ 55 w 61"/>
                <a:gd name="T35" fmla="*/ 430 h 435"/>
                <a:gd name="T36" fmla="*/ 61 w 61"/>
                <a:gd name="T37" fmla="*/ 424 h 435"/>
                <a:gd name="T38" fmla="*/ 61 w 61"/>
                <a:gd name="T39" fmla="*/ 424 h 435"/>
                <a:gd name="T40" fmla="*/ 61 w 61"/>
                <a:gd name="T41" fmla="*/ 424 h 435"/>
                <a:gd name="T42" fmla="*/ 61 w 61"/>
                <a:gd name="T43" fmla="*/ 0 h 435"/>
                <a:gd name="T44" fmla="*/ 61 w 61"/>
                <a:gd name="T45" fmla="*/ 419 h 435"/>
                <a:gd name="T46" fmla="*/ 61 w 61"/>
                <a:gd name="T47" fmla="*/ 419 h 435"/>
                <a:gd name="T48" fmla="*/ 61 w 61"/>
                <a:gd name="T49" fmla="*/ 419 h 435"/>
                <a:gd name="T50" fmla="*/ 61 w 61"/>
                <a:gd name="T51" fmla="*/ 424 h 435"/>
                <a:gd name="T52" fmla="*/ 61 w 61"/>
                <a:gd name="T53" fmla="*/ 424 h 435"/>
                <a:gd name="T54" fmla="*/ 0 w 61"/>
                <a:gd name="T55" fmla="*/ 0 h 435"/>
                <a:gd name="T56" fmla="*/ 0 w 61"/>
                <a:gd name="T57" fmla="*/ 419 h 435"/>
                <a:gd name="T58" fmla="*/ 0 w 61"/>
                <a:gd name="T59" fmla="*/ 419 h 435"/>
                <a:gd name="T60" fmla="*/ 0 w 61"/>
                <a:gd name="T61" fmla="*/ 424 h 435"/>
                <a:gd name="T62" fmla="*/ 0 w 61"/>
                <a:gd name="T63" fmla="*/ 419 h 435"/>
                <a:gd name="T64" fmla="*/ 0 w 61"/>
                <a:gd name="T65" fmla="*/ 419 h 435"/>
                <a:gd name="T66" fmla="*/ 5 w 61"/>
                <a:gd name="T67" fmla="*/ 424 h 435"/>
                <a:gd name="T68" fmla="*/ 0 w 61"/>
                <a:gd name="T69" fmla="*/ 424 h 435"/>
                <a:gd name="T70" fmla="*/ 0 w 61"/>
                <a:gd name="T71" fmla="*/ 424 h 435"/>
                <a:gd name="T72" fmla="*/ 11 w 61"/>
                <a:gd name="T73" fmla="*/ 430 h 435"/>
                <a:gd name="T74" fmla="*/ 5 w 61"/>
                <a:gd name="T75" fmla="*/ 424 h 435"/>
                <a:gd name="T76" fmla="*/ 5 w 61"/>
                <a:gd name="T77" fmla="*/ 424 h 435"/>
                <a:gd name="T78" fmla="*/ 16 w 61"/>
                <a:gd name="T79" fmla="*/ 430 h 435"/>
                <a:gd name="T80" fmla="*/ 11 w 61"/>
                <a:gd name="T81" fmla="*/ 430 h 435"/>
                <a:gd name="T82" fmla="*/ 11 w 61"/>
                <a:gd name="T83" fmla="*/ 43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" h="435">
                  <a:moveTo>
                    <a:pt x="22" y="435"/>
                  </a:moveTo>
                  <a:lnTo>
                    <a:pt x="16" y="430"/>
                  </a:lnTo>
                  <a:lnTo>
                    <a:pt x="16" y="430"/>
                  </a:lnTo>
                  <a:moveTo>
                    <a:pt x="33" y="435"/>
                  </a:moveTo>
                  <a:lnTo>
                    <a:pt x="22" y="435"/>
                  </a:lnTo>
                  <a:lnTo>
                    <a:pt x="22" y="435"/>
                  </a:lnTo>
                  <a:moveTo>
                    <a:pt x="38" y="435"/>
                  </a:moveTo>
                  <a:lnTo>
                    <a:pt x="33" y="435"/>
                  </a:lnTo>
                  <a:lnTo>
                    <a:pt x="33" y="435"/>
                  </a:lnTo>
                  <a:moveTo>
                    <a:pt x="50" y="430"/>
                  </a:moveTo>
                  <a:lnTo>
                    <a:pt x="38" y="435"/>
                  </a:lnTo>
                  <a:lnTo>
                    <a:pt x="38" y="435"/>
                  </a:lnTo>
                  <a:moveTo>
                    <a:pt x="55" y="430"/>
                  </a:moveTo>
                  <a:lnTo>
                    <a:pt x="50" y="430"/>
                  </a:lnTo>
                  <a:lnTo>
                    <a:pt x="50" y="430"/>
                  </a:lnTo>
                  <a:moveTo>
                    <a:pt x="61" y="424"/>
                  </a:moveTo>
                  <a:lnTo>
                    <a:pt x="55" y="430"/>
                  </a:lnTo>
                  <a:lnTo>
                    <a:pt x="55" y="430"/>
                  </a:lnTo>
                  <a:moveTo>
                    <a:pt x="61" y="424"/>
                  </a:moveTo>
                  <a:lnTo>
                    <a:pt x="61" y="424"/>
                  </a:lnTo>
                  <a:lnTo>
                    <a:pt x="61" y="424"/>
                  </a:lnTo>
                  <a:moveTo>
                    <a:pt x="61" y="0"/>
                  </a:moveTo>
                  <a:lnTo>
                    <a:pt x="61" y="419"/>
                  </a:lnTo>
                  <a:lnTo>
                    <a:pt x="61" y="419"/>
                  </a:lnTo>
                  <a:moveTo>
                    <a:pt x="61" y="419"/>
                  </a:moveTo>
                  <a:lnTo>
                    <a:pt x="61" y="424"/>
                  </a:lnTo>
                  <a:lnTo>
                    <a:pt x="61" y="424"/>
                  </a:lnTo>
                  <a:moveTo>
                    <a:pt x="0" y="0"/>
                  </a:moveTo>
                  <a:lnTo>
                    <a:pt x="0" y="419"/>
                  </a:lnTo>
                  <a:lnTo>
                    <a:pt x="0" y="419"/>
                  </a:lnTo>
                  <a:moveTo>
                    <a:pt x="0" y="424"/>
                  </a:moveTo>
                  <a:lnTo>
                    <a:pt x="0" y="419"/>
                  </a:lnTo>
                  <a:lnTo>
                    <a:pt x="0" y="419"/>
                  </a:lnTo>
                  <a:moveTo>
                    <a:pt x="5" y="424"/>
                  </a:moveTo>
                  <a:lnTo>
                    <a:pt x="0" y="424"/>
                  </a:lnTo>
                  <a:lnTo>
                    <a:pt x="0" y="424"/>
                  </a:lnTo>
                  <a:moveTo>
                    <a:pt x="11" y="430"/>
                  </a:moveTo>
                  <a:lnTo>
                    <a:pt x="5" y="424"/>
                  </a:lnTo>
                  <a:lnTo>
                    <a:pt x="5" y="424"/>
                  </a:lnTo>
                  <a:moveTo>
                    <a:pt x="16" y="430"/>
                  </a:moveTo>
                  <a:lnTo>
                    <a:pt x="11" y="430"/>
                  </a:lnTo>
                  <a:lnTo>
                    <a:pt x="11" y="430"/>
                  </a:lnTo>
                </a:path>
              </a:pathLst>
            </a:custGeom>
            <a:noFill/>
            <a:ln w="0">
              <a:solidFill>
                <a:srgbClr val="006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2" name="Freeform 85">
              <a:extLst>
                <a:ext uri="{FF2B5EF4-FFF2-40B4-BE49-F238E27FC236}">
                  <a16:creationId xmlns:a16="http://schemas.microsoft.com/office/drawing/2014/main" id="{CBEB80F0-EB60-45B4-8B8A-A616612D4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6" y="2369"/>
              <a:ext cx="61" cy="381"/>
            </a:xfrm>
            <a:custGeom>
              <a:avLst/>
              <a:gdLst>
                <a:gd name="T0" fmla="*/ 61 w 61"/>
                <a:gd name="T1" fmla="*/ 364 h 381"/>
                <a:gd name="T2" fmla="*/ 61 w 61"/>
                <a:gd name="T3" fmla="*/ 0 h 381"/>
                <a:gd name="T4" fmla="*/ 61 w 61"/>
                <a:gd name="T5" fmla="*/ 0 h 381"/>
                <a:gd name="T6" fmla="*/ 61 w 61"/>
                <a:gd name="T7" fmla="*/ 364 h 381"/>
                <a:gd name="T8" fmla="*/ 61 w 61"/>
                <a:gd name="T9" fmla="*/ 370 h 381"/>
                <a:gd name="T10" fmla="*/ 61 w 61"/>
                <a:gd name="T11" fmla="*/ 370 h 381"/>
                <a:gd name="T12" fmla="*/ 61 w 61"/>
                <a:gd name="T13" fmla="*/ 370 h 381"/>
                <a:gd name="T14" fmla="*/ 55 w 61"/>
                <a:gd name="T15" fmla="*/ 370 h 381"/>
                <a:gd name="T16" fmla="*/ 55 w 61"/>
                <a:gd name="T17" fmla="*/ 370 h 381"/>
                <a:gd name="T18" fmla="*/ 55 w 61"/>
                <a:gd name="T19" fmla="*/ 370 h 381"/>
                <a:gd name="T20" fmla="*/ 50 w 61"/>
                <a:gd name="T21" fmla="*/ 375 h 381"/>
                <a:gd name="T22" fmla="*/ 50 w 61"/>
                <a:gd name="T23" fmla="*/ 375 h 381"/>
                <a:gd name="T24" fmla="*/ 50 w 61"/>
                <a:gd name="T25" fmla="*/ 375 h 381"/>
                <a:gd name="T26" fmla="*/ 44 w 61"/>
                <a:gd name="T27" fmla="*/ 375 h 381"/>
                <a:gd name="T28" fmla="*/ 44 w 61"/>
                <a:gd name="T29" fmla="*/ 375 h 381"/>
                <a:gd name="T30" fmla="*/ 44 w 61"/>
                <a:gd name="T31" fmla="*/ 375 h 381"/>
                <a:gd name="T32" fmla="*/ 39 w 61"/>
                <a:gd name="T33" fmla="*/ 381 h 381"/>
                <a:gd name="T34" fmla="*/ 39 w 61"/>
                <a:gd name="T35" fmla="*/ 381 h 381"/>
                <a:gd name="T36" fmla="*/ 39 w 61"/>
                <a:gd name="T37" fmla="*/ 381 h 381"/>
                <a:gd name="T38" fmla="*/ 33 w 61"/>
                <a:gd name="T39" fmla="*/ 381 h 381"/>
                <a:gd name="T40" fmla="*/ 33 w 61"/>
                <a:gd name="T41" fmla="*/ 381 h 381"/>
                <a:gd name="T42" fmla="*/ 28 w 61"/>
                <a:gd name="T43" fmla="*/ 381 h 381"/>
                <a:gd name="T44" fmla="*/ 22 w 61"/>
                <a:gd name="T45" fmla="*/ 381 h 381"/>
                <a:gd name="T46" fmla="*/ 22 w 61"/>
                <a:gd name="T47" fmla="*/ 381 h 381"/>
                <a:gd name="T48" fmla="*/ 22 w 61"/>
                <a:gd name="T49" fmla="*/ 381 h 381"/>
                <a:gd name="T50" fmla="*/ 11 w 61"/>
                <a:gd name="T51" fmla="*/ 381 h 381"/>
                <a:gd name="T52" fmla="*/ 11 w 61"/>
                <a:gd name="T53" fmla="*/ 381 h 381"/>
                <a:gd name="T54" fmla="*/ 11 w 61"/>
                <a:gd name="T55" fmla="*/ 381 h 381"/>
                <a:gd name="T56" fmla="*/ 6 w 61"/>
                <a:gd name="T57" fmla="*/ 375 h 381"/>
                <a:gd name="T58" fmla="*/ 6 w 61"/>
                <a:gd name="T59" fmla="*/ 375 h 381"/>
                <a:gd name="T60" fmla="*/ 6 w 61"/>
                <a:gd name="T61" fmla="*/ 375 h 381"/>
                <a:gd name="T62" fmla="*/ 0 w 61"/>
                <a:gd name="T63" fmla="*/ 370 h 381"/>
                <a:gd name="T64" fmla="*/ 0 w 61"/>
                <a:gd name="T65" fmla="*/ 370 h 381"/>
                <a:gd name="T66" fmla="*/ 0 w 61"/>
                <a:gd name="T67" fmla="*/ 370 h 381"/>
                <a:gd name="T68" fmla="*/ 0 w 61"/>
                <a:gd name="T69" fmla="*/ 370 h 381"/>
                <a:gd name="T70" fmla="*/ 0 w 61"/>
                <a:gd name="T71" fmla="*/ 370 h 381"/>
                <a:gd name="T72" fmla="*/ 0 w 61"/>
                <a:gd name="T73" fmla="*/ 370 h 381"/>
                <a:gd name="T74" fmla="*/ 0 w 61"/>
                <a:gd name="T75" fmla="*/ 364 h 381"/>
                <a:gd name="T76" fmla="*/ 0 w 61"/>
                <a:gd name="T77" fmla="*/ 364 h 381"/>
                <a:gd name="T78" fmla="*/ 0 w 61"/>
                <a:gd name="T79" fmla="*/ 364 h 381"/>
                <a:gd name="T80" fmla="*/ 0 w 61"/>
                <a:gd name="T81" fmla="*/ 0 h 381"/>
                <a:gd name="T82" fmla="*/ 0 w 61"/>
                <a:gd name="T8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" h="381">
                  <a:moveTo>
                    <a:pt x="61" y="364"/>
                  </a:moveTo>
                  <a:lnTo>
                    <a:pt x="61" y="0"/>
                  </a:lnTo>
                  <a:lnTo>
                    <a:pt x="61" y="0"/>
                  </a:lnTo>
                  <a:moveTo>
                    <a:pt x="61" y="364"/>
                  </a:moveTo>
                  <a:lnTo>
                    <a:pt x="61" y="370"/>
                  </a:lnTo>
                  <a:lnTo>
                    <a:pt x="61" y="370"/>
                  </a:lnTo>
                  <a:moveTo>
                    <a:pt x="61" y="370"/>
                  </a:moveTo>
                  <a:lnTo>
                    <a:pt x="55" y="370"/>
                  </a:lnTo>
                  <a:lnTo>
                    <a:pt x="55" y="370"/>
                  </a:lnTo>
                  <a:moveTo>
                    <a:pt x="55" y="370"/>
                  </a:moveTo>
                  <a:lnTo>
                    <a:pt x="50" y="375"/>
                  </a:lnTo>
                  <a:lnTo>
                    <a:pt x="50" y="375"/>
                  </a:lnTo>
                  <a:moveTo>
                    <a:pt x="50" y="375"/>
                  </a:moveTo>
                  <a:lnTo>
                    <a:pt x="44" y="375"/>
                  </a:lnTo>
                  <a:lnTo>
                    <a:pt x="44" y="375"/>
                  </a:lnTo>
                  <a:moveTo>
                    <a:pt x="44" y="375"/>
                  </a:moveTo>
                  <a:lnTo>
                    <a:pt x="39" y="381"/>
                  </a:lnTo>
                  <a:lnTo>
                    <a:pt x="39" y="381"/>
                  </a:lnTo>
                  <a:moveTo>
                    <a:pt x="39" y="381"/>
                  </a:moveTo>
                  <a:lnTo>
                    <a:pt x="33" y="381"/>
                  </a:lnTo>
                  <a:lnTo>
                    <a:pt x="33" y="381"/>
                  </a:lnTo>
                  <a:moveTo>
                    <a:pt x="28" y="381"/>
                  </a:moveTo>
                  <a:lnTo>
                    <a:pt x="22" y="381"/>
                  </a:lnTo>
                  <a:lnTo>
                    <a:pt x="22" y="381"/>
                  </a:lnTo>
                  <a:moveTo>
                    <a:pt x="22" y="381"/>
                  </a:moveTo>
                  <a:lnTo>
                    <a:pt x="11" y="381"/>
                  </a:lnTo>
                  <a:lnTo>
                    <a:pt x="11" y="381"/>
                  </a:lnTo>
                  <a:moveTo>
                    <a:pt x="11" y="381"/>
                  </a:moveTo>
                  <a:lnTo>
                    <a:pt x="6" y="375"/>
                  </a:lnTo>
                  <a:lnTo>
                    <a:pt x="6" y="375"/>
                  </a:lnTo>
                  <a:moveTo>
                    <a:pt x="6" y="375"/>
                  </a:moveTo>
                  <a:lnTo>
                    <a:pt x="0" y="370"/>
                  </a:lnTo>
                  <a:lnTo>
                    <a:pt x="0" y="370"/>
                  </a:lnTo>
                  <a:moveTo>
                    <a:pt x="0" y="370"/>
                  </a:moveTo>
                  <a:lnTo>
                    <a:pt x="0" y="370"/>
                  </a:lnTo>
                  <a:lnTo>
                    <a:pt x="0" y="370"/>
                  </a:lnTo>
                  <a:moveTo>
                    <a:pt x="0" y="370"/>
                  </a:moveTo>
                  <a:lnTo>
                    <a:pt x="0" y="364"/>
                  </a:lnTo>
                  <a:lnTo>
                    <a:pt x="0" y="364"/>
                  </a:lnTo>
                  <a:moveTo>
                    <a:pt x="0" y="364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5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3" name="Freeform 86">
              <a:extLst>
                <a:ext uri="{FF2B5EF4-FFF2-40B4-BE49-F238E27FC236}">
                  <a16:creationId xmlns:a16="http://schemas.microsoft.com/office/drawing/2014/main" id="{57620759-0B4E-473E-8F20-771FBC58B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8" y="1283"/>
              <a:ext cx="38" cy="210"/>
            </a:xfrm>
            <a:custGeom>
              <a:avLst/>
              <a:gdLst>
                <a:gd name="T0" fmla="*/ 38 w 38"/>
                <a:gd name="T1" fmla="*/ 199 h 210"/>
                <a:gd name="T2" fmla="*/ 38 w 38"/>
                <a:gd name="T3" fmla="*/ 11 h 210"/>
                <a:gd name="T4" fmla="*/ 38 w 38"/>
                <a:gd name="T5" fmla="*/ 11 h 210"/>
                <a:gd name="T6" fmla="*/ 38 w 38"/>
                <a:gd name="T7" fmla="*/ 11 h 210"/>
                <a:gd name="T8" fmla="*/ 16 w 38"/>
                <a:gd name="T9" fmla="*/ 0 h 210"/>
                <a:gd name="T10" fmla="*/ 16 w 38"/>
                <a:gd name="T11" fmla="*/ 0 h 210"/>
                <a:gd name="T12" fmla="*/ 16 w 38"/>
                <a:gd name="T13" fmla="*/ 0 h 210"/>
                <a:gd name="T14" fmla="*/ 0 w 38"/>
                <a:gd name="T15" fmla="*/ 11 h 210"/>
                <a:gd name="T16" fmla="*/ 0 w 38"/>
                <a:gd name="T17" fmla="*/ 11 h 210"/>
                <a:gd name="T18" fmla="*/ 0 w 38"/>
                <a:gd name="T19" fmla="*/ 11 h 210"/>
                <a:gd name="T20" fmla="*/ 0 w 38"/>
                <a:gd name="T21" fmla="*/ 199 h 210"/>
                <a:gd name="T22" fmla="*/ 0 w 38"/>
                <a:gd name="T23" fmla="*/ 199 h 210"/>
                <a:gd name="T24" fmla="*/ 0 w 38"/>
                <a:gd name="T25" fmla="*/ 11 h 210"/>
                <a:gd name="T26" fmla="*/ 16 w 38"/>
                <a:gd name="T27" fmla="*/ 22 h 210"/>
                <a:gd name="T28" fmla="*/ 16 w 38"/>
                <a:gd name="T29" fmla="*/ 22 h 210"/>
                <a:gd name="T30" fmla="*/ 16 w 38"/>
                <a:gd name="T31" fmla="*/ 22 h 210"/>
                <a:gd name="T32" fmla="*/ 16 w 38"/>
                <a:gd name="T33" fmla="*/ 210 h 210"/>
                <a:gd name="T34" fmla="*/ 16 w 38"/>
                <a:gd name="T35" fmla="*/ 210 h 210"/>
                <a:gd name="T36" fmla="*/ 16 w 38"/>
                <a:gd name="T37" fmla="*/ 22 h 210"/>
                <a:gd name="T38" fmla="*/ 38 w 38"/>
                <a:gd name="T39" fmla="*/ 11 h 210"/>
                <a:gd name="T40" fmla="*/ 38 w 38"/>
                <a:gd name="T41" fmla="*/ 1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10">
                  <a:moveTo>
                    <a:pt x="38" y="199"/>
                  </a:moveTo>
                  <a:lnTo>
                    <a:pt x="38" y="11"/>
                  </a:lnTo>
                  <a:lnTo>
                    <a:pt x="38" y="11"/>
                  </a:lnTo>
                  <a:moveTo>
                    <a:pt x="38" y="11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16" y="0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11"/>
                  </a:moveTo>
                  <a:lnTo>
                    <a:pt x="0" y="199"/>
                  </a:lnTo>
                  <a:lnTo>
                    <a:pt x="0" y="199"/>
                  </a:lnTo>
                  <a:moveTo>
                    <a:pt x="0" y="11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16" y="22"/>
                  </a:moveTo>
                  <a:lnTo>
                    <a:pt x="16" y="210"/>
                  </a:lnTo>
                  <a:lnTo>
                    <a:pt x="16" y="210"/>
                  </a:lnTo>
                  <a:moveTo>
                    <a:pt x="16" y="22"/>
                  </a:moveTo>
                  <a:lnTo>
                    <a:pt x="38" y="11"/>
                  </a:lnTo>
                  <a:lnTo>
                    <a:pt x="38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4" name="Freeform 87">
              <a:extLst>
                <a:ext uri="{FF2B5EF4-FFF2-40B4-BE49-F238E27FC236}">
                  <a16:creationId xmlns:a16="http://schemas.microsoft.com/office/drawing/2014/main" id="{AAA660ED-09D9-442E-94A7-FF39EBBA76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7" y="2529"/>
              <a:ext cx="61" cy="188"/>
            </a:xfrm>
            <a:custGeom>
              <a:avLst/>
              <a:gdLst>
                <a:gd name="T0" fmla="*/ 61 w 61"/>
                <a:gd name="T1" fmla="*/ 149 h 188"/>
                <a:gd name="T2" fmla="*/ 61 w 61"/>
                <a:gd name="T3" fmla="*/ 0 h 188"/>
                <a:gd name="T4" fmla="*/ 61 w 61"/>
                <a:gd name="T5" fmla="*/ 0 h 188"/>
                <a:gd name="T6" fmla="*/ 0 w 61"/>
                <a:gd name="T7" fmla="*/ 188 h 188"/>
                <a:gd name="T8" fmla="*/ 0 w 61"/>
                <a:gd name="T9" fmla="*/ 0 h 188"/>
                <a:gd name="T10" fmla="*/ 0 w 61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88">
                  <a:moveTo>
                    <a:pt x="61" y="149"/>
                  </a:moveTo>
                  <a:lnTo>
                    <a:pt x="61" y="0"/>
                  </a:lnTo>
                  <a:lnTo>
                    <a:pt x="61" y="0"/>
                  </a:lnTo>
                  <a:moveTo>
                    <a:pt x="0" y="18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B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5" name="Freeform 88">
              <a:extLst>
                <a:ext uri="{FF2B5EF4-FFF2-40B4-BE49-F238E27FC236}">
                  <a16:creationId xmlns:a16="http://schemas.microsoft.com/office/drawing/2014/main" id="{4946D21B-CFEE-49BB-A930-355A3EE1E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0" y="2204"/>
              <a:ext cx="66" cy="380"/>
            </a:xfrm>
            <a:custGeom>
              <a:avLst/>
              <a:gdLst>
                <a:gd name="T0" fmla="*/ 66 w 66"/>
                <a:gd name="T1" fmla="*/ 364 h 380"/>
                <a:gd name="T2" fmla="*/ 66 w 66"/>
                <a:gd name="T3" fmla="*/ 0 h 380"/>
                <a:gd name="T4" fmla="*/ 66 w 66"/>
                <a:gd name="T5" fmla="*/ 0 h 380"/>
                <a:gd name="T6" fmla="*/ 66 w 66"/>
                <a:gd name="T7" fmla="*/ 364 h 380"/>
                <a:gd name="T8" fmla="*/ 61 w 66"/>
                <a:gd name="T9" fmla="*/ 369 h 380"/>
                <a:gd name="T10" fmla="*/ 61 w 66"/>
                <a:gd name="T11" fmla="*/ 369 h 380"/>
                <a:gd name="T12" fmla="*/ 61 w 66"/>
                <a:gd name="T13" fmla="*/ 369 h 380"/>
                <a:gd name="T14" fmla="*/ 61 w 66"/>
                <a:gd name="T15" fmla="*/ 375 h 380"/>
                <a:gd name="T16" fmla="*/ 61 w 66"/>
                <a:gd name="T17" fmla="*/ 375 h 380"/>
                <a:gd name="T18" fmla="*/ 61 w 66"/>
                <a:gd name="T19" fmla="*/ 375 h 380"/>
                <a:gd name="T20" fmla="*/ 55 w 66"/>
                <a:gd name="T21" fmla="*/ 375 h 380"/>
                <a:gd name="T22" fmla="*/ 55 w 66"/>
                <a:gd name="T23" fmla="*/ 375 h 380"/>
                <a:gd name="T24" fmla="*/ 55 w 66"/>
                <a:gd name="T25" fmla="*/ 375 h 380"/>
                <a:gd name="T26" fmla="*/ 50 w 66"/>
                <a:gd name="T27" fmla="*/ 380 h 380"/>
                <a:gd name="T28" fmla="*/ 50 w 66"/>
                <a:gd name="T29" fmla="*/ 380 h 380"/>
                <a:gd name="T30" fmla="*/ 50 w 66"/>
                <a:gd name="T31" fmla="*/ 380 h 380"/>
                <a:gd name="T32" fmla="*/ 39 w 66"/>
                <a:gd name="T33" fmla="*/ 380 h 380"/>
                <a:gd name="T34" fmla="*/ 39 w 66"/>
                <a:gd name="T35" fmla="*/ 380 h 380"/>
                <a:gd name="T36" fmla="*/ 39 w 66"/>
                <a:gd name="T37" fmla="*/ 380 h 380"/>
                <a:gd name="T38" fmla="*/ 33 w 66"/>
                <a:gd name="T39" fmla="*/ 380 h 380"/>
                <a:gd name="T40" fmla="*/ 33 w 66"/>
                <a:gd name="T41" fmla="*/ 380 h 380"/>
                <a:gd name="T42" fmla="*/ 33 w 66"/>
                <a:gd name="T43" fmla="*/ 380 h 380"/>
                <a:gd name="T44" fmla="*/ 28 w 66"/>
                <a:gd name="T45" fmla="*/ 380 h 380"/>
                <a:gd name="T46" fmla="*/ 28 w 66"/>
                <a:gd name="T47" fmla="*/ 380 h 380"/>
                <a:gd name="T48" fmla="*/ 28 w 66"/>
                <a:gd name="T49" fmla="*/ 380 h 380"/>
                <a:gd name="T50" fmla="*/ 16 w 66"/>
                <a:gd name="T51" fmla="*/ 380 h 380"/>
                <a:gd name="T52" fmla="*/ 16 w 66"/>
                <a:gd name="T53" fmla="*/ 380 h 380"/>
                <a:gd name="T54" fmla="*/ 16 w 66"/>
                <a:gd name="T55" fmla="*/ 380 h 380"/>
                <a:gd name="T56" fmla="*/ 11 w 66"/>
                <a:gd name="T57" fmla="*/ 375 h 380"/>
                <a:gd name="T58" fmla="*/ 11 w 66"/>
                <a:gd name="T59" fmla="*/ 375 h 380"/>
                <a:gd name="T60" fmla="*/ 11 w 66"/>
                <a:gd name="T61" fmla="*/ 375 h 380"/>
                <a:gd name="T62" fmla="*/ 5 w 66"/>
                <a:gd name="T63" fmla="*/ 375 h 380"/>
                <a:gd name="T64" fmla="*/ 5 w 66"/>
                <a:gd name="T65" fmla="*/ 375 h 380"/>
                <a:gd name="T66" fmla="*/ 5 w 66"/>
                <a:gd name="T67" fmla="*/ 375 h 380"/>
                <a:gd name="T68" fmla="*/ 5 w 66"/>
                <a:gd name="T69" fmla="*/ 369 h 380"/>
                <a:gd name="T70" fmla="*/ 5 w 66"/>
                <a:gd name="T71" fmla="*/ 369 h 380"/>
                <a:gd name="T72" fmla="*/ 5 w 66"/>
                <a:gd name="T73" fmla="*/ 369 h 380"/>
                <a:gd name="T74" fmla="*/ 0 w 66"/>
                <a:gd name="T75" fmla="*/ 364 h 380"/>
                <a:gd name="T76" fmla="*/ 0 w 66"/>
                <a:gd name="T77" fmla="*/ 364 h 380"/>
                <a:gd name="T78" fmla="*/ 0 w 66"/>
                <a:gd name="T79" fmla="*/ 364 h 380"/>
                <a:gd name="T80" fmla="*/ 0 w 66"/>
                <a:gd name="T81" fmla="*/ 0 h 380"/>
                <a:gd name="T82" fmla="*/ 0 w 66"/>
                <a:gd name="T8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380">
                  <a:moveTo>
                    <a:pt x="66" y="364"/>
                  </a:moveTo>
                  <a:lnTo>
                    <a:pt x="66" y="0"/>
                  </a:lnTo>
                  <a:lnTo>
                    <a:pt x="66" y="0"/>
                  </a:lnTo>
                  <a:moveTo>
                    <a:pt x="66" y="364"/>
                  </a:moveTo>
                  <a:lnTo>
                    <a:pt x="61" y="369"/>
                  </a:lnTo>
                  <a:lnTo>
                    <a:pt x="61" y="369"/>
                  </a:lnTo>
                  <a:moveTo>
                    <a:pt x="61" y="369"/>
                  </a:moveTo>
                  <a:lnTo>
                    <a:pt x="61" y="375"/>
                  </a:lnTo>
                  <a:lnTo>
                    <a:pt x="61" y="375"/>
                  </a:lnTo>
                  <a:moveTo>
                    <a:pt x="61" y="375"/>
                  </a:moveTo>
                  <a:lnTo>
                    <a:pt x="55" y="375"/>
                  </a:lnTo>
                  <a:lnTo>
                    <a:pt x="55" y="375"/>
                  </a:lnTo>
                  <a:moveTo>
                    <a:pt x="55" y="375"/>
                  </a:moveTo>
                  <a:lnTo>
                    <a:pt x="50" y="380"/>
                  </a:lnTo>
                  <a:lnTo>
                    <a:pt x="50" y="380"/>
                  </a:lnTo>
                  <a:moveTo>
                    <a:pt x="50" y="380"/>
                  </a:moveTo>
                  <a:lnTo>
                    <a:pt x="39" y="380"/>
                  </a:lnTo>
                  <a:lnTo>
                    <a:pt x="39" y="380"/>
                  </a:lnTo>
                  <a:moveTo>
                    <a:pt x="39" y="380"/>
                  </a:moveTo>
                  <a:lnTo>
                    <a:pt x="33" y="380"/>
                  </a:lnTo>
                  <a:lnTo>
                    <a:pt x="33" y="380"/>
                  </a:lnTo>
                  <a:moveTo>
                    <a:pt x="33" y="380"/>
                  </a:moveTo>
                  <a:lnTo>
                    <a:pt x="28" y="380"/>
                  </a:lnTo>
                  <a:lnTo>
                    <a:pt x="28" y="380"/>
                  </a:lnTo>
                  <a:moveTo>
                    <a:pt x="28" y="380"/>
                  </a:moveTo>
                  <a:lnTo>
                    <a:pt x="16" y="380"/>
                  </a:lnTo>
                  <a:lnTo>
                    <a:pt x="16" y="380"/>
                  </a:lnTo>
                  <a:moveTo>
                    <a:pt x="16" y="380"/>
                  </a:moveTo>
                  <a:lnTo>
                    <a:pt x="11" y="375"/>
                  </a:lnTo>
                  <a:lnTo>
                    <a:pt x="11" y="375"/>
                  </a:lnTo>
                  <a:moveTo>
                    <a:pt x="11" y="375"/>
                  </a:moveTo>
                  <a:lnTo>
                    <a:pt x="5" y="375"/>
                  </a:lnTo>
                  <a:lnTo>
                    <a:pt x="5" y="375"/>
                  </a:lnTo>
                  <a:moveTo>
                    <a:pt x="5" y="375"/>
                  </a:moveTo>
                  <a:lnTo>
                    <a:pt x="5" y="369"/>
                  </a:lnTo>
                  <a:lnTo>
                    <a:pt x="5" y="369"/>
                  </a:lnTo>
                  <a:moveTo>
                    <a:pt x="5" y="369"/>
                  </a:moveTo>
                  <a:lnTo>
                    <a:pt x="0" y="364"/>
                  </a:lnTo>
                  <a:lnTo>
                    <a:pt x="0" y="364"/>
                  </a:lnTo>
                  <a:moveTo>
                    <a:pt x="0" y="364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5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6" name="Freeform 89">
              <a:extLst>
                <a:ext uri="{FF2B5EF4-FFF2-40B4-BE49-F238E27FC236}">
                  <a16:creationId xmlns:a16="http://schemas.microsoft.com/office/drawing/2014/main" id="{E45F3121-F25D-47F3-96A3-5BF7570CA7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0" y="2480"/>
              <a:ext cx="170" cy="99"/>
            </a:xfrm>
            <a:custGeom>
              <a:avLst/>
              <a:gdLst>
                <a:gd name="T0" fmla="*/ 143 w 170"/>
                <a:gd name="T1" fmla="*/ 99 h 99"/>
                <a:gd name="T2" fmla="*/ 143 w 170"/>
                <a:gd name="T3" fmla="*/ 93 h 99"/>
                <a:gd name="T4" fmla="*/ 143 w 170"/>
                <a:gd name="T5" fmla="*/ 99 h 99"/>
                <a:gd name="T6" fmla="*/ 137 w 170"/>
                <a:gd name="T7" fmla="*/ 93 h 99"/>
                <a:gd name="T8" fmla="*/ 137 w 170"/>
                <a:gd name="T9" fmla="*/ 99 h 99"/>
                <a:gd name="T10" fmla="*/ 132 w 170"/>
                <a:gd name="T11" fmla="*/ 88 h 99"/>
                <a:gd name="T12" fmla="*/ 126 w 170"/>
                <a:gd name="T13" fmla="*/ 88 h 99"/>
                <a:gd name="T14" fmla="*/ 132 w 170"/>
                <a:gd name="T15" fmla="*/ 93 h 99"/>
                <a:gd name="T16" fmla="*/ 126 w 170"/>
                <a:gd name="T17" fmla="*/ 93 h 99"/>
                <a:gd name="T18" fmla="*/ 121 w 170"/>
                <a:gd name="T19" fmla="*/ 82 h 99"/>
                <a:gd name="T20" fmla="*/ 115 w 170"/>
                <a:gd name="T21" fmla="*/ 82 h 99"/>
                <a:gd name="T22" fmla="*/ 121 w 170"/>
                <a:gd name="T23" fmla="*/ 88 h 99"/>
                <a:gd name="T24" fmla="*/ 115 w 170"/>
                <a:gd name="T25" fmla="*/ 88 h 99"/>
                <a:gd name="T26" fmla="*/ 115 w 170"/>
                <a:gd name="T27" fmla="*/ 77 h 99"/>
                <a:gd name="T28" fmla="*/ 110 w 170"/>
                <a:gd name="T29" fmla="*/ 77 h 99"/>
                <a:gd name="T30" fmla="*/ 115 w 170"/>
                <a:gd name="T31" fmla="*/ 82 h 99"/>
                <a:gd name="T32" fmla="*/ 110 w 170"/>
                <a:gd name="T33" fmla="*/ 82 h 99"/>
                <a:gd name="T34" fmla="*/ 104 w 170"/>
                <a:gd name="T35" fmla="*/ 71 h 99"/>
                <a:gd name="T36" fmla="*/ 99 w 170"/>
                <a:gd name="T37" fmla="*/ 71 h 99"/>
                <a:gd name="T38" fmla="*/ 104 w 170"/>
                <a:gd name="T39" fmla="*/ 77 h 99"/>
                <a:gd name="T40" fmla="*/ 93 w 170"/>
                <a:gd name="T41" fmla="*/ 66 h 99"/>
                <a:gd name="T42" fmla="*/ 99 w 170"/>
                <a:gd name="T43" fmla="*/ 77 h 99"/>
                <a:gd name="T44" fmla="*/ 88 w 170"/>
                <a:gd name="T45" fmla="*/ 66 h 99"/>
                <a:gd name="T46" fmla="*/ 93 w 170"/>
                <a:gd name="T47" fmla="*/ 71 h 99"/>
                <a:gd name="T48" fmla="*/ 82 w 170"/>
                <a:gd name="T49" fmla="*/ 60 h 99"/>
                <a:gd name="T50" fmla="*/ 88 w 170"/>
                <a:gd name="T51" fmla="*/ 71 h 99"/>
                <a:gd name="T52" fmla="*/ 82 w 170"/>
                <a:gd name="T53" fmla="*/ 60 h 99"/>
                <a:gd name="T54" fmla="*/ 82 w 170"/>
                <a:gd name="T55" fmla="*/ 66 h 99"/>
                <a:gd name="T56" fmla="*/ 77 w 170"/>
                <a:gd name="T57" fmla="*/ 55 h 99"/>
                <a:gd name="T58" fmla="*/ 82 w 170"/>
                <a:gd name="T59" fmla="*/ 66 h 99"/>
                <a:gd name="T60" fmla="*/ 71 w 170"/>
                <a:gd name="T61" fmla="*/ 55 h 99"/>
                <a:gd name="T62" fmla="*/ 77 w 170"/>
                <a:gd name="T63" fmla="*/ 60 h 99"/>
                <a:gd name="T64" fmla="*/ 66 w 170"/>
                <a:gd name="T65" fmla="*/ 49 h 99"/>
                <a:gd name="T66" fmla="*/ 71 w 170"/>
                <a:gd name="T67" fmla="*/ 60 h 99"/>
                <a:gd name="T68" fmla="*/ 66 w 170"/>
                <a:gd name="T69" fmla="*/ 55 h 99"/>
                <a:gd name="T70" fmla="*/ 60 w 170"/>
                <a:gd name="T71" fmla="*/ 49 h 99"/>
                <a:gd name="T72" fmla="*/ 60 w 170"/>
                <a:gd name="T73" fmla="*/ 55 h 99"/>
                <a:gd name="T74" fmla="*/ 55 w 170"/>
                <a:gd name="T75" fmla="*/ 44 h 99"/>
                <a:gd name="T76" fmla="*/ 55 w 170"/>
                <a:gd name="T77" fmla="*/ 49 h 99"/>
                <a:gd name="T78" fmla="*/ 49 w 170"/>
                <a:gd name="T79" fmla="*/ 44 h 99"/>
                <a:gd name="T80" fmla="*/ 49 w 170"/>
                <a:gd name="T81" fmla="*/ 49 h 99"/>
                <a:gd name="T82" fmla="*/ 49 w 170"/>
                <a:gd name="T83" fmla="*/ 38 h 99"/>
                <a:gd name="T84" fmla="*/ 49 w 170"/>
                <a:gd name="T85" fmla="*/ 44 h 99"/>
                <a:gd name="T86" fmla="*/ 44 w 170"/>
                <a:gd name="T87" fmla="*/ 38 h 99"/>
                <a:gd name="T88" fmla="*/ 38 w 170"/>
                <a:gd name="T89" fmla="*/ 33 h 99"/>
                <a:gd name="T90" fmla="*/ 44 w 170"/>
                <a:gd name="T91" fmla="*/ 44 h 99"/>
                <a:gd name="T92" fmla="*/ 38 w 170"/>
                <a:gd name="T93" fmla="*/ 38 h 99"/>
                <a:gd name="T94" fmla="*/ 33 w 170"/>
                <a:gd name="T95" fmla="*/ 33 h 99"/>
                <a:gd name="T96" fmla="*/ 27 w 170"/>
                <a:gd name="T97" fmla="*/ 27 h 99"/>
                <a:gd name="T98" fmla="*/ 33 w 170"/>
                <a:gd name="T99" fmla="*/ 38 h 99"/>
                <a:gd name="T100" fmla="*/ 22 w 170"/>
                <a:gd name="T101" fmla="*/ 27 h 99"/>
                <a:gd name="T102" fmla="*/ 27 w 170"/>
                <a:gd name="T103" fmla="*/ 33 h 99"/>
                <a:gd name="T104" fmla="*/ 22 w 170"/>
                <a:gd name="T105" fmla="*/ 33 h 99"/>
                <a:gd name="T106" fmla="*/ 16 w 170"/>
                <a:gd name="T107" fmla="*/ 22 h 99"/>
                <a:gd name="T108" fmla="*/ 16 w 170"/>
                <a:gd name="T109" fmla="*/ 22 h 99"/>
                <a:gd name="T110" fmla="*/ 16 w 170"/>
                <a:gd name="T111" fmla="*/ 27 h 99"/>
                <a:gd name="T112" fmla="*/ 11 w 170"/>
                <a:gd name="T113" fmla="*/ 22 h 99"/>
                <a:gd name="T114" fmla="*/ 16 w 170"/>
                <a:gd name="T115" fmla="*/ 27 h 99"/>
                <a:gd name="T116" fmla="*/ 11 w 170"/>
                <a:gd name="T117" fmla="*/ 22 h 99"/>
                <a:gd name="T118" fmla="*/ 5 w 170"/>
                <a:gd name="T119" fmla="*/ 16 h 99"/>
                <a:gd name="T120" fmla="*/ 0 w 170"/>
                <a:gd name="T121" fmla="*/ 16 h 99"/>
                <a:gd name="T122" fmla="*/ 5 w 170"/>
                <a:gd name="T123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99">
                  <a:moveTo>
                    <a:pt x="170" y="82"/>
                  </a:moveTo>
                  <a:lnTo>
                    <a:pt x="143" y="99"/>
                  </a:lnTo>
                  <a:lnTo>
                    <a:pt x="143" y="99"/>
                  </a:lnTo>
                  <a:moveTo>
                    <a:pt x="165" y="82"/>
                  </a:moveTo>
                  <a:lnTo>
                    <a:pt x="143" y="93"/>
                  </a:lnTo>
                  <a:lnTo>
                    <a:pt x="143" y="93"/>
                  </a:lnTo>
                  <a:moveTo>
                    <a:pt x="165" y="88"/>
                  </a:moveTo>
                  <a:lnTo>
                    <a:pt x="143" y="99"/>
                  </a:lnTo>
                  <a:lnTo>
                    <a:pt x="143" y="99"/>
                  </a:lnTo>
                  <a:moveTo>
                    <a:pt x="159" y="77"/>
                  </a:moveTo>
                  <a:lnTo>
                    <a:pt x="137" y="93"/>
                  </a:lnTo>
                  <a:lnTo>
                    <a:pt x="137" y="93"/>
                  </a:lnTo>
                  <a:moveTo>
                    <a:pt x="159" y="82"/>
                  </a:moveTo>
                  <a:lnTo>
                    <a:pt x="137" y="99"/>
                  </a:lnTo>
                  <a:lnTo>
                    <a:pt x="137" y="99"/>
                  </a:lnTo>
                  <a:moveTo>
                    <a:pt x="154" y="77"/>
                  </a:moveTo>
                  <a:lnTo>
                    <a:pt x="132" y="88"/>
                  </a:lnTo>
                  <a:lnTo>
                    <a:pt x="132" y="88"/>
                  </a:lnTo>
                  <a:moveTo>
                    <a:pt x="148" y="71"/>
                  </a:moveTo>
                  <a:lnTo>
                    <a:pt x="126" y="88"/>
                  </a:lnTo>
                  <a:lnTo>
                    <a:pt x="126" y="88"/>
                  </a:lnTo>
                  <a:moveTo>
                    <a:pt x="154" y="82"/>
                  </a:moveTo>
                  <a:lnTo>
                    <a:pt x="132" y="93"/>
                  </a:lnTo>
                  <a:lnTo>
                    <a:pt x="132" y="93"/>
                  </a:lnTo>
                  <a:moveTo>
                    <a:pt x="148" y="77"/>
                  </a:moveTo>
                  <a:lnTo>
                    <a:pt x="126" y="93"/>
                  </a:lnTo>
                  <a:lnTo>
                    <a:pt x="126" y="93"/>
                  </a:lnTo>
                  <a:moveTo>
                    <a:pt x="143" y="71"/>
                  </a:moveTo>
                  <a:lnTo>
                    <a:pt x="121" y="82"/>
                  </a:lnTo>
                  <a:lnTo>
                    <a:pt x="121" y="82"/>
                  </a:lnTo>
                  <a:moveTo>
                    <a:pt x="143" y="66"/>
                  </a:moveTo>
                  <a:lnTo>
                    <a:pt x="115" y="82"/>
                  </a:lnTo>
                  <a:lnTo>
                    <a:pt x="115" y="82"/>
                  </a:lnTo>
                  <a:moveTo>
                    <a:pt x="143" y="77"/>
                  </a:moveTo>
                  <a:lnTo>
                    <a:pt x="121" y="88"/>
                  </a:lnTo>
                  <a:lnTo>
                    <a:pt x="121" y="88"/>
                  </a:lnTo>
                  <a:moveTo>
                    <a:pt x="143" y="71"/>
                  </a:moveTo>
                  <a:lnTo>
                    <a:pt x="115" y="88"/>
                  </a:lnTo>
                  <a:lnTo>
                    <a:pt x="115" y="88"/>
                  </a:lnTo>
                  <a:moveTo>
                    <a:pt x="137" y="66"/>
                  </a:moveTo>
                  <a:lnTo>
                    <a:pt x="115" y="77"/>
                  </a:lnTo>
                  <a:lnTo>
                    <a:pt x="115" y="77"/>
                  </a:lnTo>
                  <a:moveTo>
                    <a:pt x="132" y="60"/>
                  </a:moveTo>
                  <a:lnTo>
                    <a:pt x="110" y="77"/>
                  </a:lnTo>
                  <a:lnTo>
                    <a:pt x="110" y="77"/>
                  </a:lnTo>
                  <a:moveTo>
                    <a:pt x="137" y="71"/>
                  </a:moveTo>
                  <a:lnTo>
                    <a:pt x="115" y="82"/>
                  </a:lnTo>
                  <a:lnTo>
                    <a:pt x="115" y="82"/>
                  </a:lnTo>
                  <a:moveTo>
                    <a:pt x="132" y="66"/>
                  </a:moveTo>
                  <a:lnTo>
                    <a:pt x="110" y="82"/>
                  </a:lnTo>
                  <a:lnTo>
                    <a:pt x="110" y="82"/>
                  </a:lnTo>
                  <a:moveTo>
                    <a:pt x="126" y="60"/>
                  </a:moveTo>
                  <a:lnTo>
                    <a:pt x="104" y="71"/>
                  </a:lnTo>
                  <a:lnTo>
                    <a:pt x="104" y="71"/>
                  </a:lnTo>
                  <a:moveTo>
                    <a:pt x="121" y="55"/>
                  </a:moveTo>
                  <a:lnTo>
                    <a:pt x="99" y="71"/>
                  </a:lnTo>
                  <a:lnTo>
                    <a:pt x="99" y="71"/>
                  </a:lnTo>
                  <a:moveTo>
                    <a:pt x="126" y="66"/>
                  </a:moveTo>
                  <a:lnTo>
                    <a:pt x="104" y="77"/>
                  </a:lnTo>
                  <a:lnTo>
                    <a:pt x="104" y="77"/>
                  </a:lnTo>
                  <a:moveTo>
                    <a:pt x="115" y="55"/>
                  </a:moveTo>
                  <a:lnTo>
                    <a:pt x="93" y="66"/>
                  </a:lnTo>
                  <a:lnTo>
                    <a:pt x="93" y="66"/>
                  </a:lnTo>
                  <a:moveTo>
                    <a:pt x="121" y="60"/>
                  </a:moveTo>
                  <a:lnTo>
                    <a:pt x="99" y="77"/>
                  </a:lnTo>
                  <a:lnTo>
                    <a:pt x="99" y="77"/>
                  </a:lnTo>
                  <a:moveTo>
                    <a:pt x="115" y="49"/>
                  </a:moveTo>
                  <a:lnTo>
                    <a:pt x="88" y="66"/>
                  </a:lnTo>
                  <a:lnTo>
                    <a:pt x="88" y="66"/>
                  </a:lnTo>
                  <a:moveTo>
                    <a:pt x="115" y="60"/>
                  </a:moveTo>
                  <a:lnTo>
                    <a:pt x="93" y="71"/>
                  </a:lnTo>
                  <a:lnTo>
                    <a:pt x="93" y="71"/>
                  </a:lnTo>
                  <a:moveTo>
                    <a:pt x="110" y="49"/>
                  </a:moveTo>
                  <a:lnTo>
                    <a:pt x="82" y="60"/>
                  </a:lnTo>
                  <a:lnTo>
                    <a:pt x="82" y="60"/>
                  </a:lnTo>
                  <a:moveTo>
                    <a:pt x="115" y="55"/>
                  </a:moveTo>
                  <a:lnTo>
                    <a:pt x="88" y="71"/>
                  </a:lnTo>
                  <a:lnTo>
                    <a:pt x="88" y="71"/>
                  </a:lnTo>
                  <a:moveTo>
                    <a:pt x="104" y="44"/>
                  </a:moveTo>
                  <a:lnTo>
                    <a:pt x="82" y="60"/>
                  </a:lnTo>
                  <a:lnTo>
                    <a:pt x="82" y="60"/>
                  </a:lnTo>
                  <a:moveTo>
                    <a:pt x="110" y="55"/>
                  </a:moveTo>
                  <a:lnTo>
                    <a:pt x="82" y="66"/>
                  </a:lnTo>
                  <a:lnTo>
                    <a:pt x="82" y="66"/>
                  </a:lnTo>
                  <a:moveTo>
                    <a:pt x="99" y="44"/>
                  </a:moveTo>
                  <a:lnTo>
                    <a:pt x="77" y="55"/>
                  </a:lnTo>
                  <a:lnTo>
                    <a:pt x="77" y="55"/>
                  </a:lnTo>
                  <a:moveTo>
                    <a:pt x="104" y="49"/>
                  </a:moveTo>
                  <a:lnTo>
                    <a:pt x="82" y="66"/>
                  </a:lnTo>
                  <a:lnTo>
                    <a:pt x="82" y="66"/>
                  </a:lnTo>
                  <a:moveTo>
                    <a:pt x="93" y="38"/>
                  </a:moveTo>
                  <a:lnTo>
                    <a:pt x="71" y="55"/>
                  </a:lnTo>
                  <a:lnTo>
                    <a:pt x="71" y="55"/>
                  </a:lnTo>
                  <a:moveTo>
                    <a:pt x="99" y="49"/>
                  </a:moveTo>
                  <a:lnTo>
                    <a:pt x="77" y="60"/>
                  </a:lnTo>
                  <a:lnTo>
                    <a:pt x="77" y="60"/>
                  </a:lnTo>
                  <a:moveTo>
                    <a:pt x="88" y="38"/>
                  </a:moveTo>
                  <a:lnTo>
                    <a:pt x="66" y="49"/>
                  </a:lnTo>
                  <a:lnTo>
                    <a:pt x="66" y="49"/>
                  </a:lnTo>
                  <a:moveTo>
                    <a:pt x="93" y="44"/>
                  </a:moveTo>
                  <a:lnTo>
                    <a:pt x="71" y="60"/>
                  </a:lnTo>
                  <a:lnTo>
                    <a:pt x="71" y="60"/>
                  </a:lnTo>
                  <a:moveTo>
                    <a:pt x="88" y="44"/>
                  </a:moveTo>
                  <a:lnTo>
                    <a:pt x="66" y="55"/>
                  </a:lnTo>
                  <a:lnTo>
                    <a:pt x="66" y="55"/>
                  </a:lnTo>
                  <a:moveTo>
                    <a:pt x="82" y="33"/>
                  </a:moveTo>
                  <a:lnTo>
                    <a:pt x="60" y="49"/>
                  </a:lnTo>
                  <a:lnTo>
                    <a:pt x="60" y="49"/>
                  </a:lnTo>
                  <a:moveTo>
                    <a:pt x="82" y="38"/>
                  </a:moveTo>
                  <a:lnTo>
                    <a:pt x="60" y="55"/>
                  </a:lnTo>
                  <a:lnTo>
                    <a:pt x="60" y="55"/>
                  </a:lnTo>
                  <a:moveTo>
                    <a:pt x="82" y="33"/>
                  </a:moveTo>
                  <a:lnTo>
                    <a:pt x="55" y="44"/>
                  </a:lnTo>
                  <a:lnTo>
                    <a:pt x="55" y="44"/>
                  </a:lnTo>
                  <a:moveTo>
                    <a:pt x="82" y="38"/>
                  </a:moveTo>
                  <a:lnTo>
                    <a:pt x="55" y="49"/>
                  </a:lnTo>
                  <a:lnTo>
                    <a:pt x="55" y="49"/>
                  </a:lnTo>
                  <a:moveTo>
                    <a:pt x="77" y="27"/>
                  </a:moveTo>
                  <a:lnTo>
                    <a:pt x="49" y="44"/>
                  </a:lnTo>
                  <a:lnTo>
                    <a:pt x="49" y="44"/>
                  </a:lnTo>
                  <a:moveTo>
                    <a:pt x="77" y="33"/>
                  </a:moveTo>
                  <a:lnTo>
                    <a:pt x="49" y="49"/>
                  </a:lnTo>
                  <a:lnTo>
                    <a:pt x="49" y="49"/>
                  </a:lnTo>
                  <a:moveTo>
                    <a:pt x="71" y="27"/>
                  </a:moveTo>
                  <a:lnTo>
                    <a:pt x="49" y="38"/>
                  </a:lnTo>
                  <a:lnTo>
                    <a:pt x="49" y="38"/>
                  </a:lnTo>
                  <a:moveTo>
                    <a:pt x="71" y="33"/>
                  </a:moveTo>
                  <a:lnTo>
                    <a:pt x="49" y="44"/>
                  </a:lnTo>
                  <a:lnTo>
                    <a:pt x="49" y="44"/>
                  </a:lnTo>
                  <a:moveTo>
                    <a:pt x="66" y="22"/>
                  </a:moveTo>
                  <a:lnTo>
                    <a:pt x="44" y="38"/>
                  </a:lnTo>
                  <a:lnTo>
                    <a:pt x="44" y="38"/>
                  </a:lnTo>
                  <a:moveTo>
                    <a:pt x="60" y="22"/>
                  </a:moveTo>
                  <a:lnTo>
                    <a:pt x="38" y="33"/>
                  </a:lnTo>
                  <a:lnTo>
                    <a:pt x="38" y="33"/>
                  </a:lnTo>
                  <a:moveTo>
                    <a:pt x="66" y="27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60" y="27"/>
                  </a:moveTo>
                  <a:lnTo>
                    <a:pt x="38" y="38"/>
                  </a:lnTo>
                  <a:lnTo>
                    <a:pt x="38" y="38"/>
                  </a:lnTo>
                  <a:moveTo>
                    <a:pt x="55" y="22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49" y="16"/>
                  </a:moveTo>
                  <a:lnTo>
                    <a:pt x="27" y="27"/>
                  </a:lnTo>
                  <a:lnTo>
                    <a:pt x="27" y="27"/>
                  </a:lnTo>
                  <a:moveTo>
                    <a:pt x="55" y="22"/>
                  </a:moveTo>
                  <a:lnTo>
                    <a:pt x="33" y="38"/>
                  </a:lnTo>
                  <a:lnTo>
                    <a:pt x="33" y="38"/>
                  </a:lnTo>
                  <a:moveTo>
                    <a:pt x="49" y="16"/>
                  </a:moveTo>
                  <a:lnTo>
                    <a:pt x="22" y="27"/>
                  </a:lnTo>
                  <a:lnTo>
                    <a:pt x="22" y="27"/>
                  </a:lnTo>
                  <a:moveTo>
                    <a:pt x="49" y="22"/>
                  </a:moveTo>
                  <a:lnTo>
                    <a:pt x="27" y="33"/>
                  </a:lnTo>
                  <a:lnTo>
                    <a:pt x="27" y="33"/>
                  </a:lnTo>
                  <a:moveTo>
                    <a:pt x="49" y="22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44" y="11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38" y="11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44" y="16"/>
                  </a:moveTo>
                  <a:lnTo>
                    <a:pt x="16" y="27"/>
                  </a:lnTo>
                  <a:lnTo>
                    <a:pt x="16" y="27"/>
                  </a:lnTo>
                  <a:moveTo>
                    <a:pt x="33" y="5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8" y="16"/>
                  </a:moveTo>
                  <a:lnTo>
                    <a:pt x="16" y="27"/>
                  </a:lnTo>
                  <a:lnTo>
                    <a:pt x="16" y="27"/>
                  </a:lnTo>
                  <a:moveTo>
                    <a:pt x="33" y="11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27" y="5"/>
                  </a:moveTo>
                  <a:lnTo>
                    <a:pt x="5" y="16"/>
                  </a:lnTo>
                  <a:lnTo>
                    <a:pt x="5" y="16"/>
                  </a:lnTo>
                  <a:moveTo>
                    <a:pt x="22" y="0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27" y="11"/>
                  </a:moveTo>
                  <a:lnTo>
                    <a:pt x="5" y="22"/>
                  </a:lnTo>
                  <a:lnTo>
                    <a:pt x="5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7" name="Freeform 90">
              <a:extLst>
                <a:ext uri="{FF2B5EF4-FFF2-40B4-BE49-F238E27FC236}">
                  <a16:creationId xmlns:a16="http://schemas.microsoft.com/office/drawing/2014/main" id="{2E366FA9-4339-4877-8658-7D8E2343B9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9" y="2039"/>
              <a:ext cx="61" cy="386"/>
            </a:xfrm>
            <a:custGeom>
              <a:avLst/>
              <a:gdLst>
                <a:gd name="T0" fmla="*/ 61 w 61"/>
                <a:gd name="T1" fmla="*/ 369 h 386"/>
                <a:gd name="T2" fmla="*/ 61 w 61"/>
                <a:gd name="T3" fmla="*/ 0 h 386"/>
                <a:gd name="T4" fmla="*/ 61 w 61"/>
                <a:gd name="T5" fmla="*/ 0 h 386"/>
                <a:gd name="T6" fmla="*/ 61 w 61"/>
                <a:gd name="T7" fmla="*/ 369 h 386"/>
                <a:gd name="T8" fmla="*/ 61 w 61"/>
                <a:gd name="T9" fmla="*/ 369 h 386"/>
                <a:gd name="T10" fmla="*/ 61 w 61"/>
                <a:gd name="T11" fmla="*/ 369 h 386"/>
                <a:gd name="T12" fmla="*/ 61 w 61"/>
                <a:gd name="T13" fmla="*/ 369 h 386"/>
                <a:gd name="T14" fmla="*/ 61 w 61"/>
                <a:gd name="T15" fmla="*/ 375 h 386"/>
                <a:gd name="T16" fmla="*/ 61 w 61"/>
                <a:gd name="T17" fmla="*/ 375 h 386"/>
                <a:gd name="T18" fmla="*/ 61 w 61"/>
                <a:gd name="T19" fmla="*/ 375 h 386"/>
                <a:gd name="T20" fmla="*/ 55 w 61"/>
                <a:gd name="T21" fmla="*/ 380 h 386"/>
                <a:gd name="T22" fmla="*/ 55 w 61"/>
                <a:gd name="T23" fmla="*/ 380 h 386"/>
                <a:gd name="T24" fmla="*/ 55 w 61"/>
                <a:gd name="T25" fmla="*/ 380 h 386"/>
                <a:gd name="T26" fmla="*/ 50 w 61"/>
                <a:gd name="T27" fmla="*/ 380 h 386"/>
                <a:gd name="T28" fmla="*/ 50 w 61"/>
                <a:gd name="T29" fmla="*/ 380 h 386"/>
                <a:gd name="T30" fmla="*/ 50 w 61"/>
                <a:gd name="T31" fmla="*/ 380 h 386"/>
                <a:gd name="T32" fmla="*/ 39 w 61"/>
                <a:gd name="T33" fmla="*/ 386 h 386"/>
                <a:gd name="T34" fmla="*/ 39 w 61"/>
                <a:gd name="T35" fmla="*/ 386 h 386"/>
                <a:gd name="T36" fmla="*/ 39 w 61"/>
                <a:gd name="T37" fmla="*/ 386 h 386"/>
                <a:gd name="T38" fmla="*/ 33 w 61"/>
                <a:gd name="T39" fmla="*/ 386 h 386"/>
                <a:gd name="T40" fmla="*/ 33 w 61"/>
                <a:gd name="T41" fmla="*/ 386 h 386"/>
                <a:gd name="T42" fmla="*/ 33 w 61"/>
                <a:gd name="T43" fmla="*/ 386 h 386"/>
                <a:gd name="T44" fmla="*/ 22 w 61"/>
                <a:gd name="T45" fmla="*/ 386 h 386"/>
                <a:gd name="T46" fmla="*/ 22 w 61"/>
                <a:gd name="T47" fmla="*/ 386 h 386"/>
                <a:gd name="T48" fmla="*/ 22 w 61"/>
                <a:gd name="T49" fmla="*/ 386 h 386"/>
                <a:gd name="T50" fmla="*/ 17 w 61"/>
                <a:gd name="T51" fmla="*/ 380 h 386"/>
                <a:gd name="T52" fmla="*/ 17 w 61"/>
                <a:gd name="T53" fmla="*/ 380 h 386"/>
                <a:gd name="T54" fmla="*/ 17 w 61"/>
                <a:gd name="T55" fmla="*/ 380 h 386"/>
                <a:gd name="T56" fmla="*/ 11 w 61"/>
                <a:gd name="T57" fmla="*/ 380 h 386"/>
                <a:gd name="T58" fmla="*/ 11 w 61"/>
                <a:gd name="T59" fmla="*/ 380 h 386"/>
                <a:gd name="T60" fmla="*/ 11 w 61"/>
                <a:gd name="T61" fmla="*/ 380 h 386"/>
                <a:gd name="T62" fmla="*/ 6 w 61"/>
                <a:gd name="T63" fmla="*/ 375 h 386"/>
                <a:gd name="T64" fmla="*/ 6 w 61"/>
                <a:gd name="T65" fmla="*/ 375 h 386"/>
                <a:gd name="T66" fmla="*/ 6 w 61"/>
                <a:gd name="T67" fmla="*/ 375 h 386"/>
                <a:gd name="T68" fmla="*/ 6 w 61"/>
                <a:gd name="T69" fmla="*/ 375 h 386"/>
                <a:gd name="T70" fmla="*/ 6 w 61"/>
                <a:gd name="T71" fmla="*/ 375 h 386"/>
                <a:gd name="T72" fmla="*/ 6 w 61"/>
                <a:gd name="T73" fmla="*/ 375 h 386"/>
                <a:gd name="T74" fmla="*/ 0 w 61"/>
                <a:gd name="T75" fmla="*/ 369 h 386"/>
                <a:gd name="T76" fmla="*/ 0 w 61"/>
                <a:gd name="T77" fmla="*/ 369 h 386"/>
                <a:gd name="T78" fmla="*/ 0 w 61"/>
                <a:gd name="T79" fmla="*/ 369 h 386"/>
                <a:gd name="T80" fmla="*/ 0 w 61"/>
                <a:gd name="T81" fmla="*/ 5 h 386"/>
                <a:gd name="T82" fmla="*/ 0 w 61"/>
                <a:gd name="T83" fmla="*/ 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" h="386">
                  <a:moveTo>
                    <a:pt x="61" y="369"/>
                  </a:moveTo>
                  <a:lnTo>
                    <a:pt x="61" y="0"/>
                  </a:lnTo>
                  <a:lnTo>
                    <a:pt x="61" y="0"/>
                  </a:lnTo>
                  <a:moveTo>
                    <a:pt x="61" y="369"/>
                  </a:moveTo>
                  <a:lnTo>
                    <a:pt x="61" y="369"/>
                  </a:lnTo>
                  <a:lnTo>
                    <a:pt x="61" y="369"/>
                  </a:lnTo>
                  <a:moveTo>
                    <a:pt x="61" y="369"/>
                  </a:moveTo>
                  <a:lnTo>
                    <a:pt x="61" y="375"/>
                  </a:lnTo>
                  <a:lnTo>
                    <a:pt x="61" y="375"/>
                  </a:lnTo>
                  <a:moveTo>
                    <a:pt x="61" y="375"/>
                  </a:moveTo>
                  <a:lnTo>
                    <a:pt x="55" y="380"/>
                  </a:lnTo>
                  <a:lnTo>
                    <a:pt x="55" y="380"/>
                  </a:lnTo>
                  <a:moveTo>
                    <a:pt x="55" y="380"/>
                  </a:moveTo>
                  <a:lnTo>
                    <a:pt x="50" y="380"/>
                  </a:lnTo>
                  <a:lnTo>
                    <a:pt x="50" y="380"/>
                  </a:lnTo>
                  <a:moveTo>
                    <a:pt x="50" y="380"/>
                  </a:moveTo>
                  <a:lnTo>
                    <a:pt x="39" y="386"/>
                  </a:lnTo>
                  <a:lnTo>
                    <a:pt x="39" y="386"/>
                  </a:lnTo>
                  <a:moveTo>
                    <a:pt x="39" y="386"/>
                  </a:moveTo>
                  <a:lnTo>
                    <a:pt x="33" y="386"/>
                  </a:lnTo>
                  <a:lnTo>
                    <a:pt x="33" y="386"/>
                  </a:lnTo>
                  <a:moveTo>
                    <a:pt x="33" y="386"/>
                  </a:moveTo>
                  <a:lnTo>
                    <a:pt x="22" y="386"/>
                  </a:lnTo>
                  <a:lnTo>
                    <a:pt x="22" y="386"/>
                  </a:lnTo>
                  <a:moveTo>
                    <a:pt x="22" y="386"/>
                  </a:moveTo>
                  <a:lnTo>
                    <a:pt x="17" y="380"/>
                  </a:lnTo>
                  <a:lnTo>
                    <a:pt x="17" y="380"/>
                  </a:lnTo>
                  <a:moveTo>
                    <a:pt x="17" y="380"/>
                  </a:moveTo>
                  <a:lnTo>
                    <a:pt x="11" y="380"/>
                  </a:lnTo>
                  <a:lnTo>
                    <a:pt x="11" y="380"/>
                  </a:lnTo>
                  <a:moveTo>
                    <a:pt x="11" y="380"/>
                  </a:moveTo>
                  <a:lnTo>
                    <a:pt x="6" y="375"/>
                  </a:lnTo>
                  <a:lnTo>
                    <a:pt x="6" y="375"/>
                  </a:lnTo>
                  <a:moveTo>
                    <a:pt x="6" y="375"/>
                  </a:moveTo>
                  <a:lnTo>
                    <a:pt x="6" y="375"/>
                  </a:lnTo>
                  <a:lnTo>
                    <a:pt x="6" y="375"/>
                  </a:lnTo>
                  <a:moveTo>
                    <a:pt x="6" y="375"/>
                  </a:moveTo>
                  <a:lnTo>
                    <a:pt x="0" y="369"/>
                  </a:lnTo>
                  <a:lnTo>
                    <a:pt x="0" y="369"/>
                  </a:lnTo>
                  <a:moveTo>
                    <a:pt x="0" y="369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F5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8" name="Freeform 91">
              <a:extLst>
                <a:ext uri="{FF2B5EF4-FFF2-40B4-BE49-F238E27FC236}">
                  <a16:creationId xmlns:a16="http://schemas.microsoft.com/office/drawing/2014/main" id="{1660B6DC-E5AE-43CA-A24F-F67948A217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4" y="2480"/>
              <a:ext cx="28" cy="22"/>
            </a:xfrm>
            <a:custGeom>
              <a:avLst/>
              <a:gdLst>
                <a:gd name="T0" fmla="*/ 22 w 28"/>
                <a:gd name="T1" fmla="*/ 0 h 22"/>
                <a:gd name="T2" fmla="*/ 0 w 28"/>
                <a:gd name="T3" fmla="*/ 11 h 22"/>
                <a:gd name="T4" fmla="*/ 0 w 28"/>
                <a:gd name="T5" fmla="*/ 11 h 22"/>
                <a:gd name="T6" fmla="*/ 28 w 28"/>
                <a:gd name="T7" fmla="*/ 5 h 22"/>
                <a:gd name="T8" fmla="*/ 6 w 28"/>
                <a:gd name="T9" fmla="*/ 22 h 22"/>
                <a:gd name="T10" fmla="*/ 6 w 28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">
                  <a:moveTo>
                    <a:pt x="22" y="0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28" y="5"/>
                  </a:moveTo>
                  <a:lnTo>
                    <a:pt x="6" y="22"/>
                  </a:lnTo>
                  <a:lnTo>
                    <a:pt x="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9" name="Freeform 92">
              <a:extLst>
                <a:ext uri="{FF2B5EF4-FFF2-40B4-BE49-F238E27FC236}">
                  <a16:creationId xmlns:a16="http://schemas.microsoft.com/office/drawing/2014/main" id="{777DE189-A6DB-4551-BE7D-EB551672C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9" y="1283"/>
              <a:ext cx="39" cy="155"/>
            </a:xfrm>
            <a:custGeom>
              <a:avLst/>
              <a:gdLst>
                <a:gd name="T0" fmla="*/ 39 w 39"/>
                <a:gd name="T1" fmla="*/ 144 h 155"/>
                <a:gd name="T2" fmla="*/ 39 w 39"/>
                <a:gd name="T3" fmla="*/ 11 h 155"/>
                <a:gd name="T4" fmla="*/ 39 w 39"/>
                <a:gd name="T5" fmla="*/ 11 h 155"/>
                <a:gd name="T6" fmla="*/ 39 w 39"/>
                <a:gd name="T7" fmla="*/ 11 h 155"/>
                <a:gd name="T8" fmla="*/ 22 w 39"/>
                <a:gd name="T9" fmla="*/ 0 h 155"/>
                <a:gd name="T10" fmla="*/ 22 w 39"/>
                <a:gd name="T11" fmla="*/ 0 h 155"/>
                <a:gd name="T12" fmla="*/ 22 w 39"/>
                <a:gd name="T13" fmla="*/ 155 h 155"/>
                <a:gd name="T14" fmla="*/ 22 w 39"/>
                <a:gd name="T15" fmla="*/ 22 h 155"/>
                <a:gd name="T16" fmla="*/ 22 w 39"/>
                <a:gd name="T17" fmla="*/ 22 h 155"/>
                <a:gd name="T18" fmla="*/ 22 w 39"/>
                <a:gd name="T19" fmla="*/ 22 h 155"/>
                <a:gd name="T20" fmla="*/ 39 w 39"/>
                <a:gd name="T21" fmla="*/ 11 h 155"/>
                <a:gd name="T22" fmla="*/ 39 w 39"/>
                <a:gd name="T23" fmla="*/ 11 h 155"/>
                <a:gd name="T24" fmla="*/ 0 w 39"/>
                <a:gd name="T25" fmla="*/ 144 h 155"/>
                <a:gd name="T26" fmla="*/ 0 w 39"/>
                <a:gd name="T27" fmla="*/ 11 h 155"/>
                <a:gd name="T28" fmla="*/ 0 w 39"/>
                <a:gd name="T29" fmla="*/ 11 h 155"/>
                <a:gd name="T30" fmla="*/ 0 w 39"/>
                <a:gd name="T31" fmla="*/ 11 h 155"/>
                <a:gd name="T32" fmla="*/ 22 w 39"/>
                <a:gd name="T33" fmla="*/ 22 h 155"/>
                <a:gd name="T34" fmla="*/ 22 w 39"/>
                <a:gd name="T35" fmla="*/ 22 h 155"/>
                <a:gd name="T36" fmla="*/ 22 w 39"/>
                <a:gd name="T37" fmla="*/ 0 h 155"/>
                <a:gd name="T38" fmla="*/ 0 w 39"/>
                <a:gd name="T39" fmla="*/ 11 h 155"/>
                <a:gd name="T40" fmla="*/ 0 w 39"/>
                <a:gd name="T41" fmla="*/ 1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155">
                  <a:moveTo>
                    <a:pt x="39" y="144"/>
                  </a:moveTo>
                  <a:lnTo>
                    <a:pt x="39" y="11"/>
                  </a:lnTo>
                  <a:lnTo>
                    <a:pt x="39" y="11"/>
                  </a:lnTo>
                  <a:moveTo>
                    <a:pt x="39" y="11"/>
                  </a:moveTo>
                  <a:lnTo>
                    <a:pt x="22" y="0"/>
                  </a:lnTo>
                  <a:lnTo>
                    <a:pt x="22" y="0"/>
                  </a:lnTo>
                  <a:moveTo>
                    <a:pt x="22" y="155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22" y="22"/>
                  </a:moveTo>
                  <a:lnTo>
                    <a:pt x="39" y="11"/>
                  </a:lnTo>
                  <a:lnTo>
                    <a:pt x="39" y="11"/>
                  </a:lnTo>
                  <a:moveTo>
                    <a:pt x="0" y="144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11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22" y="0"/>
                  </a:move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0" name="Freeform 93">
              <a:extLst>
                <a:ext uri="{FF2B5EF4-FFF2-40B4-BE49-F238E27FC236}">
                  <a16:creationId xmlns:a16="http://schemas.microsoft.com/office/drawing/2014/main" id="{3B03E610-A7E0-4236-8C7A-1EA12AA5A1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5" y="2447"/>
              <a:ext cx="71" cy="49"/>
            </a:xfrm>
            <a:custGeom>
              <a:avLst/>
              <a:gdLst>
                <a:gd name="T0" fmla="*/ 49 w 71"/>
                <a:gd name="T1" fmla="*/ 49 h 49"/>
                <a:gd name="T2" fmla="*/ 71 w 71"/>
                <a:gd name="T3" fmla="*/ 27 h 49"/>
                <a:gd name="T4" fmla="*/ 44 w 71"/>
                <a:gd name="T5" fmla="*/ 44 h 49"/>
                <a:gd name="T6" fmla="*/ 44 w 71"/>
                <a:gd name="T7" fmla="*/ 49 h 49"/>
                <a:gd name="T8" fmla="*/ 66 w 71"/>
                <a:gd name="T9" fmla="*/ 27 h 49"/>
                <a:gd name="T10" fmla="*/ 44 w 71"/>
                <a:gd name="T11" fmla="*/ 38 h 49"/>
                <a:gd name="T12" fmla="*/ 44 w 71"/>
                <a:gd name="T13" fmla="*/ 44 h 49"/>
                <a:gd name="T14" fmla="*/ 60 w 71"/>
                <a:gd name="T15" fmla="*/ 22 h 49"/>
                <a:gd name="T16" fmla="*/ 38 w 71"/>
                <a:gd name="T17" fmla="*/ 38 h 49"/>
                <a:gd name="T18" fmla="*/ 33 w 71"/>
                <a:gd name="T19" fmla="*/ 33 h 49"/>
                <a:gd name="T20" fmla="*/ 60 w 71"/>
                <a:gd name="T21" fmla="*/ 27 h 49"/>
                <a:gd name="T22" fmla="*/ 38 w 71"/>
                <a:gd name="T23" fmla="*/ 44 h 49"/>
                <a:gd name="T24" fmla="*/ 27 w 71"/>
                <a:gd name="T25" fmla="*/ 33 h 49"/>
                <a:gd name="T26" fmla="*/ 55 w 71"/>
                <a:gd name="T27" fmla="*/ 27 h 49"/>
                <a:gd name="T28" fmla="*/ 33 w 71"/>
                <a:gd name="T29" fmla="*/ 38 h 49"/>
                <a:gd name="T30" fmla="*/ 22 w 71"/>
                <a:gd name="T31" fmla="*/ 27 h 49"/>
                <a:gd name="T32" fmla="*/ 49 w 71"/>
                <a:gd name="T33" fmla="*/ 22 h 49"/>
                <a:gd name="T34" fmla="*/ 27 w 71"/>
                <a:gd name="T35" fmla="*/ 38 h 49"/>
                <a:gd name="T36" fmla="*/ 22 w 71"/>
                <a:gd name="T37" fmla="*/ 33 h 49"/>
                <a:gd name="T38" fmla="*/ 44 w 71"/>
                <a:gd name="T39" fmla="*/ 11 h 49"/>
                <a:gd name="T40" fmla="*/ 16 w 71"/>
                <a:gd name="T41" fmla="*/ 27 h 49"/>
                <a:gd name="T42" fmla="*/ 11 w 71"/>
                <a:gd name="T43" fmla="*/ 22 h 49"/>
                <a:gd name="T44" fmla="*/ 44 w 71"/>
                <a:gd name="T45" fmla="*/ 16 h 49"/>
                <a:gd name="T46" fmla="*/ 16 w 71"/>
                <a:gd name="T47" fmla="*/ 33 h 49"/>
                <a:gd name="T48" fmla="*/ 11 w 71"/>
                <a:gd name="T49" fmla="*/ 27 h 49"/>
                <a:gd name="T50" fmla="*/ 33 w 71"/>
                <a:gd name="T51" fmla="*/ 5 h 49"/>
                <a:gd name="T52" fmla="*/ 11 w 71"/>
                <a:gd name="T53" fmla="*/ 22 h 49"/>
                <a:gd name="T54" fmla="*/ 11 w 71"/>
                <a:gd name="T55" fmla="*/ 27 h 49"/>
                <a:gd name="T56" fmla="*/ 27 w 71"/>
                <a:gd name="T57" fmla="*/ 5 h 49"/>
                <a:gd name="T58" fmla="*/ 5 w 71"/>
                <a:gd name="T59" fmla="*/ 16 h 49"/>
                <a:gd name="T60" fmla="*/ 0 w 71"/>
                <a:gd name="T61" fmla="*/ 16 h 49"/>
                <a:gd name="T62" fmla="*/ 27 w 71"/>
                <a:gd name="T63" fmla="*/ 11 h 49"/>
                <a:gd name="T64" fmla="*/ 5 w 71"/>
                <a:gd name="T65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49">
                  <a:moveTo>
                    <a:pt x="71" y="38"/>
                  </a:moveTo>
                  <a:lnTo>
                    <a:pt x="49" y="49"/>
                  </a:lnTo>
                  <a:lnTo>
                    <a:pt x="49" y="49"/>
                  </a:lnTo>
                  <a:moveTo>
                    <a:pt x="71" y="27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71" y="33"/>
                  </a:moveTo>
                  <a:lnTo>
                    <a:pt x="44" y="49"/>
                  </a:lnTo>
                  <a:lnTo>
                    <a:pt x="44" y="49"/>
                  </a:lnTo>
                  <a:moveTo>
                    <a:pt x="66" y="27"/>
                  </a:moveTo>
                  <a:lnTo>
                    <a:pt x="44" y="38"/>
                  </a:lnTo>
                  <a:lnTo>
                    <a:pt x="44" y="38"/>
                  </a:lnTo>
                  <a:moveTo>
                    <a:pt x="66" y="33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60" y="22"/>
                  </a:moveTo>
                  <a:lnTo>
                    <a:pt x="38" y="38"/>
                  </a:lnTo>
                  <a:lnTo>
                    <a:pt x="38" y="38"/>
                  </a:lnTo>
                  <a:moveTo>
                    <a:pt x="55" y="22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60" y="27"/>
                  </a:moveTo>
                  <a:lnTo>
                    <a:pt x="38" y="44"/>
                  </a:lnTo>
                  <a:lnTo>
                    <a:pt x="38" y="44"/>
                  </a:lnTo>
                  <a:moveTo>
                    <a:pt x="49" y="16"/>
                  </a:moveTo>
                  <a:lnTo>
                    <a:pt x="27" y="33"/>
                  </a:lnTo>
                  <a:lnTo>
                    <a:pt x="27" y="33"/>
                  </a:lnTo>
                  <a:moveTo>
                    <a:pt x="55" y="27"/>
                  </a:moveTo>
                  <a:lnTo>
                    <a:pt x="33" y="38"/>
                  </a:lnTo>
                  <a:lnTo>
                    <a:pt x="33" y="38"/>
                  </a:lnTo>
                  <a:moveTo>
                    <a:pt x="44" y="16"/>
                  </a:moveTo>
                  <a:lnTo>
                    <a:pt x="22" y="27"/>
                  </a:lnTo>
                  <a:lnTo>
                    <a:pt x="22" y="27"/>
                  </a:lnTo>
                  <a:moveTo>
                    <a:pt x="49" y="22"/>
                  </a:moveTo>
                  <a:lnTo>
                    <a:pt x="27" y="38"/>
                  </a:lnTo>
                  <a:lnTo>
                    <a:pt x="27" y="38"/>
                  </a:lnTo>
                  <a:moveTo>
                    <a:pt x="44" y="22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44" y="11"/>
                  </a:moveTo>
                  <a:lnTo>
                    <a:pt x="16" y="27"/>
                  </a:lnTo>
                  <a:lnTo>
                    <a:pt x="16" y="27"/>
                  </a:lnTo>
                  <a:moveTo>
                    <a:pt x="38" y="11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44" y="16"/>
                  </a:moveTo>
                  <a:lnTo>
                    <a:pt x="16" y="33"/>
                  </a:lnTo>
                  <a:lnTo>
                    <a:pt x="16" y="33"/>
                  </a:lnTo>
                  <a:moveTo>
                    <a:pt x="38" y="16"/>
                  </a:moveTo>
                  <a:lnTo>
                    <a:pt x="11" y="27"/>
                  </a:lnTo>
                  <a:lnTo>
                    <a:pt x="11" y="27"/>
                  </a:lnTo>
                  <a:moveTo>
                    <a:pt x="33" y="5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3" y="11"/>
                  </a:moveTo>
                  <a:lnTo>
                    <a:pt x="11" y="27"/>
                  </a:lnTo>
                  <a:lnTo>
                    <a:pt x="11" y="27"/>
                  </a:lnTo>
                  <a:moveTo>
                    <a:pt x="27" y="5"/>
                  </a:moveTo>
                  <a:lnTo>
                    <a:pt x="5" y="16"/>
                  </a:lnTo>
                  <a:lnTo>
                    <a:pt x="5" y="16"/>
                  </a:lnTo>
                  <a:moveTo>
                    <a:pt x="22" y="0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27" y="11"/>
                  </a:moveTo>
                  <a:lnTo>
                    <a:pt x="5" y="22"/>
                  </a:lnTo>
                  <a:lnTo>
                    <a:pt x="5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1" name="Freeform 94">
              <a:extLst>
                <a:ext uri="{FF2B5EF4-FFF2-40B4-BE49-F238E27FC236}">
                  <a16:creationId xmlns:a16="http://schemas.microsoft.com/office/drawing/2014/main" id="{201BB97E-B404-4B48-8676-44208BF8A0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4" y="1471"/>
              <a:ext cx="121" cy="82"/>
            </a:xfrm>
            <a:custGeom>
              <a:avLst/>
              <a:gdLst>
                <a:gd name="T0" fmla="*/ 116 w 121"/>
                <a:gd name="T1" fmla="*/ 66 h 82"/>
                <a:gd name="T2" fmla="*/ 0 w 121"/>
                <a:gd name="T3" fmla="*/ 0 h 82"/>
                <a:gd name="T4" fmla="*/ 0 w 121"/>
                <a:gd name="T5" fmla="*/ 0 h 82"/>
                <a:gd name="T6" fmla="*/ 0 w 121"/>
                <a:gd name="T7" fmla="*/ 0 h 82"/>
                <a:gd name="T8" fmla="*/ 0 w 121"/>
                <a:gd name="T9" fmla="*/ 0 h 82"/>
                <a:gd name="T10" fmla="*/ 0 w 121"/>
                <a:gd name="T11" fmla="*/ 0 h 82"/>
                <a:gd name="T12" fmla="*/ 61 w 121"/>
                <a:gd name="T13" fmla="*/ 27 h 82"/>
                <a:gd name="T14" fmla="*/ 121 w 121"/>
                <a:gd name="T15" fmla="*/ 60 h 82"/>
                <a:gd name="T16" fmla="*/ 121 w 121"/>
                <a:gd name="T17" fmla="*/ 60 h 82"/>
                <a:gd name="T18" fmla="*/ 121 w 121"/>
                <a:gd name="T19" fmla="*/ 66 h 82"/>
                <a:gd name="T20" fmla="*/ 116 w 121"/>
                <a:gd name="T21" fmla="*/ 66 h 82"/>
                <a:gd name="T22" fmla="*/ 116 w 121"/>
                <a:gd name="T23" fmla="*/ 66 h 82"/>
                <a:gd name="T24" fmla="*/ 11 w 121"/>
                <a:gd name="T25" fmla="*/ 27 h 82"/>
                <a:gd name="T26" fmla="*/ 110 w 121"/>
                <a:gd name="T27" fmla="*/ 82 h 82"/>
                <a:gd name="T28" fmla="*/ 110 w 121"/>
                <a:gd name="T29" fmla="*/ 82 h 82"/>
                <a:gd name="T30" fmla="*/ 110 w 121"/>
                <a:gd name="T31" fmla="*/ 82 h 82"/>
                <a:gd name="T32" fmla="*/ 110 w 121"/>
                <a:gd name="T33" fmla="*/ 82 h 82"/>
                <a:gd name="T34" fmla="*/ 110 w 121"/>
                <a:gd name="T35" fmla="*/ 82 h 82"/>
                <a:gd name="T36" fmla="*/ 116 w 121"/>
                <a:gd name="T37" fmla="*/ 66 h 82"/>
                <a:gd name="T38" fmla="*/ 116 w 121"/>
                <a:gd name="T39" fmla="*/ 82 h 82"/>
                <a:gd name="T40" fmla="*/ 116 w 121"/>
                <a:gd name="T41" fmla="*/ 82 h 82"/>
                <a:gd name="T42" fmla="*/ 116 w 121"/>
                <a:gd name="T43" fmla="*/ 82 h 82"/>
                <a:gd name="T44" fmla="*/ 110 w 121"/>
                <a:gd name="T45" fmla="*/ 77 h 82"/>
                <a:gd name="T46" fmla="*/ 110 w 121"/>
                <a:gd name="T47" fmla="*/ 77 h 82"/>
                <a:gd name="T48" fmla="*/ 110 w 121"/>
                <a:gd name="T49" fmla="*/ 77 h 82"/>
                <a:gd name="T50" fmla="*/ 110 w 121"/>
                <a:gd name="T51" fmla="*/ 82 h 82"/>
                <a:gd name="T52" fmla="*/ 110 w 121"/>
                <a:gd name="T53" fmla="*/ 82 h 82"/>
                <a:gd name="T54" fmla="*/ 11 w 121"/>
                <a:gd name="T55" fmla="*/ 27 h 82"/>
                <a:gd name="T56" fmla="*/ 11 w 121"/>
                <a:gd name="T57" fmla="*/ 22 h 82"/>
                <a:gd name="T58" fmla="*/ 11 w 121"/>
                <a:gd name="T59" fmla="*/ 22 h 82"/>
                <a:gd name="T60" fmla="*/ 11 w 121"/>
                <a:gd name="T61" fmla="*/ 22 h 82"/>
                <a:gd name="T62" fmla="*/ 0 w 121"/>
                <a:gd name="T63" fmla="*/ 16 h 82"/>
                <a:gd name="T64" fmla="*/ 0 w 121"/>
                <a:gd name="T65" fmla="*/ 16 h 82"/>
                <a:gd name="T66" fmla="*/ 0 w 121"/>
                <a:gd name="T67" fmla="*/ 16 h 82"/>
                <a:gd name="T68" fmla="*/ 0 w 121"/>
                <a:gd name="T69" fmla="*/ 0 h 82"/>
                <a:gd name="T70" fmla="*/ 0 w 121"/>
                <a:gd name="T71" fmla="*/ 0 h 82"/>
                <a:gd name="T72" fmla="*/ 121 w 121"/>
                <a:gd name="T73" fmla="*/ 82 h 82"/>
                <a:gd name="T74" fmla="*/ 116 w 121"/>
                <a:gd name="T75" fmla="*/ 82 h 82"/>
                <a:gd name="T76" fmla="*/ 116 w 121"/>
                <a:gd name="T7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82">
                  <a:moveTo>
                    <a:pt x="116" y="66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61" y="27"/>
                  </a:moveTo>
                  <a:lnTo>
                    <a:pt x="121" y="60"/>
                  </a:lnTo>
                  <a:lnTo>
                    <a:pt x="121" y="60"/>
                  </a:lnTo>
                  <a:moveTo>
                    <a:pt x="121" y="66"/>
                  </a:moveTo>
                  <a:lnTo>
                    <a:pt x="116" y="66"/>
                  </a:lnTo>
                  <a:lnTo>
                    <a:pt x="116" y="66"/>
                  </a:lnTo>
                  <a:moveTo>
                    <a:pt x="11" y="27"/>
                  </a:moveTo>
                  <a:lnTo>
                    <a:pt x="110" y="82"/>
                  </a:lnTo>
                  <a:lnTo>
                    <a:pt x="110" y="82"/>
                  </a:lnTo>
                  <a:moveTo>
                    <a:pt x="110" y="82"/>
                  </a:moveTo>
                  <a:lnTo>
                    <a:pt x="110" y="82"/>
                  </a:lnTo>
                  <a:lnTo>
                    <a:pt x="110" y="82"/>
                  </a:lnTo>
                  <a:moveTo>
                    <a:pt x="116" y="66"/>
                  </a:moveTo>
                  <a:lnTo>
                    <a:pt x="116" y="82"/>
                  </a:lnTo>
                  <a:lnTo>
                    <a:pt x="116" y="82"/>
                  </a:lnTo>
                  <a:moveTo>
                    <a:pt x="116" y="82"/>
                  </a:moveTo>
                  <a:lnTo>
                    <a:pt x="110" y="77"/>
                  </a:lnTo>
                  <a:lnTo>
                    <a:pt x="110" y="77"/>
                  </a:lnTo>
                  <a:moveTo>
                    <a:pt x="110" y="77"/>
                  </a:moveTo>
                  <a:lnTo>
                    <a:pt x="110" y="82"/>
                  </a:lnTo>
                  <a:lnTo>
                    <a:pt x="110" y="82"/>
                  </a:lnTo>
                  <a:moveTo>
                    <a:pt x="11" y="27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11" y="22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0" y="16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121" y="82"/>
                  </a:moveTo>
                  <a:lnTo>
                    <a:pt x="116" y="82"/>
                  </a:lnTo>
                  <a:lnTo>
                    <a:pt x="116" y="82"/>
                  </a:lnTo>
                </a:path>
              </a:pathLst>
            </a:custGeom>
            <a:noFill/>
            <a:ln w="0">
              <a:solidFill>
                <a:srgbClr val="FF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2" name="Freeform 95">
              <a:extLst>
                <a:ext uri="{FF2B5EF4-FFF2-40B4-BE49-F238E27FC236}">
                  <a16:creationId xmlns:a16="http://schemas.microsoft.com/office/drawing/2014/main" id="{9FCC6CB2-D591-43AF-B172-F597E49FE9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8" y="2447"/>
              <a:ext cx="39" cy="22"/>
            </a:xfrm>
            <a:custGeom>
              <a:avLst/>
              <a:gdLst>
                <a:gd name="T0" fmla="*/ 17 w 39"/>
                <a:gd name="T1" fmla="*/ 11 h 22"/>
                <a:gd name="T2" fmla="*/ 11 w 39"/>
                <a:gd name="T3" fmla="*/ 11 h 22"/>
                <a:gd name="T4" fmla="*/ 11 w 39"/>
                <a:gd name="T5" fmla="*/ 11 h 22"/>
                <a:gd name="T6" fmla="*/ 39 w 39"/>
                <a:gd name="T7" fmla="*/ 5 h 22"/>
                <a:gd name="T8" fmla="*/ 17 w 39"/>
                <a:gd name="T9" fmla="*/ 22 h 22"/>
                <a:gd name="T10" fmla="*/ 17 w 39"/>
                <a:gd name="T11" fmla="*/ 22 h 22"/>
                <a:gd name="T12" fmla="*/ 17 w 39"/>
                <a:gd name="T13" fmla="*/ 16 h 22"/>
                <a:gd name="T14" fmla="*/ 11 w 39"/>
                <a:gd name="T15" fmla="*/ 16 h 22"/>
                <a:gd name="T16" fmla="*/ 11 w 39"/>
                <a:gd name="T17" fmla="*/ 16 h 22"/>
                <a:gd name="T18" fmla="*/ 0 w 39"/>
                <a:gd name="T19" fmla="*/ 0 h 22"/>
                <a:gd name="T20" fmla="*/ 0 w 39"/>
                <a:gd name="T21" fmla="*/ 5 h 22"/>
                <a:gd name="T22" fmla="*/ 0 w 39"/>
                <a:gd name="T23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2">
                  <a:moveTo>
                    <a:pt x="17" y="11"/>
                  </a:moveTo>
                  <a:lnTo>
                    <a:pt x="11" y="11"/>
                  </a:lnTo>
                  <a:lnTo>
                    <a:pt x="11" y="11"/>
                  </a:lnTo>
                  <a:moveTo>
                    <a:pt x="39" y="5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17" y="16"/>
                  </a:moveTo>
                  <a:lnTo>
                    <a:pt x="11" y="16"/>
                  </a:lnTo>
                  <a:lnTo>
                    <a:pt x="11" y="16"/>
                  </a:lnTo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3" name="Freeform 96">
              <a:extLst>
                <a:ext uri="{FF2B5EF4-FFF2-40B4-BE49-F238E27FC236}">
                  <a16:creationId xmlns:a16="http://schemas.microsoft.com/office/drawing/2014/main" id="{2E030C4F-93EC-4BD4-B999-8DC81CCEB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1824"/>
              <a:ext cx="61" cy="231"/>
            </a:xfrm>
            <a:custGeom>
              <a:avLst/>
              <a:gdLst>
                <a:gd name="T0" fmla="*/ 61 w 61"/>
                <a:gd name="T1" fmla="*/ 231 h 231"/>
                <a:gd name="T2" fmla="*/ 61 w 61"/>
                <a:gd name="T3" fmla="*/ 0 h 231"/>
                <a:gd name="T4" fmla="*/ 61 w 61"/>
                <a:gd name="T5" fmla="*/ 0 h 231"/>
                <a:gd name="T6" fmla="*/ 0 w 61"/>
                <a:gd name="T7" fmla="*/ 204 h 231"/>
                <a:gd name="T8" fmla="*/ 0 w 61"/>
                <a:gd name="T9" fmla="*/ 0 h 231"/>
                <a:gd name="T10" fmla="*/ 0 w 61"/>
                <a:gd name="T1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231">
                  <a:moveTo>
                    <a:pt x="61" y="231"/>
                  </a:moveTo>
                  <a:lnTo>
                    <a:pt x="61" y="0"/>
                  </a:lnTo>
                  <a:lnTo>
                    <a:pt x="61" y="0"/>
                  </a:lnTo>
                  <a:moveTo>
                    <a:pt x="0" y="204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4" name="Freeform 97">
              <a:extLst>
                <a:ext uri="{FF2B5EF4-FFF2-40B4-BE49-F238E27FC236}">
                  <a16:creationId xmlns:a16="http://schemas.microsoft.com/office/drawing/2014/main" id="{E6E0039E-B1B5-483C-B5EF-F35803F0A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5" y="2419"/>
              <a:ext cx="33" cy="39"/>
            </a:xfrm>
            <a:custGeom>
              <a:avLst/>
              <a:gdLst>
                <a:gd name="T0" fmla="*/ 33 w 33"/>
                <a:gd name="T1" fmla="*/ 33 h 39"/>
                <a:gd name="T2" fmla="*/ 33 w 33"/>
                <a:gd name="T3" fmla="*/ 39 h 39"/>
                <a:gd name="T4" fmla="*/ 33 w 33"/>
                <a:gd name="T5" fmla="*/ 39 h 39"/>
                <a:gd name="T6" fmla="*/ 33 w 33"/>
                <a:gd name="T7" fmla="*/ 28 h 39"/>
                <a:gd name="T8" fmla="*/ 28 w 33"/>
                <a:gd name="T9" fmla="*/ 28 h 39"/>
                <a:gd name="T10" fmla="*/ 28 w 33"/>
                <a:gd name="T11" fmla="*/ 28 h 39"/>
                <a:gd name="T12" fmla="*/ 33 w 33"/>
                <a:gd name="T13" fmla="*/ 22 h 39"/>
                <a:gd name="T14" fmla="*/ 22 w 33"/>
                <a:gd name="T15" fmla="*/ 28 h 39"/>
                <a:gd name="T16" fmla="*/ 22 w 33"/>
                <a:gd name="T17" fmla="*/ 28 h 39"/>
                <a:gd name="T18" fmla="*/ 33 w 33"/>
                <a:gd name="T19" fmla="*/ 33 h 39"/>
                <a:gd name="T20" fmla="*/ 28 w 33"/>
                <a:gd name="T21" fmla="*/ 33 h 39"/>
                <a:gd name="T22" fmla="*/ 28 w 33"/>
                <a:gd name="T23" fmla="*/ 33 h 39"/>
                <a:gd name="T24" fmla="*/ 33 w 33"/>
                <a:gd name="T25" fmla="*/ 28 h 39"/>
                <a:gd name="T26" fmla="*/ 22 w 33"/>
                <a:gd name="T27" fmla="*/ 33 h 39"/>
                <a:gd name="T28" fmla="*/ 22 w 33"/>
                <a:gd name="T29" fmla="*/ 33 h 39"/>
                <a:gd name="T30" fmla="*/ 33 w 33"/>
                <a:gd name="T31" fmla="*/ 17 h 39"/>
                <a:gd name="T32" fmla="*/ 17 w 33"/>
                <a:gd name="T33" fmla="*/ 22 h 39"/>
                <a:gd name="T34" fmla="*/ 17 w 33"/>
                <a:gd name="T35" fmla="*/ 22 h 39"/>
                <a:gd name="T36" fmla="*/ 33 w 33"/>
                <a:gd name="T37" fmla="*/ 11 h 39"/>
                <a:gd name="T38" fmla="*/ 11 w 33"/>
                <a:gd name="T39" fmla="*/ 22 h 39"/>
                <a:gd name="T40" fmla="*/ 11 w 33"/>
                <a:gd name="T41" fmla="*/ 22 h 39"/>
                <a:gd name="T42" fmla="*/ 33 w 33"/>
                <a:gd name="T43" fmla="*/ 22 h 39"/>
                <a:gd name="T44" fmla="*/ 17 w 33"/>
                <a:gd name="T45" fmla="*/ 28 h 39"/>
                <a:gd name="T46" fmla="*/ 17 w 33"/>
                <a:gd name="T47" fmla="*/ 28 h 39"/>
                <a:gd name="T48" fmla="*/ 33 w 33"/>
                <a:gd name="T49" fmla="*/ 17 h 39"/>
                <a:gd name="T50" fmla="*/ 11 w 33"/>
                <a:gd name="T51" fmla="*/ 28 h 39"/>
                <a:gd name="T52" fmla="*/ 11 w 33"/>
                <a:gd name="T53" fmla="*/ 28 h 39"/>
                <a:gd name="T54" fmla="*/ 33 w 33"/>
                <a:gd name="T55" fmla="*/ 6 h 39"/>
                <a:gd name="T56" fmla="*/ 6 w 33"/>
                <a:gd name="T57" fmla="*/ 17 h 39"/>
                <a:gd name="T58" fmla="*/ 6 w 33"/>
                <a:gd name="T59" fmla="*/ 17 h 39"/>
                <a:gd name="T60" fmla="*/ 28 w 33"/>
                <a:gd name="T61" fmla="*/ 0 h 39"/>
                <a:gd name="T62" fmla="*/ 0 w 33"/>
                <a:gd name="T63" fmla="*/ 17 h 39"/>
                <a:gd name="T64" fmla="*/ 0 w 33"/>
                <a:gd name="T65" fmla="*/ 17 h 39"/>
                <a:gd name="T66" fmla="*/ 33 w 33"/>
                <a:gd name="T67" fmla="*/ 11 h 39"/>
                <a:gd name="T68" fmla="*/ 6 w 33"/>
                <a:gd name="T69" fmla="*/ 22 h 39"/>
                <a:gd name="T70" fmla="*/ 6 w 33"/>
                <a:gd name="T71" fmla="*/ 22 h 39"/>
                <a:gd name="T72" fmla="*/ 22 w 33"/>
                <a:gd name="T73" fmla="*/ 0 h 39"/>
                <a:gd name="T74" fmla="*/ 0 w 33"/>
                <a:gd name="T75" fmla="*/ 11 h 39"/>
                <a:gd name="T76" fmla="*/ 0 w 33"/>
                <a:gd name="T77" fmla="*/ 11 h 39"/>
                <a:gd name="T78" fmla="*/ 28 w 33"/>
                <a:gd name="T79" fmla="*/ 6 h 39"/>
                <a:gd name="T80" fmla="*/ 0 w 33"/>
                <a:gd name="T81" fmla="*/ 22 h 39"/>
                <a:gd name="T82" fmla="*/ 0 w 33"/>
                <a:gd name="T8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39">
                  <a:moveTo>
                    <a:pt x="33" y="33"/>
                  </a:moveTo>
                  <a:lnTo>
                    <a:pt x="33" y="39"/>
                  </a:lnTo>
                  <a:lnTo>
                    <a:pt x="33" y="39"/>
                  </a:lnTo>
                  <a:moveTo>
                    <a:pt x="33" y="28"/>
                  </a:moveTo>
                  <a:lnTo>
                    <a:pt x="28" y="28"/>
                  </a:lnTo>
                  <a:lnTo>
                    <a:pt x="28" y="28"/>
                  </a:lnTo>
                  <a:moveTo>
                    <a:pt x="33" y="22"/>
                  </a:moveTo>
                  <a:lnTo>
                    <a:pt x="22" y="28"/>
                  </a:lnTo>
                  <a:lnTo>
                    <a:pt x="22" y="28"/>
                  </a:lnTo>
                  <a:moveTo>
                    <a:pt x="33" y="33"/>
                  </a:moveTo>
                  <a:lnTo>
                    <a:pt x="28" y="33"/>
                  </a:lnTo>
                  <a:lnTo>
                    <a:pt x="28" y="33"/>
                  </a:lnTo>
                  <a:moveTo>
                    <a:pt x="33" y="28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33" y="17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33" y="11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3" y="22"/>
                  </a:moveTo>
                  <a:lnTo>
                    <a:pt x="17" y="28"/>
                  </a:lnTo>
                  <a:lnTo>
                    <a:pt x="17" y="28"/>
                  </a:lnTo>
                  <a:moveTo>
                    <a:pt x="33" y="17"/>
                  </a:moveTo>
                  <a:lnTo>
                    <a:pt x="11" y="28"/>
                  </a:lnTo>
                  <a:lnTo>
                    <a:pt x="11" y="28"/>
                  </a:lnTo>
                  <a:moveTo>
                    <a:pt x="33" y="6"/>
                  </a:moveTo>
                  <a:lnTo>
                    <a:pt x="6" y="17"/>
                  </a:lnTo>
                  <a:lnTo>
                    <a:pt x="6" y="17"/>
                  </a:lnTo>
                  <a:moveTo>
                    <a:pt x="28" y="0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33" y="11"/>
                  </a:moveTo>
                  <a:lnTo>
                    <a:pt x="6" y="22"/>
                  </a:lnTo>
                  <a:lnTo>
                    <a:pt x="6" y="22"/>
                  </a:lnTo>
                  <a:moveTo>
                    <a:pt x="22" y="0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28" y="6"/>
                  </a:move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5" name="Freeform 98">
              <a:extLst>
                <a:ext uri="{FF2B5EF4-FFF2-40B4-BE49-F238E27FC236}">
                  <a16:creationId xmlns:a16="http://schemas.microsoft.com/office/drawing/2014/main" id="{7A00E3C5-53C3-40C7-B43C-0E87D49FB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8" y="1752"/>
              <a:ext cx="61" cy="458"/>
            </a:xfrm>
            <a:custGeom>
              <a:avLst/>
              <a:gdLst>
                <a:gd name="T0" fmla="*/ 61 w 61"/>
                <a:gd name="T1" fmla="*/ 138 h 458"/>
                <a:gd name="T2" fmla="*/ 61 w 61"/>
                <a:gd name="T3" fmla="*/ 72 h 458"/>
                <a:gd name="T4" fmla="*/ 61 w 61"/>
                <a:gd name="T5" fmla="*/ 33 h 458"/>
                <a:gd name="T6" fmla="*/ 61 w 61"/>
                <a:gd name="T7" fmla="*/ 446 h 458"/>
                <a:gd name="T8" fmla="*/ 61 w 61"/>
                <a:gd name="T9" fmla="*/ 446 h 458"/>
                <a:gd name="T10" fmla="*/ 61 w 61"/>
                <a:gd name="T11" fmla="*/ 452 h 458"/>
                <a:gd name="T12" fmla="*/ 56 w 61"/>
                <a:gd name="T13" fmla="*/ 452 h 458"/>
                <a:gd name="T14" fmla="*/ 56 w 61"/>
                <a:gd name="T15" fmla="*/ 452 h 458"/>
                <a:gd name="T16" fmla="*/ 50 w 61"/>
                <a:gd name="T17" fmla="*/ 458 h 458"/>
                <a:gd name="T18" fmla="*/ 45 w 61"/>
                <a:gd name="T19" fmla="*/ 22 h 458"/>
                <a:gd name="T20" fmla="*/ 50 w 61"/>
                <a:gd name="T21" fmla="*/ 458 h 458"/>
                <a:gd name="T22" fmla="*/ 39 w 61"/>
                <a:gd name="T23" fmla="*/ 458 h 458"/>
                <a:gd name="T24" fmla="*/ 39 w 61"/>
                <a:gd name="T25" fmla="*/ 22 h 458"/>
                <a:gd name="T26" fmla="*/ 39 w 61"/>
                <a:gd name="T27" fmla="*/ 458 h 458"/>
                <a:gd name="T28" fmla="*/ 34 w 61"/>
                <a:gd name="T29" fmla="*/ 458 h 458"/>
                <a:gd name="T30" fmla="*/ 34 w 61"/>
                <a:gd name="T31" fmla="*/ 22 h 458"/>
                <a:gd name="T32" fmla="*/ 34 w 61"/>
                <a:gd name="T33" fmla="*/ 458 h 458"/>
                <a:gd name="T34" fmla="*/ 22 w 61"/>
                <a:gd name="T35" fmla="*/ 458 h 458"/>
                <a:gd name="T36" fmla="*/ 22 w 61"/>
                <a:gd name="T37" fmla="*/ 22 h 458"/>
                <a:gd name="T38" fmla="*/ 22 w 61"/>
                <a:gd name="T39" fmla="*/ 458 h 458"/>
                <a:gd name="T40" fmla="*/ 17 w 61"/>
                <a:gd name="T41" fmla="*/ 458 h 458"/>
                <a:gd name="T42" fmla="*/ 17 w 61"/>
                <a:gd name="T43" fmla="*/ 22 h 458"/>
                <a:gd name="T44" fmla="*/ 17 w 61"/>
                <a:gd name="T45" fmla="*/ 458 h 458"/>
                <a:gd name="T46" fmla="*/ 11 w 61"/>
                <a:gd name="T47" fmla="*/ 452 h 458"/>
                <a:gd name="T48" fmla="*/ 11 w 61"/>
                <a:gd name="T49" fmla="*/ 22 h 458"/>
                <a:gd name="T50" fmla="*/ 11 w 61"/>
                <a:gd name="T51" fmla="*/ 452 h 458"/>
                <a:gd name="T52" fmla="*/ 6 w 61"/>
                <a:gd name="T53" fmla="*/ 452 h 458"/>
                <a:gd name="T54" fmla="*/ 6 w 61"/>
                <a:gd name="T55" fmla="*/ 16 h 458"/>
                <a:gd name="T56" fmla="*/ 6 w 61"/>
                <a:gd name="T57" fmla="*/ 452 h 458"/>
                <a:gd name="T58" fmla="*/ 6 w 61"/>
                <a:gd name="T59" fmla="*/ 446 h 458"/>
                <a:gd name="T60" fmla="*/ 6 w 61"/>
                <a:gd name="T61" fmla="*/ 11 h 458"/>
                <a:gd name="T62" fmla="*/ 6 w 61"/>
                <a:gd name="T63" fmla="*/ 446 h 458"/>
                <a:gd name="T64" fmla="*/ 0 w 61"/>
                <a:gd name="T65" fmla="*/ 441 h 458"/>
                <a:gd name="T66" fmla="*/ 0 w 61"/>
                <a:gd name="T67" fmla="*/ 99 h 458"/>
                <a:gd name="T68" fmla="*/ 0 w 61"/>
                <a:gd name="T69" fmla="*/ 33 h 458"/>
                <a:gd name="T70" fmla="*/ 0 w 61"/>
                <a:gd name="T71" fmla="*/ 5 h 458"/>
                <a:gd name="T72" fmla="*/ 0 w 61"/>
                <a:gd name="T73" fmla="*/ 5 h 458"/>
                <a:gd name="T74" fmla="*/ 6 w 61"/>
                <a:gd name="T75" fmla="*/ 0 h 458"/>
                <a:gd name="T76" fmla="*/ 6 w 61"/>
                <a:gd name="T7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" h="458">
                  <a:moveTo>
                    <a:pt x="61" y="441"/>
                  </a:moveTo>
                  <a:lnTo>
                    <a:pt x="61" y="138"/>
                  </a:lnTo>
                  <a:lnTo>
                    <a:pt x="61" y="138"/>
                  </a:lnTo>
                  <a:moveTo>
                    <a:pt x="61" y="72"/>
                  </a:moveTo>
                  <a:lnTo>
                    <a:pt x="61" y="33"/>
                  </a:lnTo>
                  <a:lnTo>
                    <a:pt x="61" y="33"/>
                  </a:lnTo>
                  <a:moveTo>
                    <a:pt x="61" y="441"/>
                  </a:moveTo>
                  <a:lnTo>
                    <a:pt x="61" y="446"/>
                  </a:lnTo>
                  <a:lnTo>
                    <a:pt x="61" y="446"/>
                  </a:lnTo>
                  <a:moveTo>
                    <a:pt x="61" y="446"/>
                  </a:moveTo>
                  <a:lnTo>
                    <a:pt x="61" y="452"/>
                  </a:lnTo>
                  <a:lnTo>
                    <a:pt x="61" y="452"/>
                  </a:lnTo>
                  <a:moveTo>
                    <a:pt x="61" y="452"/>
                  </a:moveTo>
                  <a:lnTo>
                    <a:pt x="56" y="452"/>
                  </a:lnTo>
                  <a:lnTo>
                    <a:pt x="56" y="452"/>
                  </a:lnTo>
                  <a:moveTo>
                    <a:pt x="56" y="452"/>
                  </a:moveTo>
                  <a:lnTo>
                    <a:pt x="50" y="458"/>
                  </a:lnTo>
                  <a:lnTo>
                    <a:pt x="50" y="458"/>
                  </a:lnTo>
                  <a:moveTo>
                    <a:pt x="39" y="22"/>
                  </a:moveTo>
                  <a:lnTo>
                    <a:pt x="45" y="22"/>
                  </a:lnTo>
                  <a:lnTo>
                    <a:pt x="45" y="22"/>
                  </a:lnTo>
                  <a:moveTo>
                    <a:pt x="50" y="458"/>
                  </a:moveTo>
                  <a:lnTo>
                    <a:pt x="39" y="458"/>
                  </a:lnTo>
                  <a:lnTo>
                    <a:pt x="39" y="458"/>
                  </a:lnTo>
                  <a:moveTo>
                    <a:pt x="34" y="22"/>
                  </a:moveTo>
                  <a:lnTo>
                    <a:pt x="39" y="22"/>
                  </a:lnTo>
                  <a:lnTo>
                    <a:pt x="39" y="22"/>
                  </a:lnTo>
                  <a:moveTo>
                    <a:pt x="39" y="458"/>
                  </a:moveTo>
                  <a:lnTo>
                    <a:pt x="34" y="458"/>
                  </a:lnTo>
                  <a:lnTo>
                    <a:pt x="34" y="458"/>
                  </a:lnTo>
                  <a:moveTo>
                    <a:pt x="22" y="22"/>
                  </a:moveTo>
                  <a:lnTo>
                    <a:pt x="34" y="22"/>
                  </a:lnTo>
                  <a:lnTo>
                    <a:pt x="34" y="22"/>
                  </a:lnTo>
                  <a:moveTo>
                    <a:pt x="34" y="458"/>
                  </a:moveTo>
                  <a:lnTo>
                    <a:pt x="22" y="458"/>
                  </a:lnTo>
                  <a:lnTo>
                    <a:pt x="22" y="458"/>
                  </a:lnTo>
                  <a:moveTo>
                    <a:pt x="17" y="22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22" y="458"/>
                  </a:moveTo>
                  <a:lnTo>
                    <a:pt x="17" y="458"/>
                  </a:lnTo>
                  <a:lnTo>
                    <a:pt x="17" y="458"/>
                  </a:lnTo>
                  <a:moveTo>
                    <a:pt x="11" y="22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17" y="458"/>
                  </a:moveTo>
                  <a:lnTo>
                    <a:pt x="11" y="452"/>
                  </a:lnTo>
                  <a:lnTo>
                    <a:pt x="11" y="452"/>
                  </a:lnTo>
                  <a:moveTo>
                    <a:pt x="6" y="16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11" y="452"/>
                  </a:moveTo>
                  <a:lnTo>
                    <a:pt x="6" y="452"/>
                  </a:lnTo>
                  <a:lnTo>
                    <a:pt x="6" y="452"/>
                  </a:lnTo>
                  <a:moveTo>
                    <a:pt x="6" y="11"/>
                  </a:moveTo>
                  <a:lnTo>
                    <a:pt x="6" y="16"/>
                  </a:lnTo>
                  <a:lnTo>
                    <a:pt x="6" y="16"/>
                  </a:lnTo>
                  <a:moveTo>
                    <a:pt x="6" y="452"/>
                  </a:moveTo>
                  <a:lnTo>
                    <a:pt x="6" y="446"/>
                  </a:lnTo>
                  <a:lnTo>
                    <a:pt x="6" y="446"/>
                  </a:lnTo>
                  <a:moveTo>
                    <a:pt x="0" y="5"/>
                  </a:moveTo>
                  <a:lnTo>
                    <a:pt x="6" y="11"/>
                  </a:lnTo>
                  <a:lnTo>
                    <a:pt x="6" y="11"/>
                  </a:lnTo>
                  <a:moveTo>
                    <a:pt x="6" y="446"/>
                  </a:moveTo>
                  <a:lnTo>
                    <a:pt x="0" y="441"/>
                  </a:lnTo>
                  <a:lnTo>
                    <a:pt x="0" y="441"/>
                  </a:lnTo>
                  <a:moveTo>
                    <a:pt x="0" y="441"/>
                  </a:moveTo>
                  <a:lnTo>
                    <a:pt x="0" y="99"/>
                  </a:lnTo>
                  <a:lnTo>
                    <a:pt x="0" y="99"/>
                  </a:lnTo>
                  <a:moveTo>
                    <a:pt x="0" y="33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6" y="0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6" name="Freeform 99">
              <a:extLst>
                <a:ext uri="{FF2B5EF4-FFF2-40B4-BE49-F238E27FC236}">
                  <a16:creationId xmlns:a16="http://schemas.microsoft.com/office/drawing/2014/main" id="{E1E06420-3B06-47C3-85A8-EFF8547CB4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5" y="2265"/>
              <a:ext cx="292" cy="171"/>
            </a:xfrm>
            <a:custGeom>
              <a:avLst/>
              <a:gdLst>
                <a:gd name="T0" fmla="*/ 270 w 292"/>
                <a:gd name="T1" fmla="*/ 171 h 171"/>
                <a:gd name="T2" fmla="*/ 265 w 292"/>
                <a:gd name="T3" fmla="*/ 171 h 171"/>
                <a:gd name="T4" fmla="*/ 254 w 292"/>
                <a:gd name="T5" fmla="*/ 160 h 171"/>
                <a:gd name="T6" fmla="*/ 254 w 292"/>
                <a:gd name="T7" fmla="*/ 165 h 171"/>
                <a:gd name="T8" fmla="*/ 243 w 292"/>
                <a:gd name="T9" fmla="*/ 154 h 171"/>
                <a:gd name="T10" fmla="*/ 243 w 292"/>
                <a:gd name="T11" fmla="*/ 160 h 171"/>
                <a:gd name="T12" fmla="*/ 237 w 292"/>
                <a:gd name="T13" fmla="*/ 149 h 171"/>
                <a:gd name="T14" fmla="*/ 232 w 292"/>
                <a:gd name="T15" fmla="*/ 143 h 171"/>
                <a:gd name="T16" fmla="*/ 232 w 292"/>
                <a:gd name="T17" fmla="*/ 149 h 171"/>
                <a:gd name="T18" fmla="*/ 226 w 292"/>
                <a:gd name="T19" fmla="*/ 149 h 171"/>
                <a:gd name="T20" fmla="*/ 215 w 292"/>
                <a:gd name="T21" fmla="*/ 137 h 171"/>
                <a:gd name="T22" fmla="*/ 210 w 292"/>
                <a:gd name="T23" fmla="*/ 132 h 171"/>
                <a:gd name="T24" fmla="*/ 210 w 292"/>
                <a:gd name="T25" fmla="*/ 132 h 171"/>
                <a:gd name="T26" fmla="*/ 204 w 292"/>
                <a:gd name="T27" fmla="*/ 126 h 171"/>
                <a:gd name="T28" fmla="*/ 204 w 292"/>
                <a:gd name="T29" fmla="*/ 132 h 171"/>
                <a:gd name="T30" fmla="*/ 193 w 292"/>
                <a:gd name="T31" fmla="*/ 121 h 171"/>
                <a:gd name="T32" fmla="*/ 193 w 292"/>
                <a:gd name="T33" fmla="*/ 126 h 171"/>
                <a:gd name="T34" fmla="*/ 187 w 292"/>
                <a:gd name="T35" fmla="*/ 126 h 171"/>
                <a:gd name="T36" fmla="*/ 176 w 292"/>
                <a:gd name="T37" fmla="*/ 115 h 171"/>
                <a:gd name="T38" fmla="*/ 176 w 292"/>
                <a:gd name="T39" fmla="*/ 110 h 171"/>
                <a:gd name="T40" fmla="*/ 176 w 292"/>
                <a:gd name="T41" fmla="*/ 115 h 171"/>
                <a:gd name="T42" fmla="*/ 165 w 292"/>
                <a:gd name="T43" fmla="*/ 104 h 171"/>
                <a:gd name="T44" fmla="*/ 165 w 292"/>
                <a:gd name="T45" fmla="*/ 110 h 171"/>
                <a:gd name="T46" fmla="*/ 154 w 292"/>
                <a:gd name="T47" fmla="*/ 99 h 171"/>
                <a:gd name="T48" fmla="*/ 154 w 292"/>
                <a:gd name="T49" fmla="*/ 104 h 171"/>
                <a:gd name="T50" fmla="*/ 149 w 292"/>
                <a:gd name="T51" fmla="*/ 104 h 171"/>
                <a:gd name="T52" fmla="*/ 143 w 292"/>
                <a:gd name="T53" fmla="*/ 99 h 171"/>
                <a:gd name="T54" fmla="*/ 143 w 292"/>
                <a:gd name="T55" fmla="*/ 99 h 171"/>
                <a:gd name="T56" fmla="*/ 132 w 292"/>
                <a:gd name="T57" fmla="*/ 88 h 171"/>
                <a:gd name="T58" fmla="*/ 132 w 292"/>
                <a:gd name="T59" fmla="*/ 93 h 171"/>
                <a:gd name="T60" fmla="*/ 127 w 292"/>
                <a:gd name="T61" fmla="*/ 93 h 171"/>
                <a:gd name="T62" fmla="*/ 116 w 292"/>
                <a:gd name="T63" fmla="*/ 82 h 171"/>
                <a:gd name="T64" fmla="*/ 116 w 292"/>
                <a:gd name="T65" fmla="*/ 88 h 171"/>
                <a:gd name="T66" fmla="*/ 110 w 292"/>
                <a:gd name="T67" fmla="*/ 82 h 171"/>
                <a:gd name="T68" fmla="*/ 110 w 292"/>
                <a:gd name="T69" fmla="*/ 82 h 171"/>
                <a:gd name="T70" fmla="*/ 99 w 292"/>
                <a:gd name="T71" fmla="*/ 71 h 171"/>
                <a:gd name="T72" fmla="*/ 94 w 292"/>
                <a:gd name="T73" fmla="*/ 66 h 171"/>
                <a:gd name="T74" fmla="*/ 94 w 292"/>
                <a:gd name="T75" fmla="*/ 71 h 171"/>
                <a:gd name="T76" fmla="*/ 88 w 292"/>
                <a:gd name="T77" fmla="*/ 71 h 171"/>
                <a:gd name="T78" fmla="*/ 83 w 292"/>
                <a:gd name="T79" fmla="*/ 60 h 171"/>
                <a:gd name="T80" fmla="*/ 77 w 292"/>
                <a:gd name="T81" fmla="*/ 55 h 171"/>
                <a:gd name="T82" fmla="*/ 72 w 292"/>
                <a:gd name="T83" fmla="*/ 55 h 171"/>
                <a:gd name="T84" fmla="*/ 66 w 292"/>
                <a:gd name="T85" fmla="*/ 49 h 171"/>
                <a:gd name="T86" fmla="*/ 61 w 292"/>
                <a:gd name="T87" fmla="*/ 49 h 171"/>
                <a:gd name="T88" fmla="*/ 55 w 292"/>
                <a:gd name="T89" fmla="*/ 44 h 171"/>
                <a:gd name="T90" fmla="*/ 55 w 292"/>
                <a:gd name="T91" fmla="*/ 49 h 171"/>
                <a:gd name="T92" fmla="*/ 50 w 292"/>
                <a:gd name="T93" fmla="*/ 49 h 171"/>
                <a:gd name="T94" fmla="*/ 44 w 292"/>
                <a:gd name="T95" fmla="*/ 38 h 171"/>
                <a:gd name="T96" fmla="*/ 44 w 292"/>
                <a:gd name="T97" fmla="*/ 44 h 171"/>
                <a:gd name="T98" fmla="*/ 39 w 292"/>
                <a:gd name="T99" fmla="*/ 38 h 171"/>
                <a:gd name="T100" fmla="*/ 17 w 292"/>
                <a:gd name="T101" fmla="*/ 22 h 171"/>
                <a:gd name="T102" fmla="*/ 11 w 292"/>
                <a:gd name="T103" fmla="*/ 22 h 171"/>
                <a:gd name="T104" fmla="*/ 11 w 292"/>
                <a:gd name="T105" fmla="*/ 27 h 171"/>
                <a:gd name="T106" fmla="*/ 11 w 292"/>
                <a:gd name="T107" fmla="*/ 22 h 171"/>
                <a:gd name="T108" fmla="*/ 6 w 292"/>
                <a:gd name="T109" fmla="*/ 2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2" h="171">
                  <a:moveTo>
                    <a:pt x="287" y="149"/>
                  </a:moveTo>
                  <a:lnTo>
                    <a:pt x="265" y="165"/>
                  </a:lnTo>
                  <a:lnTo>
                    <a:pt x="265" y="165"/>
                  </a:lnTo>
                  <a:moveTo>
                    <a:pt x="292" y="160"/>
                  </a:moveTo>
                  <a:lnTo>
                    <a:pt x="270" y="171"/>
                  </a:lnTo>
                  <a:lnTo>
                    <a:pt x="270" y="171"/>
                  </a:lnTo>
                  <a:moveTo>
                    <a:pt x="281" y="149"/>
                  </a:moveTo>
                  <a:lnTo>
                    <a:pt x="259" y="160"/>
                  </a:lnTo>
                  <a:lnTo>
                    <a:pt x="259" y="160"/>
                  </a:lnTo>
                  <a:moveTo>
                    <a:pt x="287" y="154"/>
                  </a:moveTo>
                  <a:lnTo>
                    <a:pt x="265" y="171"/>
                  </a:lnTo>
                  <a:lnTo>
                    <a:pt x="265" y="171"/>
                  </a:lnTo>
                  <a:moveTo>
                    <a:pt x="281" y="154"/>
                  </a:moveTo>
                  <a:lnTo>
                    <a:pt x="259" y="165"/>
                  </a:lnTo>
                  <a:lnTo>
                    <a:pt x="259" y="165"/>
                  </a:lnTo>
                  <a:moveTo>
                    <a:pt x="276" y="143"/>
                  </a:moveTo>
                  <a:lnTo>
                    <a:pt x="254" y="160"/>
                  </a:lnTo>
                  <a:lnTo>
                    <a:pt x="254" y="160"/>
                  </a:lnTo>
                  <a:moveTo>
                    <a:pt x="270" y="143"/>
                  </a:moveTo>
                  <a:lnTo>
                    <a:pt x="248" y="154"/>
                  </a:lnTo>
                  <a:lnTo>
                    <a:pt x="248" y="154"/>
                  </a:lnTo>
                  <a:moveTo>
                    <a:pt x="276" y="149"/>
                  </a:moveTo>
                  <a:lnTo>
                    <a:pt x="254" y="165"/>
                  </a:lnTo>
                  <a:lnTo>
                    <a:pt x="254" y="165"/>
                  </a:lnTo>
                  <a:moveTo>
                    <a:pt x="270" y="149"/>
                  </a:moveTo>
                  <a:lnTo>
                    <a:pt x="248" y="160"/>
                  </a:lnTo>
                  <a:lnTo>
                    <a:pt x="248" y="160"/>
                  </a:lnTo>
                  <a:moveTo>
                    <a:pt x="270" y="137"/>
                  </a:moveTo>
                  <a:lnTo>
                    <a:pt x="243" y="154"/>
                  </a:lnTo>
                  <a:lnTo>
                    <a:pt x="243" y="154"/>
                  </a:lnTo>
                  <a:moveTo>
                    <a:pt x="265" y="137"/>
                  </a:moveTo>
                  <a:lnTo>
                    <a:pt x="243" y="149"/>
                  </a:lnTo>
                  <a:lnTo>
                    <a:pt x="243" y="149"/>
                  </a:lnTo>
                  <a:moveTo>
                    <a:pt x="270" y="143"/>
                  </a:moveTo>
                  <a:lnTo>
                    <a:pt x="243" y="160"/>
                  </a:lnTo>
                  <a:lnTo>
                    <a:pt x="243" y="160"/>
                  </a:lnTo>
                  <a:moveTo>
                    <a:pt x="265" y="143"/>
                  </a:moveTo>
                  <a:lnTo>
                    <a:pt x="243" y="154"/>
                  </a:lnTo>
                  <a:lnTo>
                    <a:pt x="243" y="154"/>
                  </a:lnTo>
                  <a:moveTo>
                    <a:pt x="259" y="132"/>
                  </a:moveTo>
                  <a:lnTo>
                    <a:pt x="237" y="149"/>
                  </a:lnTo>
                  <a:lnTo>
                    <a:pt x="237" y="149"/>
                  </a:lnTo>
                  <a:moveTo>
                    <a:pt x="259" y="137"/>
                  </a:moveTo>
                  <a:lnTo>
                    <a:pt x="237" y="154"/>
                  </a:lnTo>
                  <a:lnTo>
                    <a:pt x="237" y="154"/>
                  </a:lnTo>
                  <a:moveTo>
                    <a:pt x="254" y="132"/>
                  </a:moveTo>
                  <a:lnTo>
                    <a:pt x="232" y="143"/>
                  </a:lnTo>
                  <a:lnTo>
                    <a:pt x="232" y="143"/>
                  </a:lnTo>
                  <a:moveTo>
                    <a:pt x="248" y="126"/>
                  </a:moveTo>
                  <a:lnTo>
                    <a:pt x="226" y="143"/>
                  </a:lnTo>
                  <a:lnTo>
                    <a:pt x="226" y="143"/>
                  </a:lnTo>
                  <a:moveTo>
                    <a:pt x="254" y="137"/>
                  </a:moveTo>
                  <a:lnTo>
                    <a:pt x="232" y="149"/>
                  </a:lnTo>
                  <a:lnTo>
                    <a:pt x="232" y="149"/>
                  </a:lnTo>
                  <a:moveTo>
                    <a:pt x="243" y="126"/>
                  </a:moveTo>
                  <a:lnTo>
                    <a:pt x="221" y="137"/>
                  </a:lnTo>
                  <a:lnTo>
                    <a:pt x="221" y="137"/>
                  </a:lnTo>
                  <a:moveTo>
                    <a:pt x="248" y="132"/>
                  </a:moveTo>
                  <a:lnTo>
                    <a:pt x="226" y="149"/>
                  </a:lnTo>
                  <a:lnTo>
                    <a:pt x="226" y="149"/>
                  </a:lnTo>
                  <a:moveTo>
                    <a:pt x="243" y="132"/>
                  </a:moveTo>
                  <a:lnTo>
                    <a:pt x="221" y="143"/>
                  </a:lnTo>
                  <a:lnTo>
                    <a:pt x="221" y="143"/>
                  </a:lnTo>
                  <a:moveTo>
                    <a:pt x="243" y="121"/>
                  </a:moveTo>
                  <a:lnTo>
                    <a:pt x="215" y="137"/>
                  </a:lnTo>
                  <a:lnTo>
                    <a:pt x="215" y="137"/>
                  </a:lnTo>
                  <a:moveTo>
                    <a:pt x="243" y="126"/>
                  </a:moveTo>
                  <a:lnTo>
                    <a:pt x="215" y="143"/>
                  </a:lnTo>
                  <a:lnTo>
                    <a:pt x="215" y="143"/>
                  </a:lnTo>
                  <a:moveTo>
                    <a:pt x="237" y="121"/>
                  </a:moveTo>
                  <a:lnTo>
                    <a:pt x="210" y="132"/>
                  </a:lnTo>
                  <a:lnTo>
                    <a:pt x="210" y="132"/>
                  </a:lnTo>
                  <a:moveTo>
                    <a:pt x="237" y="126"/>
                  </a:moveTo>
                  <a:lnTo>
                    <a:pt x="210" y="137"/>
                  </a:lnTo>
                  <a:lnTo>
                    <a:pt x="210" y="137"/>
                  </a:lnTo>
                  <a:moveTo>
                    <a:pt x="232" y="115"/>
                  </a:moveTo>
                  <a:lnTo>
                    <a:pt x="210" y="132"/>
                  </a:lnTo>
                  <a:lnTo>
                    <a:pt x="210" y="132"/>
                  </a:lnTo>
                  <a:moveTo>
                    <a:pt x="232" y="121"/>
                  </a:moveTo>
                  <a:lnTo>
                    <a:pt x="210" y="137"/>
                  </a:lnTo>
                  <a:lnTo>
                    <a:pt x="210" y="137"/>
                  </a:lnTo>
                  <a:moveTo>
                    <a:pt x="226" y="115"/>
                  </a:moveTo>
                  <a:lnTo>
                    <a:pt x="204" y="126"/>
                  </a:lnTo>
                  <a:lnTo>
                    <a:pt x="204" y="126"/>
                  </a:lnTo>
                  <a:moveTo>
                    <a:pt x="221" y="110"/>
                  </a:moveTo>
                  <a:lnTo>
                    <a:pt x="199" y="126"/>
                  </a:lnTo>
                  <a:lnTo>
                    <a:pt x="199" y="126"/>
                  </a:lnTo>
                  <a:moveTo>
                    <a:pt x="226" y="121"/>
                  </a:moveTo>
                  <a:lnTo>
                    <a:pt x="204" y="132"/>
                  </a:lnTo>
                  <a:lnTo>
                    <a:pt x="204" y="132"/>
                  </a:lnTo>
                  <a:moveTo>
                    <a:pt x="221" y="115"/>
                  </a:moveTo>
                  <a:lnTo>
                    <a:pt x="199" y="132"/>
                  </a:lnTo>
                  <a:lnTo>
                    <a:pt x="199" y="132"/>
                  </a:lnTo>
                  <a:moveTo>
                    <a:pt x="215" y="110"/>
                  </a:moveTo>
                  <a:lnTo>
                    <a:pt x="193" y="121"/>
                  </a:lnTo>
                  <a:lnTo>
                    <a:pt x="193" y="121"/>
                  </a:lnTo>
                  <a:moveTo>
                    <a:pt x="210" y="104"/>
                  </a:moveTo>
                  <a:lnTo>
                    <a:pt x="187" y="121"/>
                  </a:lnTo>
                  <a:lnTo>
                    <a:pt x="187" y="121"/>
                  </a:lnTo>
                  <a:moveTo>
                    <a:pt x="215" y="115"/>
                  </a:moveTo>
                  <a:lnTo>
                    <a:pt x="193" y="126"/>
                  </a:lnTo>
                  <a:lnTo>
                    <a:pt x="193" y="126"/>
                  </a:lnTo>
                  <a:moveTo>
                    <a:pt x="210" y="104"/>
                  </a:moveTo>
                  <a:lnTo>
                    <a:pt x="182" y="115"/>
                  </a:lnTo>
                  <a:lnTo>
                    <a:pt x="182" y="115"/>
                  </a:lnTo>
                  <a:moveTo>
                    <a:pt x="210" y="110"/>
                  </a:moveTo>
                  <a:lnTo>
                    <a:pt x="187" y="126"/>
                  </a:lnTo>
                  <a:lnTo>
                    <a:pt x="187" y="126"/>
                  </a:lnTo>
                  <a:moveTo>
                    <a:pt x="210" y="110"/>
                  </a:moveTo>
                  <a:lnTo>
                    <a:pt x="182" y="121"/>
                  </a:lnTo>
                  <a:lnTo>
                    <a:pt x="182" y="121"/>
                  </a:lnTo>
                  <a:moveTo>
                    <a:pt x="204" y="99"/>
                  </a:moveTo>
                  <a:lnTo>
                    <a:pt x="176" y="115"/>
                  </a:lnTo>
                  <a:lnTo>
                    <a:pt x="176" y="115"/>
                  </a:lnTo>
                  <a:moveTo>
                    <a:pt x="204" y="104"/>
                  </a:moveTo>
                  <a:lnTo>
                    <a:pt x="176" y="121"/>
                  </a:lnTo>
                  <a:lnTo>
                    <a:pt x="176" y="121"/>
                  </a:lnTo>
                  <a:moveTo>
                    <a:pt x="199" y="99"/>
                  </a:moveTo>
                  <a:lnTo>
                    <a:pt x="176" y="110"/>
                  </a:lnTo>
                  <a:lnTo>
                    <a:pt x="176" y="110"/>
                  </a:lnTo>
                  <a:moveTo>
                    <a:pt x="193" y="93"/>
                  </a:moveTo>
                  <a:lnTo>
                    <a:pt x="171" y="110"/>
                  </a:lnTo>
                  <a:lnTo>
                    <a:pt x="171" y="110"/>
                  </a:lnTo>
                  <a:moveTo>
                    <a:pt x="199" y="104"/>
                  </a:moveTo>
                  <a:lnTo>
                    <a:pt x="176" y="115"/>
                  </a:lnTo>
                  <a:lnTo>
                    <a:pt x="176" y="115"/>
                  </a:lnTo>
                  <a:moveTo>
                    <a:pt x="193" y="99"/>
                  </a:moveTo>
                  <a:lnTo>
                    <a:pt x="171" y="115"/>
                  </a:lnTo>
                  <a:lnTo>
                    <a:pt x="171" y="115"/>
                  </a:lnTo>
                  <a:moveTo>
                    <a:pt x="187" y="93"/>
                  </a:moveTo>
                  <a:lnTo>
                    <a:pt x="165" y="104"/>
                  </a:lnTo>
                  <a:lnTo>
                    <a:pt x="165" y="104"/>
                  </a:lnTo>
                  <a:moveTo>
                    <a:pt x="182" y="93"/>
                  </a:moveTo>
                  <a:lnTo>
                    <a:pt x="160" y="104"/>
                  </a:lnTo>
                  <a:lnTo>
                    <a:pt x="160" y="104"/>
                  </a:lnTo>
                  <a:moveTo>
                    <a:pt x="187" y="99"/>
                  </a:moveTo>
                  <a:lnTo>
                    <a:pt x="165" y="110"/>
                  </a:lnTo>
                  <a:lnTo>
                    <a:pt x="165" y="110"/>
                  </a:lnTo>
                  <a:moveTo>
                    <a:pt x="182" y="93"/>
                  </a:moveTo>
                  <a:lnTo>
                    <a:pt x="160" y="110"/>
                  </a:lnTo>
                  <a:lnTo>
                    <a:pt x="160" y="110"/>
                  </a:lnTo>
                  <a:moveTo>
                    <a:pt x="176" y="88"/>
                  </a:moveTo>
                  <a:lnTo>
                    <a:pt x="154" y="99"/>
                  </a:lnTo>
                  <a:lnTo>
                    <a:pt x="154" y="99"/>
                  </a:lnTo>
                  <a:moveTo>
                    <a:pt x="176" y="88"/>
                  </a:moveTo>
                  <a:lnTo>
                    <a:pt x="149" y="99"/>
                  </a:lnTo>
                  <a:lnTo>
                    <a:pt x="149" y="99"/>
                  </a:lnTo>
                  <a:moveTo>
                    <a:pt x="176" y="93"/>
                  </a:moveTo>
                  <a:lnTo>
                    <a:pt x="154" y="104"/>
                  </a:lnTo>
                  <a:lnTo>
                    <a:pt x="154" y="104"/>
                  </a:lnTo>
                  <a:moveTo>
                    <a:pt x="171" y="82"/>
                  </a:moveTo>
                  <a:lnTo>
                    <a:pt x="143" y="93"/>
                  </a:lnTo>
                  <a:lnTo>
                    <a:pt x="143" y="93"/>
                  </a:lnTo>
                  <a:moveTo>
                    <a:pt x="176" y="93"/>
                  </a:moveTo>
                  <a:lnTo>
                    <a:pt x="149" y="104"/>
                  </a:lnTo>
                  <a:lnTo>
                    <a:pt x="149" y="104"/>
                  </a:lnTo>
                  <a:moveTo>
                    <a:pt x="165" y="82"/>
                  </a:moveTo>
                  <a:lnTo>
                    <a:pt x="143" y="93"/>
                  </a:lnTo>
                  <a:lnTo>
                    <a:pt x="143" y="93"/>
                  </a:lnTo>
                  <a:moveTo>
                    <a:pt x="171" y="88"/>
                  </a:moveTo>
                  <a:lnTo>
                    <a:pt x="143" y="99"/>
                  </a:lnTo>
                  <a:lnTo>
                    <a:pt x="143" y="99"/>
                  </a:lnTo>
                  <a:moveTo>
                    <a:pt x="160" y="77"/>
                  </a:moveTo>
                  <a:lnTo>
                    <a:pt x="138" y="93"/>
                  </a:lnTo>
                  <a:lnTo>
                    <a:pt x="138" y="93"/>
                  </a:lnTo>
                  <a:moveTo>
                    <a:pt x="165" y="88"/>
                  </a:moveTo>
                  <a:lnTo>
                    <a:pt x="143" y="99"/>
                  </a:lnTo>
                  <a:lnTo>
                    <a:pt x="143" y="99"/>
                  </a:lnTo>
                  <a:moveTo>
                    <a:pt x="160" y="82"/>
                  </a:moveTo>
                  <a:lnTo>
                    <a:pt x="138" y="93"/>
                  </a:lnTo>
                  <a:lnTo>
                    <a:pt x="138" y="93"/>
                  </a:lnTo>
                  <a:moveTo>
                    <a:pt x="154" y="77"/>
                  </a:moveTo>
                  <a:lnTo>
                    <a:pt x="132" y="88"/>
                  </a:lnTo>
                  <a:lnTo>
                    <a:pt x="132" y="88"/>
                  </a:lnTo>
                  <a:moveTo>
                    <a:pt x="149" y="71"/>
                  </a:moveTo>
                  <a:lnTo>
                    <a:pt x="127" y="88"/>
                  </a:lnTo>
                  <a:lnTo>
                    <a:pt x="127" y="88"/>
                  </a:lnTo>
                  <a:moveTo>
                    <a:pt x="154" y="82"/>
                  </a:moveTo>
                  <a:lnTo>
                    <a:pt x="132" y="93"/>
                  </a:lnTo>
                  <a:lnTo>
                    <a:pt x="132" y="93"/>
                  </a:lnTo>
                  <a:moveTo>
                    <a:pt x="143" y="71"/>
                  </a:moveTo>
                  <a:lnTo>
                    <a:pt x="121" y="82"/>
                  </a:lnTo>
                  <a:lnTo>
                    <a:pt x="121" y="82"/>
                  </a:lnTo>
                  <a:moveTo>
                    <a:pt x="149" y="77"/>
                  </a:moveTo>
                  <a:lnTo>
                    <a:pt x="127" y="93"/>
                  </a:lnTo>
                  <a:lnTo>
                    <a:pt x="127" y="93"/>
                  </a:lnTo>
                  <a:moveTo>
                    <a:pt x="143" y="77"/>
                  </a:moveTo>
                  <a:lnTo>
                    <a:pt x="121" y="88"/>
                  </a:lnTo>
                  <a:lnTo>
                    <a:pt x="121" y="88"/>
                  </a:lnTo>
                  <a:moveTo>
                    <a:pt x="143" y="66"/>
                  </a:moveTo>
                  <a:lnTo>
                    <a:pt x="116" y="82"/>
                  </a:lnTo>
                  <a:lnTo>
                    <a:pt x="116" y="82"/>
                  </a:lnTo>
                  <a:moveTo>
                    <a:pt x="138" y="66"/>
                  </a:moveTo>
                  <a:lnTo>
                    <a:pt x="110" y="77"/>
                  </a:lnTo>
                  <a:lnTo>
                    <a:pt x="110" y="77"/>
                  </a:lnTo>
                  <a:moveTo>
                    <a:pt x="143" y="71"/>
                  </a:moveTo>
                  <a:lnTo>
                    <a:pt x="116" y="88"/>
                  </a:lnTo>
                  <a:lnTo>
                    <a:pt x="116" y="88"/>
                  </a:lnTo>
                  <a:moveTo>
                    <a:pt x="132" y="60"/>
                  </a:moveTo>
                  <a:lnTo>
                    <a:pt x="110" y="77"/>
                  </a:lnTo>
                  <a:lnTo>
                    <a:pt x="110" y="77"/>
                  </a:lnTo>
                  <a:moveTo>
                    <a:pt x="138" y="71"/>
                  </a:moveTo>
                  <a:lnTo>
                    <a:pt x="110" y="82"/>
                  </a:lnTo>
                  <a:lnTo>
                    <a:pt x="110" y="82"/>
                  </a:lnTo>
                  <a:moveTo>
                    <a:pt x="127" y="60"/>
                  </a:moveTo>
                  <a:lnTo>
                    <a:pt x="105" y="71"/>
                  </a:lnTo>
                  <a:lnTo>
                    <a:pt x="105" y="71"/>
                  </a:lnTo>
                  <a:moveTo>
                    <a:pt x="132" y="66"/>
                  </a:moveTo>
                  <a:lnTo>
                    <a:pt x="110" y="82"/>
                  </a:lnTo>
                  <a:lnTo>
                    <a:pt x="110" y="82"/>
                  </a:lnTo>
                  <a:moveTo>
                    <a:pt x="127" y="66"/>
                  </a:moveTo>
                  <a:lnTo>
                    <a:pt x="105" y="77"/>
                  </a:lnTo>
                  <a:lnTo>
                    <a:pt x="105" y="77"/>
                  </a:lnTo>
                  <a:moveTo>
                    <a:pt x="121" y="55"/>
                  </a:moveTo>
                  <a:lnTo>
                    <a:pt x="99" y="71"/>
                  </a:lnTo>
                  <a:lnTo>
                    <a:pt x="99" y="71"/>
                  </a:lnTo>
                  <a:moveTo>
                    <a:pt x="121" y="60"/>
                  </a:moveTo>
                  <a:lnTo>
                    <a:pt x="99" y="77"/>
                  </a:lnTo>
                  <a:lnTo>
                    <a:pt x="99" y="77"/>
                  </a:lnTo>
                  <a:moveTo>
                    <a:pt x="116" y="55"/>
                  </a:moveTo>
                  <a:lnTo>
                    <a:pt x="94" y="66"/>
                  </a:lnTo>
                  <a:lnTo>
                    <a:pt x="94" y="66"/>
                  </a:lnTo>
                  <a:moveTo>
                    <a:pt x="110" y="49"/>
                  </a:moveTo>
                  <a:lnTo>
                    <a:pt x="88" y="66"/>
                  </a:lnTo>
                  <a:lnTo>
                    <a:pt x="88" y="66"/>
                  </a:lnTo>
                  <a:moveTo>
                    <a:pt x="116" y="60"/>
                  </a:moveTo>
                  <a:lnTo>
                    <a:pt x="94" y="71"/>
                  </a:lnTo>
                  <a:lnTo>
                    <a:pt x="94" y="71"/>
                  </a:lnTo>
                  <a:moveTo>
                    <a:pt x="110" y="49"/>
                  </a:moveTo>
                  <a:lnTo>
                    <a:pt x="83" y="60"/>
                  </a:lnTo>
                  <a:lnTo>
                    <a:pt x="83" y="60"/>
                  </a:lnTo>
                  <a:moveTo>
                    <a:pt x="110" y="55"/>
                  </a:moveTo>
                  <a:lnTo>
                    <a:pt x="88" y="71"/>
                  </a:lnTo>
                  <a:lnTo>
                    <a:pt x="88" y="71"/>
                  </a:lnTo>
                  <a:moveTo>
                    <a:pt x="110" y="55"/>
                  </a:moveTo>
                  <a:lnTo>
                    <a:pt x="83" y="66"/>
                  </a:lnTo>
                  <a:lnTo>
                    <a:pt x="83" y="66"/>
                  </a:lnTo>
                  <a:moveTo>
                    <a:pt x="105" y="44"/>
                  </a:moveTo>
                  <a:lnTo>
                    <a:pt x="83" y="60"/>
                  </a:lnTo>
                  <a:lnTo>
                    <a:pt x="83" y="60"/>
                  </a:lnTo>
                  <a:moveTo>
                    <a:pt x="105" y="49"/>
                  </a:moveTo>
                  <a:lnTo>
                    <a:pt x="83" y="66"/>
                  </a:lnTo>
                  <a:lnTo>
                    <a:pt x="83" y="66"/>
                  </a:lnTo>
                  <a:moveTo>
                    <a:pt x="99" y="44"/>
                  </a:moveTo>
                  <a:lnTo>
                    <a:pt x="77" y="55"/>
                  </a:lnTo>
                  <a:lnTo>
                    <a:pt x="77" y="55"/>
                  </a:lnTo>
                  <a:moveTo>
                    <a:pt x="99" y="49"/>
                  </a:moveTo>
                  <a:lnTo>
                    <a:pt x="77" y="60"/>
                  </a:lnTo>
                  <a:lnTo>
                    <a:pt x="77" y="60"/>
                  </a:lnTo>
                  <a:moveTo>
                    <a:pt x="94" y="38"/>
                  </a:moveTo>
                  <a:lnTo>
                    <a:pt x="72" y="55"/>
                  </a:lnTo>
                  <a:lnTo>
                    <a:pt x="72" y="55"/>
                  </a:lnTo>
                  <a:moveTo>
                    <a:pt x="94" y="44"/>
                  </a:moveTo>
                  <a:lnTo>
                    <a:pt x="72" y="60"/>
                  </a:lnTo>
                  <a:lnTo>
                    <a:pt x="72" y="60"/>
                  </a:lnTo>
                  <a:moveTo>
                    <a:pt x="88" y="38"/>
                  </a:moveTo>
                  <a:lnTo>
                    <a:pt x="66" y="49"/>
                  </a:lnTo>
                  <a:lnTo>
                    <a:pt x="66" y="49"/>
                  </a:lnTo>
                  <a:moveTo>
                    <a:pt x="88" y="44"/>
                  </a:moveTo>
                  <a:lnTo>
                    <a:pt x="66" y="55"/>
                  </a:lnTo>
                  <a:lnTo>
                    <a:pt x="66" y="55"/>
                  </a:lnTo>
                  <a:moveTo>
                    <a:pt x="83" y="33"/>
                  </a:moveTo>
                  <a:lnTo>
                    <a:pt x="61" y="49"/>
                  </a:lnTo>
                  <a:lnTo>
                    <a:pt x="61" y="49"/>
                  </a:lnTo>
                  <a:moveTo>
                    <a:pt x="83" y="38"/>
                  </a:moveTo>
                  <a:lnTo>
                    <a:pt x="61" y="55"/>
                  </a:lnTo>
                  <a:lnTo>
                    <a:pt x="61" y="55"/>
                  </a:lnTo>
                  <a:moveTo>
                    <a:pt x="83" y="33"/>
                  </a:moveTo>
                  <a:lnTo>
                    <a:pt x="55" y="44"/>
                  </a:lnTo>
                  <a:lnTo>
                    <a:pt x="55" y="44"/>
                  </a:lnTo>
                  <a:moveTo>
                    <a:pt x="77" y="27"/>
                  </a:moveTo>
                  <a:lnTo>
                    <a:pt x="50" y="44"/>
                  </a:lnTo>
                  <a:lnTo>
                    <a:pt x="50" y="44"/>
                  </a:lnTo>
                  <a:moveTo>
                    <a:pt x="83" y="38"/>
                  </a:moveTo>
                  <a:lnTo>
                    <a:pt x="55" y="49"/>
                  </a:lnTo>
                  <a:lnTo>
                    <a:pt x="55" y="49"/>
                  </a:lnTo>
                  <a:moveTo>
                    <a:pt x="72" y="27"/>
                  </a:moveTo>
                  <a:lnTo>
                    <a:pt x="50" y="38"/>
                  </a:lnTo>
                  <a:lnTo>
                    <a:pt x="50" y="38"/>
                  </a:lnTo>
                  <a:moveTo>
                    <a:pt x="77" y="33"/>
                  </a:moveTo>
                  <a:lnTo>
                    <a:pt x="50" y="49"/>
                  </a:lnTo>
                  <a:lnTo>
                    <a:pt x="50" y="49"/>
                  </a:lnTo>
                  <a:moveTo>
                    <a:pt x="72" y="33"/>
                  </a:moveTo>
                  <a:lnTo>
                    <a:pt x="50" y="44"/>
                  </a:lnTo>
                  <a:lnTo>
                    <a:pt x="50" y="44"/>
                  </a:lnTo>
                  <a:moveTo>
                    <a:pt x="66" y="22"/>
                  </a:moveTo>
                  <a:lnTo>
                    <a:pt x="44" y="38"/>
                  </a:lnTo>
                  <a:lnTo>
                    <a:pt x="44" y="38"/>
                  </a:lnTo>
                  <a:moveTo>
                    <a:pt x="61" y="22"/>
                  </a:moveTo>
                  <a:lnTo>
                    <a:pt x="39" y="33"/>
                  </a:lnTo>
                  <a:lnTo>
                    <a:pt x="39" y="33"/>
                  </a:lnTo>
                  <a:moveTo>
                    <a:pt x="66" y="27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39" y="27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61" y="27"/>
                  </a:moveTo>
                  <a:lnTo>
                    <a:pt x="39" y="38"/>
                  </a:lnTo>
                  <a:lnTo>
                    <a:pt x="39" y="38"/>
                  </a:lnTo>
                  <a:moveTo>
                    <a:pt x="39" y="33"/>
                  </a:moveTo>
                  <a:lnTo>
                    <a:pt x="33" y="38"/>
                  </a:lnTo>
                  <a:lnTo>
                    <a:pt x="33" y="38"/>
                  </a:lnTo>
                  <a:moveTo>
                    <a:pt x="22" y="22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22" y="27"/>
                  </a:moveTo>
                  <a:lnTo>
                    <a:pt x="17" y="27"/>
                  </a:lnTo>
                  <a:lnTo>
                    <a:pt x="17" y="27"/>
                  </a:lnTo>
                  <a:moveTo>
                    <a:pt x="22" y="16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22" y="11"/>
                  </a:moveTo>
                  <a:lnTo>
                    <a:pt x="11" y="16"/>
                  </a:lnTo>
                  <a:lnTo>
                    <a:pt x="11" y="16"/>
                  </a:lnTo>
                  <a:moveTo>
                    <a:pt x="22" y="22"/>
                  </a:moveTo>
                  <a:lnTo>
                    <a:pt x="11" y="27"/>
                  </a:lnTo>
                  <a:lnTo>
                    <a:pt x="11" y="27"/>
                  </a:lnTo>
                  <a:moveTo>
                    <a:pt x="22" y="5"/>
                  </a:moveTo>
                  <a:lnTo>
                    <a:pt x="6" y="16"/>
                  </a:lnTo>
                  <a:lnTo>
                    <a:pt x="6" y="16"/>
                  </a:lnTo>
                  <a:moveTo>
                    <a:pt x="22" y="16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22" y="0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22" y="11"/>
                  </a:moveTo>
                  <a:lnTo>
                    <a:pt x="6" y="22"/>
                  </a:lnTo>
                  <a:lnTo>
                    <a:pt x="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7" name="Freeform 100">
              <a:extLst>
                <a:ext uri="{FF2B5EF4-FFF2-40B4-BE49-F238E27FC236}">
                  <a16:creationId xmlns:a16="http://schemas.microsoft.com/office/drawing/2014/main" id="{08ED6663-09E1-4E17-89CF-753B034F67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1" y="1669"/>
              <a:ext cx="60" cy="458"/>
            </a:xfrm>
            <a:custGeom>
              <a:avLst/>
              <a:gdLst>
                <a:gd name="T0" fmla="*/ 60 w 60"/>
                <a:gd name="T1" fmla="*/ 0 h 458"/>
                <a:gd name="T2" fmla="*/ 60 w 60"/>
                <a:gd name="T3" fmla="*/ 6 h 458"/>
                <a:gd name="T4" fmla="*/ 60 w 60"/>
                <a:gd name="T5" fmla="*/ 0 h 458"/>
                <a:gd name="T6" fmla="*/ 60 w 60"/>
                <a:gd name="T7" fmla="*/ 331 h 458"/>
                <a:gd name="T8" fmla="*/ 60 w 60"/>
                <a:gd name="T9" fmla="*/ 303 h 458"/>
                <a:gd name="T10" fmla="*/ 60 w 60"/>
                <a:gd name="T11" fmla="*/ 6 h 458"/>
                <a:gd name="T12" fmla="*/ 60 w 60"/>
                <a:gd name="T13" fmla="*/ 6 h 458"/>
                <a:gd name="T14" fmla="*/ 60 w 60"/>
                <a:gd name="T15" fmla="*/ 441 h 458"/>
                <a:gd name="T16" fmla="*/ 60 w 60"/>
                <a:gd name="T17" fmla="*/ 441 h 458"/>
                <a:gd name="T18" fmla="*/ 60 w 60"/>
                <a:gd name="T19" fmla="*/ 11 h 458"/>
                <a:gd name="T20" fmla="*/ 60 w 60"/>
                <a:gd name="T21" fmla="*/ 441 h 458"/>
                <a:gd name="T22" fmla="*/ 60 w 60"/>
                <a:gd name="T23" fmla="*/ 447 h 458"/>
                <a:gd name="T24" fmla="*/ 60 w 60"/>
                <a:gd name="T25" fmla="*/ 11 h 458"/>
                <a:gd name="T26" fmla="*/ 60 w 60"/>
                <a:gd name="T27" fmla="*/ 447 h 458"/>
                <a:gd name="T28" fmla="*/ 55 w 60"/>
                <a:gd name="T29" fmla="*/ 452 h 458"/>
                <a:gd name="T30" fmla="*/ 55 w 60"/>
                <a:gd name="T31" fmla="*/ 17 h 458"/>
                <a:gd name="T32" fmla="*/ 55 w 60"/>
                <a:gd name="T33" fmla="*/ 452 h 458"/>
                <a:gd name="T34" fmla="*/ 49 w 60"/>
                <a:gd name="T35" fmla="*/ 452 h 458"/>
                <a:gd name="T36" fmla="*/ 49 w 60"/>
                <a:gd name="T37" fmla="*/ 22 h 458"/>
                <a:gd name="T38" fmla="*/ 49 w 60"/>
                <a:gd name="T39" fmla="*/ 452 h 458"/>
                <a:gd name="T40" fmla="*/ 38 w 60"/>
                <a:gd name="T41" fmla="*/ 458 h 458"/>
                <a:gd name="T42" fmla="*/ 38 w 60"/>
                <a:gd name="T43" fmla="*/ 22 h 458"/>
                <a:gd name="T44" fmla="*/ 38 w 60"/>
                <a:gd name="T45" fmla="*/ 458 h 458"/>
                <a:gd name="T46" fmla="*/ 33 w 60"/>
                <a:gd name="T47" fmla="*/ 458 h 458"/>
                <a:gd name="T48" fmla="*/ 33 w 60"/>
                <a:gd name="T49" fmla="*/ 22 h 458"/>
                <a:gd name="T50" fmla="*/ 33 w 60"/>
                <a:gd name="T51" fmla="*/ 458 h 458"/>
                <a:gd name="T52" fmla="*/ 22 w 60"/>
                <a:gd name="T53" fmla="*/ 458 h 458"/>
                <a:gd name="T54" fmla="*/ 22 w 60"/>
                <a:gd name="T55" fmla="*/ 22 h 458"/>
                <a:gd name="T56" fmla="*/ 22 w 60"/>
                <a:gd name="T57" fmla="*/ 458 h 458"/>
                <a:gd name="T58" fmla="*/ 16 w 60"/>
                <a:gd name="T59" fmla="*/ 452 h 458"/>
                <a:gd name="T60" fmla="*/ 11 w 60"/>
                <a:gd name="T61" fmla="*/ 452 h 458"/>
                <a:gd name="T62" fmla="*/ 11 w 60"/>
                <a:gd name="T63" fmla="*/ 452 h 458"/>
                <a:gd name="T64" fmla="*/ 5 w 60"/>
                <a:gd name="T65" fmla="*/ 447 h 458"/>
                <a:gd name="T66" fmla="*/ 0 w 60"/>
                <a:gd name="T67" fmla="*/ 441 h 458"/>
                <a:gd name="T68" fmla="*/ 0 w 60"/>
                <a:gd name="T69" fmla="*/ 441 h 458"/>
                <a:gd name="T70" fmla="*/ 0 w 60"/>
                <a:gd name="T71" fmla="*/ 441 h 458"/>
                <a:gd name="T72" fmla="*/ 0 w 60"/>
                <a:gd name="T73" fmla="*/ 298 h 458"/>
                <a:gd name="T74" fmla="*/ 0 w 60"/>
                <a:gd name="T75" fmla="*/ 243 h 458"/>
                <a:gd name="T76" fmla="*/ 0 w 60"/>
                <a:gd name="T77" fmla="*/ 33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58">
                  <a:moveTo>
                    <a:pt x="60" y="0"/>
                  </a:moveTo>
                  <a:lnTo>
                    <a:pt x="60" y="0"/>
                  </a:lnTo>
                  <a:lnTo>
                    <a:pt x="60" y="0"/>
                  </a:lnTo>
                  <a:moveTo>
                    <a:pt x="60" y="6"/>
                  </a:moveTo>
                  <a:lnTo>
                    <a:pt x="60" y="0"/>
                  </a:lnTo>
                  <a:lnTo>
                    <a:pt x="60" y="0"/>
                  </a:lnTo>
                  <a:moveTo>
                    <a:pt x="60" y="441"/>
                  </a:moveTo>
                  <a:lnTo>
                    <a:pt x="60" y="331"/>
                  </a:lnTo>
                  <a:lnTo>
                    <a:pt x="60" y="331"/>
                  </a:lnTo>
                  <a:moveTo>
                    <a:pt x="60" y="303"/>
                  </a:moveTo>
                  <a:lnTo>
                    <a:pt x="60" y="6"/>
                  </a:lnTo>
                  <a:lnTo>
                    <a:pt x="60" y="6"/>
                  </a:lnTo>
                  <a:moveTo>
                    <a:pt x="60" y="11"/>
                  </a:moveTo>
                  <a:lnTo>
                    <a:pt x="60" y="6"/>
                  </a:lnTo>
                  <a:lnTo>
                    <a:pt x="60" y="6"/>
                  </a:lnTo>
                  <a:moveTo>
                    <a:pt x="60" y="441"/>
                  </a:moveTo>
                  <a:lnTo>
                    <a:pt x="60" y="441"/>
                  </a:lnTo>
                  <a:lnTo>
                    <a:pt x="60" y="441"/>
                  </a:lnTo>
                  <a:moveTo>
                    <a:pt x="60" y="11"/>
                  </a:moveTo>
                  <a:lnTo>
                    <a:pt x="60" y="11"/>
                  </a:lnTo>
                  <a:lnTo>
                    <a:pt x="60" y="11"/>
                  </a:lnTo>
                  <a:moveTo>
                    <a:pt x="60" y="441"/>
                  </a:moveTo>
                  <a:lnTo>
                    <a:pt x="60" y="447"/>
                  </a:lnTo>
                  <a:lnTo>
                    <a:pt x="60" y="447"/>
                  </a:lnTo>
                  <a:moveTo>
                    <a:pt x="55" y="17"/>
                  </a:moveTo>
                  <a:lnTo>
                    <a:pt x="60" y="11"/>
                  </a:lnTo>
                  <a:lnTo>
                    <a:pt x="60" y="11"/>
                  </a:lnTo>
                  <a:moveTo>
                    <a:pt x="60" y="447"/>
                  </a:moveTo>
                  <a:lnTo>
                    <a:pt x="55" y="452"/>
                  </a:lnTo>
                  <a:lnTo>
                    <a:pt x="55" y="452"/>
                  </a:lnTo>
                  <a:moveTo>
                    <a:pt x="49" y="22"/>
                  </a:moveTo>
                  <a:lnTo>
                    <a:pt x="55" y="17"/>
                  </a:lnTo>
                  <a:lnTo>
                    <a:pt x="55" y="17"/>
                  </a:lnTo>
                  <a:moveTo>
                    <a:pt x="55" y="452"/>
                  </a:moveTo>
                  <a:lnTo>
                    <a:pt x="49" y="452"/>
                  </a:lnTo>
                  <a:lnTo>
                    <a:pt x="49" y="452"/>
                  </a:lnTo>
                  <a:moveTo>
                    <a:pt x="38" y="22"/>
                  </a:moveTo>
                  <a:lnTo>
                    <a:pt x="49" y="22"/>
                  </a:lnTo>
                  <a:lnTo>
                    <a:pt x="49" y="22"/>
                  </a:lnTo>
                  <a:moveTo>
                    <a:pt x="49" y="452"/>
                  </a:moveTo>
                  <a:lnTo>
                    <a:pt x="38" y="458"/>
                  </a:lnTo>
                  <a:lnTo>
                    <a:pt x="38" y="458"/>
                  </a:lnTo>
                  <a:moveTo>
                    <a:pt x="33" y="22"/>
                  </a:moveTo>
                  <a:lnTo>
                    <a:pt x="38" y="22"/>
                  </a:lnTo>
                  <a:lnTo>
                    <a:pt x="38" y="22"/>
                  </a:lnTo>
                  <a:moveTo>
                    <a:pt x="38" y="458"/>
                  </a:moveTo>
                  <a:lnTo>
                    <a:pt x="33" y="458"/>
                  </a:lnTo>
                  <a:lnTo>
                    <a:pt x="33" y="458"/>
                  </a:lnTo>
                  <a:moveTo>
                    <a:pt x="22" y="22"/>
                  </a:moveTo>
                  <a:lnTo>
                    <a:pt x="33" y="22"/>
                  </a:lnTo>
                  <a:lnTo>
                    <a:pt x="33" y="22"/>
                  </a:lnTo>
                  <a:moveTo>
                    <a:pt x="33" y="458"/>
                  </a:moveTo>
                  <a:lnTo>
                    <a:pt x="22" y="458"/>
                  </a:lnTo>
                  <a:lnTo>
                    <a:pt x="22" y="458"/>
                  </a:lnTo>
                  <a:moveTo>
                    <a:pt x="22" y="22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22" y="458"/>
                  </a:moveTo>
                  <a:lnTo>
                    <a:pt x="16" y="452"/>
                  </a:lnTo>
                  <a:lnTo>
                    <a:pt x="16" y="452"/>
                  </a:lnTo>
                  <a:moveTo>
                    <a:pt x="16" y="452"/>
                  </a:moveTo>
                  <a:lnTo>
                    <a:pt x="11" y="452"/>
                  </a:lnTo>
                  <a:lnTo>
                    <a:pt x="11" y="452"/>
                  </a:lnTo>
                  <a:moveTo>
                    <a:pt x="11" y="452"/>
                  </a:moveTo>
                  <a:lnTo>
                    <a:pt x="5" y="447"/>
                  </a:lnTo>
                  <a:lnTo>
                    <a:pt x="5" y="447"/>
                  </a:lnTo>
                  <a:moveTo>
                    <a:pt x="5" y="447"/>
                  </a:moveTo>
                  <a:lnTo>
                    <a:pt x="0" y="441"/>
                  </a:lnTo>
                  <a:lnTo>
                    <a:pt x="0" y="441"/>
                  </a:lnTo>
                  <a:moveTo>
                    <a:pt x="0" y="441"/>
                  </a:moveTo>
                  <a:lnTo>
                    <a:pt x="0" y="441"/>
                  </a:lnTo>
                  <a:lnTo>
                    <a:pt x="0" y="441"/>
                  </a:lnTo>
                  <a:moveTo>
                    <a:pt x="0" y="441"/>
                  </a:moveTo>
                  <a:lnTo>
                    <a:pt x="0" y="298"/>
                  </a:lnTo>
                  <a:lnTo>
                    <a:pt x="0" y="298"/>
                  </a:lnTo>
                  <a:moveTo>
                    <a:pt x="0" y="243"/>
                  </a:move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8" name="Freeform 101">
              <a:extLst>
                <a:ext uri="{FF2B5EF4-FFF2-40B4-BE49-F238E27FC236}">
                  <a16:creationId xmlns:a16="http://schemas.microsoft.com/office/drawing/2014/main" id="{CC2A5767-588C-4415-9912-6C939B3FBF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0" y="2232"/>
              <a:ext cx="77" cy="49"/>
            </a:xfrm>
            <a:custGeom>
              <a:avLst/>
              <a:gdLst>
                <a:gd name="T0" fmla="*/ 50 w 77"/>
                <a:gd name="T1" fmla="*/ 44 h 49"/>
                <a:gd name="T2" fmla="*/ 77 w 77"/>
                <a:gd name="T3" fmla="*/ 38 h 49"/>
                <a:gd name="T4" fmla="*/ 55 w 77"/>
                <a:gd name="T5" fmla="*/ 49 h 49"/>
                <a:gd name="T6" fmla="*/ 44 w 77"/>
                <a:gd name="T7" fmla="*/ 38 h 49"/>
                <a:gd name="T8" fmla="*/ 72 w 77"/>
                <a:gd name="T9" fmla="*/ 33 h 49"/>
                <a:gd name="T10" fmla="*/ 50 w 77"/>
                <a:gd name="T11" fmla="*/ 49 h 49"/>
                <a:gd name="T12" fmla="*/ 39 w 77"/>
                <a:gd name="T13" fmla="*/ 38 h 49"/>
                <a:gd name="T14" fmla="*/ 66 w 77"/>
                <a:gd name="T15" fmla="*/ 33 h 49"/>
                <a:gd name="T16" fmla="*/ 44 w 77"/>
                <a:gd name="T17" fmla="*/ 44 h 49"/>
                <a:gd name="T18" fmla="*/ 33 w 77"/>
                <a:gd name="T19" fmla="*/ 33 h 49"/>
                <a:gd name="T20" fmla="*/ 66 w 77"/>
                <a:gd name="T21" fmla="*/ 27 h 49"/>
                <a:gd name="T22" fmla="*/ 39 w 77"/>
                <a:gd name="T23" fmla="*/ 44 h 49"/>
                <a:gd name="T24" fmla="*/ 33 w 77"/>
                <a:gd name="T25" fmla="*/ 33 h 49"/>
                <a:gd name="T26" fmla="*/ 61 w 77"/>
                <a:gd name="T27" fmla="*/ 27 h 49"/>
                <a:gd name="T28" fmla="*/ 33 w 77"/>
                <a:gd name="T29" fmla="*/ 38 h 49"/>
                <a:gd name="T30" fmla="*/ 33 w 77"/>
                <a:gd name="T31" fmla="*/ 38 h 49"/>
                <a:gd name="T32" fmla="*/ 50 w 77"/>
                <a:gd name="T33" fmla="*/ 16 h 49"/>
                <a:gd name="T34" fmla="*/ 28 w 77"/>
                <a:gd name="T35" fmla="*/ 27 h 49"/>
                <a:gd name="T36" fmla="*/ 22 w 77"/>
                <a:gd name="T37" fmla="*/ 27 h 49"/>
                <a:gd name="T38" fmla="*/ 50 w 77"/>
                <a:gd name="T39" fmla="*/ 22 h 49"/>
                <a:gd name="T40" fmla="*/ 28 w 77"/>
                <a:gd name="T41" fmla="*/ 33 h 49"/>
                <a:gd name="T42" fmla="*/ 17 w 77"/>
                <a:gd name="T43" fmla="*/ 22 h 49"/>
                <a:gd name="T44" fmla="*/ 44 w 77"/>
                <a:gd name="T45" fmla="*/ 16 h 49"/>
                <a:gd name="T46" fmla="*/ 22 w 77"/>
                <a:gd name="T47" fmla="*/ 33 h 49"/>
                <a:gd name="T48" fmla="*/ 11 w 77"/>
                <a:gd name="T49" fmla="*/ 22 h 49"/>
                <a:gd name="T50" fmla="*/ 39 w 77"/>
                <a:gd name="T51" fmla="*/ 16 h 49"/>
                <a:gd name="T52" fmla="*/ 17 w 77"/>
                <a:gd name="T53" fmla="*/ 27 h 49"/>
                <a:gd name="T54" fmla="*/ 6 w 77"/>
                <a:gd name="T55" fmla="*/ 16 h 49"/>
                <a:gd name="T56" fmla="*/ 33 w 77"/>
                <a:gd name="T57" fmla="*/ 11 h 49"/>
                <a:gd name="T58" fmla="*/ 11 w 77"/>
                <a:gd name="T59" fmla="*/ 27 h 49"/>
                <a:gd name="T60" fmla="*/ 6 w 77"/>
                <a:gd name="T61" fmla="*/ 22 h 49"/>
                <a:gd name="T62" fmla="*/ 28 w 77"/>
                <a:gd name="T63" fmla="*/ 0 h 49"/>
                <a:gd name="T64" fmla="*/ 0 w 77"/>
                <a:gd name="T65" fmla="*/ 16 h 49"/>
                <a:gd name="T66" fmla="*/ 0 w 77"/>
                <a:gd name="T67" fmla="*/ 22 h 49"/>
                <a:gd name="T68" fmla="*/ 22 w 77"/>
                <a:gd name="T69" fmla="*/ 0 h 49"/>
                <a:gd name="T70" fmla="*/ 0 w 77"/>
                <a:gd name="T7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49">
                  <a:moveTo>
                    <a:pt x="72" y="27"/>
                  </a:moveTo>
                  <a:lnTo>
                    <a:pt x="50" y="44"/>
                  </a:lnTo>
                  <a:lnTo>
                    <a:pt x="50" y="44"/>
                  </a:lnTo>
                  <a:moveTo>
                    <a:pt x="77" y="38"/>
                  </a:moveTo>
                  <a:lnTo>
                    <a:pt x="55" y="49"/>
                  </a:lnTo>
                  <a:lnTo>
                    <a:pt x="55" y="49"/>
                  </a:lnTo>
                  <a:moveTo>
                    <a:pt x="66" y="27"/>
                  </a:moveTo>
                  <a:lnTo>
                    <a:pt x="44" y="38"/>
                  </a:lnTo>
                  <a:lnTo>
                    <a:pt x="44" y="38"/>
                  </a:lnTo>
                  <a:moveTo>
                    <a:pt x="72" y="33"/>
                  </a:moveTo>
                  <a:lnTo>
                    <a:pt x="50" y="49"/>
                  </a:lnTo>
                  <a:lnTo>
                    <a:pt x="50" y="49"/>
                  </a:lnTo>
                  <a:moveTo>
                    <a:pt x="66" y="22"/>
                  </a:moveTo>
                  <a:lnTo>
                    <a:pt x="39" y="38"/>
                  </a:lnTo>
                  <a:lnTo>
                    <a:pt x="39" y="38"/>
                  </a:lnTo>
                  <a:moveTo>
                    <a:pt x="66" y="33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61" y="22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66" y="27"/>
                  </a:moveTo>
                  <a:lnTo>
                    <a:pt x="39" y="44"/>
                  </a:lnTo>
                  <a:lnTo>
                    <a:pt x="39" y="44"/>
                  </a:lnTo>
                  <a:moveTo>
                    <a:pt x="55" y="16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61" y="27"/>
                  </a:moveTo>
                  <a:lnTo>
                    <a:pt x="33" y="38"/>
                  </a:lnTo>
                  <a:lnTo>
                    <a:pt x="33" y="38"/>
                  </a:lnTo>
                  <a:moveTo>
                    <a:pt x="55" y="22"/>
                  </a:moveTo>
                  <a:lnTo>
                    <a:pt x="33" y="38"/>
                  </a:lnTo>
                  <a:lnTo>
                    <a:pt x="33" y="38"/>
                  </a:lnTo>
                  <a:moveTo>
                    <a:pt x="50" y="16"/>
                  </a:moveTo>
                  <a:lnTo>
                    <a:pt x="28" y="27"/>
                  </a:lnTo>
                  <a:lnTo>
                    <a:pt x="28" y="27"/>
                  </a:lnTo>
                  <a:moveTo>
                    <a:pt x="44" y="11"/>
                  </a:moveTo>
                  <a:lnTo>
                    <a:pt x="22" y="27"/>
                  </a:lnTo>
                  <a:lnTo>
                    <a:pt x="22" y="27"/>
                  </a:lnTo>
                  <a:moveTo>
                    <a:pt x="50" y="22"/>
                  </a:moveTo>
                  <a:lnTo>
                    <a:pt x="28" y="33"/>
                  </a:lnTo>
                  <a:lnTo>
                    <a:pt x="28" y="33"/>
                  </a:lnTo>
                  <a:moveTo>
                    <a:pt x="39" y="11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44" y="16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33" y="5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9" y="16"/>
                  </a:moveTo>
                  <a:lnTo>
                    <a:pt x="17" y="27"/>
                  </a:lnTo>
                  <a:lnTo>
                    <a:pt x="17" y="27"/>
                  </a:lnTo>
                  <a:moveTo>
                    <a:pt x="33" y="5"/>
                  </a:moveTo>
                  <a:lnTo>
                    <a:pt x="6" y="16"/>
                  </a:lnTo>
                  <a:lnTo>
                    <a:pt x="6" y="16"/>
                  </a:lnTo>
                  <a:moveTo>
                    <a:pt x="33" y="11"/>
                  </a:moveTo>
                  <a:lnTo>
                    <a:pt x="11" y="27"/>
                  </a:lnTo>
                  <a:lnTo>
                    <a:pt x="11" y="27"/>
                  </a:lnTo>
                  <a:moveTo>
                    <a:pt x="33" y="11"/>
                  </a:moveTo>
                  <a:lnTo>
                    <a:pt x="6" y="22"/>
                  </a:lnTo>
                  <a:lnTo>
                    <a:pt x="6" y="22"/>
                  </a:lnTo>
                  <a:moveTo>
                    <a:pt x="28" y="0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28" y="5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22" y="0"/>
                  </a:move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9" name="Freeform 102">
              <a:extLst>
                <a:ext uri="{FF2B5EF4-FFF2-40B4-BE49-F238E27FC236}">
                  <a16:creationId xmlns:a16="http://schemas.microsoft.com/office/drawing/2014/main" id="{09EC7B3F-0BCD-498F-9922-F7EBB1B950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" y="1443"/>
              <a:ext cx="143" cy="127"/>
            </a:xfrm>
            <a:custGeom>
              <a:avLst/>
              <a:gdLst>
                <a:gd name="T0" fmla="*/ 5 w 143"/>
                <a:gd name="T1" fmla="*/ 50 h 127"/>
                <a:gd name="T2" fmla="*/ 38 w 143"/>
                <a:gd name="T3" fmla="*/ 77 h 127"/>
                <a:gd name="T4" fmla="*/ 49 w 143"/>
                <a:gd name="T5" fmla="*/ 83 h 127"/>
                <a:gd name="T6" fmla="*/ 110 w 143"/>
                <a:gd name="T7" fmla="*/ 50 h 127"/>
                <a:gd name="T8" fmla="*/ 110 w 143"/>
                <a:gd name="T9" fmla="*/ 50 h 127"/>
                <a:gd name="T10" fmla="*/ 99 w 143"/>
                <a:gd name="T11" fmla="*/ 44 h 127"/>
                <a:gd name="T12" fmla="*/ 82 w 143"/>
                <a:gd name="T13" fmla="*/ 50 h 127"/>
                <a:gd name="T14" fmla="*/ 49 w 143"/>
                <a:gd name="T15" fmla="*/ 72 h 127"/>
                <a:gd name="T16" fmla="*/ 38 w 143"/>
                <a:gd name="T17" fmla="*/ 77 h 127"/>
                <a:gd name="T18" fmla="*/ 110 w 143"/>
                <a:gd name="T19" fmla="*/ 61 h 127"/>
                <a:gd name="T20" fmla="*/ 110 w 143"/>
                <a:gd name="T21" fmla="*/ 61 h 127"/>
                <a:gd name="T22" fmla="*/ 110 w 143"/>
                <a:gd name="T23" fmla="*/ 50 h 127"/>
                <a:gd name="T24" fmla="*/ 143 w 143"/>
                <a:gd name="T25" fmla="*/ 83 h 127"/>
                <a:gd name="T26" fmla="*/ 143 w 143"/>
                <a:gd name="T27" fmla="*/ 83 h 127"/>
                <a:gd name="T28" fmla="*/ 143 w 143"/>
                <a:gd name="T29" fmla="*/ 94 h 127"/>
                <a:gd name="T30" fmla="*/ 60 w 143"/>
                <a:gd name="T31" fmla="*/ 6 h 127"/>
                <a:gd name="T32" fmla="*/ 82 w 143"/>
                <a:gd name="T33" fmla="*/ 28 h 127"/>
                <a:gd name="T34" fmla="*/ 99 w 143"/>
                <a:gd name="T35" fmla="*/ 33 h 127"/>
                <a:gd name="T36" fmla="*/ 99 w 143"/>
                <a:gd name="T37" fmla="*/ 44 h 127"/>
                <a:gd name="T38" fmla="*/ 110 w 143"/>
                <a:gd name="T39" fmla="*/ 61 h 127"/>
                <a:gd name="T40" fmla="*/ 126 w 143"/>
                <a:gd name="T41" fmla="*/ 66 h 127"/>
                <a:gd name="T42" fmla="*/ 126 w 143"/>
                <a:gd name="T43" fmla="*/ 77 h 127"/>
                <a:gd name="T44" fmla="*/ 5 w 143"/>
                <a:gd name="T45" fmla="*/ 50 h 127"/>
                <a:gd name="T46" fmla="*/ 5 w 143"/>
                <a:gd name="T47" fmla="*/ 50 h 127"/>
                <a:gd name="T48" fmla="*/ 38 w 143"/>
                <a:gd name="T49" fmla="*/ 66 h 127"/>
                <a:gd name="T50" fmla="*/ 38 w 143"/>
                <a:gd name="T51" fmla="*/ 66 h 127"/>
                <a:gd name="T52" fmla="*/ 22 w 143"/>
                <a:gd name="T53" fmla="*/ 61 h 127"/>
                <a:gd name="T54" fmla="*/ 22 w 143"/>
                <a:gd name="T55" fmla="*/ 50 h 127"/>
                <a:gd name="T56" fmla="*/ 22 w 143"/>
                <a:gd name="T57" fmla="*/ 50 h 127"/>
                <a:gd name="T58" fmla="*/ 0 w 143"/>
                <a:gd name="T59" fmla="*/ 39 h 127"/>
                <a:gd name="T60" fmla="*/ 0 w 143"/>
                <a:gd name="T61" fmla="*/ 39 h 127"/>
                <a:gd name="T62" fmla="*/ 0 w 143"/>
                <a:gd name="T63" fmla="*/ 44 h 127"/>
                <a:gd name="T64" fmla="*/ 5 w 143"/>
                <a:gd name="T65" fmla="*/ 44 h 127"/>
                <a:gd name="T66" fmla="*/ 5 w 143"/>
                <a:gd name="T67" fmla="*/ 50 h 127"/>
                <a:gd name="T68" fmla="*/ 82 w 143"/>
                <a:gd name="T69" fmla="*/ 116 h 127"/>
                <a:gd name="T70" fmla="*/ 143 w 143"/>
                <a:gd name="T71" fmla="*/ 83 h 127"/>
                <a:gd name="T72" fmla="*/ 82 w 143"/>
                <a:gd name="T73" fmla="*/ 99 h 127"/>
                <a:gd name="T74" fmla="*/ 82 w 143"/>
                <a:gd name="T75" fmla="*/ 127 h 127"/>
                <a:gd name="T76" fmla="*/ 143 w 143"/>
                <a:gd name="T77" fmla="*/ 94 h 127"/>
                <a:gd name="T78" fmla="*/ 126 w 143"/>
                <a:gd name="T79" fmla="*/ 66 h 127"/>
                <a:gd name="T80" fmla="*/ 60 w 143"/>
                <a:gd name="T81" fmla="*/ 0 h 127"/>
                <a:gd name="T82" fmla="*/ 0 w 143"/>
                <a:gd name="T83" fmla="*/ 39 h 127"/>
                <a:gd name="T84" fmla="*/ 49 w 143"/>
                <a:gd name="T85" fmla="*/ 39 h 127"/>
                <a:gd name="T86" fmla="*/ 22 w 143"/>
                <a:gd name="T87" fmla="*/ 61 h 127"/>
                <a:gd name="T88" fmla="*/ 49 w 143"/>
                <a:gd name="T89" fmla="*/ 44 h 127"/>
                <a:gd name="T90" fmla="*/ 49 w 143"/>
                <a:gd name="T91" fmla="*/ 61 h 127"/>
                <a:gd name="T92" fmla="*/ 82 w 143"/>
                <a:gd name="T93" fmla="*/ 39 h 127"/>
                <a:gd name="T94" fmla="*/ 99 w 143"/>
                <a:gd name="T95" fmla="*/ 3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3" h="127">
                  <a:moveTo>
                    <a:pt x="33" y="83"/>
                  </a:moveTo>
                  <a:lnTo>
                    <a:pt x="5" y="50"/>
                  </a:lnTo>
                  <a:lnTo>
                    <a:pt x="5" y="50"/>
                  </a:lnTo>
                  <a:moveTo>
                    <a:pt x="38" y="77"/>
                  </a:moveTo>
                  <a:lnTo>
                    <a:pt x="49" y="83"/>
                  </a:lnTo>
                  <a:lnTo>
                    <a:pt x="49" y="83"/>
                  </a:lnTo>
                  <a:moveTo>
                    <a:pt x="82" y="66"/>
                  </a:moveTo>
                  <a:lnTo>
                    <a:pt x="110" y="50"/>
                  </a:lnTo>
                  <a:lnTo>
                    <a:pt x="110" y="50"/>
                  </a:lnTo>
                  <a:moveTo>
                    <a:pt x="110" y="50"/>
                  </a:moveTo>
                  <a:lnTo>
                    <a:pt x="99" y="44"/>
                  </a:lnTo>
                  <a:lnTo>
                    <a:pt x="99" y="44"/>
                  </a:lnTo>
                  <a:moveTo>
                    <a:pt x="99" y="44"/>
                  </a:moveTo>
                  <a:lnTo>
                    <a:pt x="82" y="50"/>
                  </a:lnTo>
                  <a:lnTo>
                    <a:pt x="82" y="50"/>
                  </a:lnTo>
                  <a:moveTo>
                    <a:pt x="49" y="72"/>
                  </a:moveTo>
                  <a:lnTo>
                    <a:pt x="38" y="77"/>
                  </a:lnTo>
                  <a:lnTo>
                    <a:pt x="38" y="77"/>
                  </a:lnTo>
                  <a:moveTo>
                    <a:pt x="82" y="77"/>
                  </a:moveTo>
                  <a:lnTo>
                    <a:pt x="110" y="61"/>
                  </a:lnTo>
                  <a:lnTo>
                    <a:pt x="110" y="61"/>
                  </a:lnTo>
                  <a:moveTo>
                    <a:pt x="110" y="61"/>
                  </a:moveTo>
                  <a:lnTo>
                    <a:pt x="110" y="50"/>
                  </a:lnTo>
                  <a:lnTo>
                    <a:pt x="110" y="50"/>
                  </a:lnTo>
                  <a:moveTo>
                    <a:pt x="126" y="77"/>
                  </a:moveTo>
                  <a:lnTo>
                    <a:pt x="143" y="83"/>
                  </a:lnTo>
                  <a:lnTo>
                    <a:pt x="143" y="83"/>
                  </a:lnTo>
                  <a:moveTo>
                    <a:pt x="143" y="83"/>
                  </a:moveTo>
                  <a:lnTo>
                    <a:pt x="143" y="94"/>
                  </a:lnTo>
                  <a:lnTo>
                    <a:pt x="143" y="94"/>
                  </a:lnTo>
                  <a:moveTo>
                    <a:pt x="60" y="0"/>
                  </a:moveTo>
                  <a:lnTo>
                    <a:pt x="60" y="6"/>
                  </a:lnTo>
                  <a:lnTo>
                    <a:pt x="60" y="6"/>
                  </a:lnTo>
                  <a:moveTo>
                    <a:pt x="82" y="28"/>
                  </a:moveTo>
                  <a:lnTo>
                    <a:pt x="99" y="33"/>
                  </a:lnTo>
                  <a:lnTo>
                    <a:pt x="99" y="33"/>
                  </a:lnTo>
                  <a:moveTo>
                    <a:pt x="99" y="33"/>
                  </a:moveTo>
                  <a:lnTo>
                    <a:pt x="99" y="44"/>
                  </a:lnTo>
                  <a:lnTo>
                    <a:pt x="99" y="44"/>
                  </a:lnTo>
                  <a:moveTo>
                    <a:pt x="110" y="61"/>
                  </a:moveTo>
                  <a:lnTo>
                    <a:pt x="126" y="66"/>
                  </a:lnTo>
                  <a:lnTo>
                    <a:pt x="126" y="66"/>
                  </a:lnTo>
                  <a:moveTo>
                    <a:pt x="126" y="66"/>
                  </a:moveTo>
                  <a:lnTo>
                    <a:pt x="126" y="77"/>
                  </a:lnTo>
                  <a:lnTo>
                    <a:pt x="126" y="77"/>
                  </a:lnTo>
                  <a:moveTo>
                    <a:pt x="5" y="50"/>
                  </a:moveTo>
                  <a:lnTo>
                    <a:pt x="5" y="50"/>
                  </a:lnTo>
                  <a:lnTo>
                    <a:pt x="5" y="50"/>
                  </a:lnTo>
                  <a:moveTo>
                    <a:pt x="38" y="77"/>
                  </a:moveTo>
                  <a:lnTo>
                    <a:pt x="38" y="66"/>
                  </a:lnTo>
                  <a:lnTo>
                    <a:pt x="38" y="66"/>
                  </a:lnTo>
                  <a:moveTo>
                    <a:pt x="38" y="66"/>
                  </a:moveTo>
                  <a:lnTo>
                    <a:pt x="22" y="61"/>
                  </a:lnTo>
                  <a:lnTo>
                    <a:pt x="22" y="61"/>
                  </a:lnTo>
                  <a:moveTo>
                    <a:pt x="22" y="61"/>
                  </a:moveTo>
                  <a:lnTo>
                    <a:pt x="22" y="50"/>
                  </a:lnTo>
                  <a:lnTo>
                    <a:pt x="22" y="50"/>
                  </a:lnTo>
                  <a:moveTo>
                    <a:pt x="22" y="50"/>
                  </a:moveTo>
                  <a:lnTo>
                    <a:pt x="0" y="39"/>
                  </a:lnTo>
                  <a:lnTo>
                    <a:pt x="0" y="39"/>
                  </a:lnTo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moveTo>
                    <a:pt x="0" y="44"/>
                  </a:moveTo>
                  <a:lnTo>
                    <a:pt x="5" y="44"/>
                  </a:lnTo>
                  <a:lnTo>
                    <a:pt x="5" y="44"/>
                  </a:lnTo>
                  <a:moveTo>
                    <a:pt x="5" y="44"/>
                  </a:moveTo>
                  <a:lnTo>
                    <a:pt x="5" y="50"/>
                  </a:lnTo>
                  <a:lnTo>
                    <a:pt x="5" y="50"/>
                  </a:lnTo>
                  <a:moveTo>
                    <a:pt x="82" y="116"/>
                  </a:moveTo>
                  <a:lnTo>
                    <a:pt x="143" y="83"/>
                  </a:lnTo>
                  <a:lnTo>
                    <a:pt x="143" y="83"/>
                  </a:lnTo>
                  <a:moveTo>
                    <a:pt x="126" y="77"/>
                  </a:moveTo>
                  <a:lnTo>
                    <a:pt x="82" y="99"/>
                  </a:lnTo>
                  <a:lnTo>
                    <a:pt x="82" y="99"/>
                  </a:lnTo>
                  <a:moveTo>
                    <a:pt x="82" y="127"/>
                  </a:moveTo>
                  <a:lnTo>
                    <a:pt x="143" y="94"/>
                  </a:lnTo>
                  <a:lnTo>
                    <a:pt x="143" y="94"/>
                  </a:lnTo>
                  <a:moveTo>
                    <a:pt x="82" y="94"/>
                  </a:moveTo>
                  <a:lnTo>
                    <a:pt x="126" y="66"/>
                  </a:lnTo>
                  <a:lnTo>
                    <a:pt x="126" y="66"/>
                  </a:lnTo>
                  <a:moveTo>
                    <a:pt x="60" y="0"/>
                  </a:moveTo>
                  <a:lnTo>
                    <a:pt x="0" y="39"/>
                  </a:lnTo>
                  <a:lnTo>
                    <a:pt x="0" y="39"/>
                  </a:lnTo>
                  <a:moveTo>
                    <a:pt x="22" y="50"/>
                  </a:moveTo>
                  <a:lnTo>
                    <a:pt x="49" y="39"/>
                  </a:lnTo>
                  <a:lnTo>
                    <a:pt x="49" y="39"/>
                  </a:lnTo>
                  <a:moveTo>
                    <a:pt x="22" y="61"/>
                  </a:moveTo>
                  <a:lnTo>
                    <a:pt x="49" y="44"/>
                  </a:lnTo>
                  <a:lnTo>
                    <a:pt x="49" y="44"/>
                  </a:lnTo>
                  <a:moveTo>
                    <a:pt x="38" y="66"/>
                  </a:moveTo>
                  <a:lnTo>
                    <a:pt x="49" y="61"/>
                  </a:lnTo>
                  <a:lnTo>
                    <a:pt x="49" y="61"/>
                  </a:lnTo>
                  <a:moveTo>
                    <a:pt x="82" y="39"/>
                  </a:moveTo>
                  <a:lnTo>
                    <a:pt x="99" y="33"/>
                  </a:lnTo>
                  <a:lnTo>
                    <a:pt x="99" y="33"/>
                  </a:lnTo>
                </a:path>
              </a:pathLst>
            </a:custGeom>
            <a:noFill/>
            <a:ln w="0">
              <a:solidFill>
                <a:srgbClr val="FF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0" name="Freeform 103">
              <a:extLst>
                <a:ext uri="{FF2B5EF4-FFF2-40B4-BE49-F238E27FC236}">
                  <a16:creationId xmlns:a16="http://schemas.microsoft.com/office/drawing/2014/main" id="{504A6206-BC73-4404-9F96-65FD8651D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3" y="2215"/>
              <a:ext cx="49" cy="33"/>
            </a:xfrm>
            <a:custGeom>
              <a:avLst/>
              <a:gdLst>
                <a:gd name="T0" fmla="*/ 44 w 49"/>
                <a:gd name="T1" fmla="*/ 11 h 33"/>
                <a:gd name="T2" fmla="*/ 22 w 49"/>
                <a:gd name="T3" fmla="*/ 28 h 33"/>
                <a:gd name="T4" fmla="*/ 22 w 49"/>
                <a:gd name="T5" fmla="*/ 28 h 33"/>
                <a:gd name="T6" fmla="*/ 49 w 49"/>
                <a:gd name="T7" fmla="*/ 22 h 33"/>
                <a:gd name="T8" fmla="*/ 27 w 49"/>
                <a:gd name="T9" fmla="*/ 33 h 33"/>
                <a:gd name="T10" fmla="*/ 27 w 49"/>
                <a:gd name="T11" fmla="*/ 33 h 33"/>
                <a:gd name="T12" fmla="*/ 44 w 49"/>
                <a:gd name="T13" fmla="*/ 17 h 33"/>
                <a:gd name="T14" fmla="*/ 22 w 49"/>
                <a:gd name="T15" fmla="*/ 33 h 33"/>
                <a:gd name="T16" fmla="*/ 22 w 49"/>
                <a:gd name="T17" fmla="*/ 33 h 33"/>
                <a:gd name="T18" fmla="*/ 38 w 49"/>
                <a:gd name="T19" fmla="*/ 11 h 33"/>
                <a:gd name="T20" fmla="*/ 16 w 49"/>
                <a:gd name="T21" fmla="*/ 22 h 33"/>
                <a:gd name="T22" fmla="*/ 16 w 49"/>
                <a:gd name="T23" fmla="*/ 22 h 33"/>
                <a:gd name="T24" fmla="*/ 33 w 49"/>
                <a:gd name="T25" fmla="*/ 6 h 33"/>
                <a:gd name="T26" fmla="*/ 11 w 49"/>
                <a:gd name="T27" fmla="*/ 22 h 33"/>
                <a:gd name="T28" fmla="*/ 11 w 49"/>
                <a:gd name="T29" fmla="*/ 22 h 33"/>
                <a:gd name="T30" fmla="*/ 38 w 49"/>
                <a:gd name="T31" fmla="*/ 17 h 33"/>
                <a:gd name="T32" fmla="*/ 16 w 49"/>
                <a:gd name="T33" fmla="*/ 28 h 33"/>
                <a:gd name="T34" fmla="*/ 16 w 49"/>
                <a:gd name="T35" fmla="*/ 28 h 33"/>
                <a:gd name="T36" fmla="*/ 27 w 49"/>
                <a:gd name="T37" fmla="*/ 6 h 33"/>
                <a:gd name="T38" fmla="*/ 5 w 49"/>
                <a:gd name="T39" fmla="*/ 17 h 33"/>
                <a:gd name="T40" fmla="*/ 5 w 49"/>
                <a:gd name="T41" fmla="*/ 17 h 33"/>
                <a:gd name="T42" fmla="*/ 33 w 49"/>
                <a:gd name="T43" fmla="*/ 11 h 33"/>
                <a:gd name="T44" fmla="*/ 11 w 49"/>
                <a:gd name="T45" fmla="*/ 28 h 33"/>
                <a:gd name="T46" fmla="*/ 11 w 49"/>
                <a:gd name="T47" fmla="*/ 28 h 33"/>
                <a:gd name="T48" fmla="*/ 27 w 49"/>
                <a:gd name="T49" fmla="*/ 0 h 33"/>
                <a:gd name="T50" fmla="*/ 0 w 49"/>
                <a:gd name="T51" fmla="*/ 17 h 33"/>
                <a:gd name="T52" fmla="*/ 0 w 49"/>
                <a:gd name="T53" fmla="*/ 17 h 33"/>
                <a:gd name="T54" fmla="*/ 27 w 49"/>
                <a:gd name="T55" fmla="*/ 11 h 33"/>
                <a:gd name="T56" fmla="*/ 5 w 49"/>
                <a:gd name="T57" fmla="*/ 22 h 33"/>
                <a:gd name="T58" fmla="*/ 5 w 49"/>
                <a:gd name="T5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33">
                  <a:moveTo>
                    <a:pt x="44" y="11"/>
                  </a:moveTo>
                  <a:lnTo>
                    <a:pt x="22" y="28"/>
                  </a:lnTo>
                  <a:lnTo>
                    <a:pt x="22" y="28"/>
                  </a:lnTo>
                  <a:moveTo>
                    <a:pt x="49" y="22"/>
                  </a:moveTo>
                  <a:lnTo>
                    <a:pt x="27" y="33"/>
                  </a:lnTo>
                  <a:lnTo>
                    <a:pt x="27" y="33"/>
                  </a:lnTo>
                  <a:moveTo>
                    <a:pt x="44" y="17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38" y="11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33" y="6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8" y="17"/>
                  </a:moveTo>
                  <a:lnTo>
                    <a:pt x="16" y="28"/>
                  </a:lnTo>
                  <a:lnTo>
                    <a:pt x="16" y="28"/>
                  </a:lnTo>
                  <a:moveTo>
                    <a:pt x="27" y="6"/>
                  </a:moveTo>
                  <a:lnTo>
                    <a:pt x="5" y="17"/>
                  </a:lnTo>
                  <a:lnTo>
                    <a:pt x="5" y="17"/>
                  </a:lnTo>
                  <a:moveTo>
                    <a:pt x="33" y="11"/>
                  </a:moveTo>
                  <a:lnTo>
                    <a:pt x="11" y="28"/>
                  </a:lnTo>
                  <a:lnTo>
                    <a:pt x="11" y="28"/>
                  </a:lnTo>
                  <a:moveTo>
                    <a:pt x="27" y="0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27" y="11"/>
                  </a:moveTo>
                  <a:lnTo>
                    <a:pt x="5" y="22"/>
                  </a:lnTo>
                  <a:lnTo>
                    <a:pt x="5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1" name="Freeform 104">
              <a:extLst>
                <a:ext uri="{FF2B5EF4-FFF2-40B4-BE49-F238E27FC236}">
                  <a16:creationId xmlns:a16="http://schemas.microsoft.com/office/drawing/2014/main" id="{708B5DA6-44E8-4687-96AB-1F9ED9A7CF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8" y="1879"/>
              <a:ext cx="61" cy="380"/>
            </a:xfrm>
            <a:custGeom>
              <a:avLst/>
              <a:gdLst>
                <a:gd name="T0" fmla="*/ 61 w 61"/>
                <a:gd name="T1" fmla="*/ 364 h 380"/>
                <a:gd name="T2" fmla="*/ 61 w 61"/>
                <a:gd name="T3" fmla="*/ 0 h 380"/>
                <a:gd name="T4" fmla="*/ 61 w 61"/>
                <a:gd name="T5" fmla="*/ 0 h 380"/>
                <a:gd name="T6" fmla="*/ 61 w 61"/>
                <a:gd name="T7" fmla="*/ 364 h 380"/>
                <a:gd name="T8" fmla="*/ 61 w 61"/>
                <a:gd name="T9" fmla="*/ 369 h 380"/>
                <a:gd name="T10" fmla="*/ 61 w 61"/>
                <a:gd name="T11" fmla="*/ 369 h 380"/>
                <a:gd name="T12" fmla="*/ 61 w 61"/>
                <a:gd name="T13" fmla="*/ 369 h 380"/>
                <a:gd name="T14" fmla="*/ 61 w 61"/>
                <a:gd name="T15" fmla="*/ 375 h 380"/>
                <a:gd name="T16" fmla="*/ 61 w 61"/>
                <a:gd name="T17" fmla="*/ 375 h 380"/>
                <a:gd name="T18" fmla="*/ 61 w 61"/>
                <a:gd name="T19" fmla="*/ 375 h 380"/>
                <a:gd name="T20" fmla="*/ 55 w 61"/>
                <a:gd name="T21" fmla="*/ 375 h 380"/>
                <a:gd name="T22" fmla="*/ 55 w 61"/>
                <a:gd name="T23" fmla="*/ 375 h 380"/>
                <a:gd name="T24" fmla="*/ 55 w 61"/>
                <a:gd name="T25" fmla="*/ 375 h 380"/>
                <a:gd name="T26" fmla="*/ 50 w 61"/>
                <a:gd name="T27" fmla="*/ 380 h 380"/>
                <a:gd name="T28" fmla="*/ 50 w 61"/>
                <a:gd name="T29" fmla="*/ 380 h 380"/>
                <a:gd name="T30" fmla="*/ 50 w 61"/>
                <a:gd name="T31" fmla="*/ 380 h 380"/>
                <a:gd name="T32" fmla="*/ 39 w 61"/>
                <a:gd name="T33" fmla="*/ 380 h 380"/>
                <a:gd name="T34" fmla="*/ 39 w 61"/>
                <a:gd name="T35" fmla="*/ 380 h 380"/>
                <a:gd name="T36" fmla="*/ 39 w 61"/>
                <a:gd name="T37" fmla="*/ 380 h 380"/>
                <a:gd name="T38" fmla="*/ 33 w 61"/>
                <a:gd name="T39" fmla="*/ 380 h 380"/>
                <a:gd name="T40" fmla="*/ 33 w 61"/>
                <a:gd name="T41" fmla="*/ 380 h 380"/>
                <a:gd name="T42" fmla="*/ 33 w 61"/>
                <a:gd name="T43" fmla="*/ 380 h 380"/>
                <a:gd name="T44" fmla="*/ 22 w 61"/>
                <a:gd name="T45" fmla="*/ 380 h 380"/>
                <a:gd name="T46" fmla="*/ 22 w 61"/>
                <a:gd name="T47" fmla="*/ 380 h 380"/>
                <a:gd name="T48" fmla="*/ 22 w 61"/>
                <a:gd name="T49" fmla="*/ 380 h 380"/>
                <a:gd name="T50" fmla="*/ 17 w 61"/>
                <a:gd name="T51" fmla="*/ 380 h 380"/>
                <a:gd name="T52" fmla="*/ 17 w 61"/>
                <a:gd name="T53" fmla="*/ 380 h 380"/>
                <a:gd name="T54" fmla="*/ 17 w 61"/>
                <a:gd name="T55" fmla="*/ 380 h 380"/>
                <a:gd name="T56" fmla="*/ 11 w 61"/>
                <a:gd name="T57" fmla="*/ 375 h 380"/>
                <a:gd name="T58" fmla="*/ 11 w 61"/>
                <a:gd name="T59" fmla="*/ 375 h 380"/>
                <a:gd name="T60" fmla="*/ 11 w 61"/>
                <a:gd name="T61" fmla="*/ 375 h 380"/>
                <a:gd name="T62" fmla="*/ 6 w 61"/>
                <a:gd name="T63" fmla="*/ 375 h 380"/>
                <a:gd name="T64" fmla="*/ 6 w 61"/>
                <a:gd name="T65" fmla="*/ 375 h 380"/>
                <a:gd name="T66" fmla="*/ 6 w 61"/>
                <a:gd name="T67" fmla="*/ 375 h 380"/>
                <a:gd name="T68" fmla="*/ 0 w 61"/>
                <a:gd name="T69" fmla="*/ 369 h 380"/>
                <a:gd name="T70" fmla="*/ 0 w 61"/>
                <a:gd name="T71" fmla="*/ 369 h 380"/>
                <a:gd name="T72" fmla="*/ 0 w 61"/>
                <a:gd name="T73" fmla="*/ 369 h 380"/>
                <a:gd name="T74" fmla="*/ 0 w 61"/>
                <a:gd name="T75" fmla="*/ 364 h 380"/>
                <a:gd name="T76" fmla="*/ 0 w 61"/>
                <a:gd name="T77" fmla="*/ 364 h 380"/>
                <a:gd name="T78" fmla="*/ 0 w 61"/>
                <a:gd name="T79" fmla="*/ 364 h 380"/>
                <a:gd name="T80" fmla="*/ 0 w 61"/>
                <a:gd name="T81" fmla="*/ 0 h 380"/>
                <a:gd name="T82" fmla="*/ 0 w 61"/>
                <a:gd name="T8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" h="380">
                  <a:moveTo>
                    <a:pt x="61" y="364"/>
                  </a:moveTo>
                  <a:lnTo>
                    <a:pt x="61" y="0"/>
                  </a:lnTo>
                  <a:lnTo>
                    <a:pt x="61" y="0"/>
                  </a:lnTo>
                  <a:moveTo>
                    <a:pt x="61" y="364"/>
                  </a:moveTo>
                  <a:lnTo>
                    <a:pt x="61" y="369"/>
                  </a:lnTo>
                  <a:lnTo>
                    <a:pt x="61" y="369"/>
                  </a:lnTo>
                  <a:moveTo>
                    <a:pt x="61" y="369"/>
                  </a:moveTo>
                  <a:lnTo>
                    <a:pt x="61" y="375"/>
                  </a:lnTo>
                  <a:lnTo>
                    <a:pt x="61" y="375"/>
                  </a:lnTo>
                  <a:moveTo>
                    <a:pt x="61" y="375"/>
                  </a:moveTo>
                  <a:lnTo>
                    <a:pt x="55" y="375"/>
                  </a:lnTo>
                  <a:lnTo>
                    <a:pt x="55" y="375"/>
                  </a:lnTo>
                  <a:moveTo>
                    <a:pt x="55" y="375"/>
                  </a:moveTo>
                  <a:lnTo>
                    <a:pt x="50" y="380"/>
                  </a:lnTo>
                  <a:lnTo>
                    <a:pt x="50" y="380"/>
                  </a:lnTo>
                  <a:moveTo>
                    <a:pt x="50" y="380"/>
                  </a:moveTo>
                  <a:lnTo>
                    <a:pt x="39" y="380"/>
                  </a:lnTo>
                  <a:lnTo>
                    <a:pt x="39" y="380"/>
                  </a:lnTo>
                  <a:moveTo>
                    <a:pt x="39" y="380"/>
                  </a:moveTo>
                  <a:lnTo>
                    <a:pt x="33" y="380"/>
                  </a:lnTo>
                  <a:lnTo>
                    <a:pt x="33" y="380"/>
                  </a:lnTo>
                  <a:moveTo>
                    <a:pt x="33" y="380"/>
                  </a:moveTo>
                  <a:lnTo>
                    <a:pt x="22" y="380"/>
                  </a:lnTo>
                  <a:lnTo>
                    <a:pt x="22" y="380"/>
                  </a:lnTo>
                  <a:moveTo>
                    <a:pt x="22" y="380"/>
                  </a:moveTo>
                  <a:lnTo>
                    <a:pt x="17" y="380"/>
                  </a:lnTo>
                  <a:lnTo>
                    <a:pt x="17" y="380"/>
                  </a:lnTo>
                  <a:moveTo>
                    <a:pt x="17" y="380"/>
                  </a:moveTo>
                  <a:lnTo>
                    <a:pt x="11" y="375"/>
                  </a:lnTo>
                  <a:lnTo>
                    <a:pt x="11" y="375"/>
                  </a:lnTo>
                  <a:moveTo>
                    <a:pt x="11" y="375"/>
                  </a:moveTo>
                  <a:lnTo>
                    <a:pt x="6" y="375"/>
                  </a:lnTo>
                  <a:lnTo>
                    <a:pt x="6" y="375"/>
                  </a:lnTo>
                  <a:moveTo>
                    <a:pt x="6" y="375"/>
                  </a:moveTo>
                  <a:lnTo>
                    <a:pt x="0" y="369"/>
                  </a:lnTo>
                  <a:lnTo>
                    <a:pt x="0" y="369"/>
                  </a:lnTo>
                  <a:moveTo>
                    <a:pt x="0" y="369"/>
                  </a:moveTo>
                  <a:lnTo>
                    <a:pt x="0" y="364"/>
                  </a:lnTo>
                  <a:lnTo>
                    <a:pt x="0" y="364"/>
                  </a:lnTo>
                  <a:moveTo>
                    <a:pt x="0" y="364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5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2" name="Freeform 105">
              <a:extLst>
                <a:ext uri="{FF2B5EF4-FFF2-40B4-BE49-F238E27FC236}">
                  <a16:creationId xmlns:a16="http://schemas.microsoft.com/office/drawing/2014/main" id="{62CE557C-7CBC-4C51-95CA-50271921A0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0" y="2165"/>
              <a:ext cx="110" cy="72"/>
            </a:xfrm>
            <a:custGeom>
              <a:avLst/>
              <a:gdLst>
                <a:gd name="T0" fmla="*/ 83 w 110"/>
                <a:gd name="T1" fmla="*/ 72 h 72"/>
                <a:gd name="T2" fmla="*/ 105 w 110"/>
                <a:gd name="T3" fmla="*/ 50 h 72"/>
                <a:gd name="T4" fmla="*/ 83 w 110"/>
                <a:gd name="T5" fmla="*/ 61 h 72"/>
                <a:gd name="T6" fmla="*/ 83 w 110"/>
                <a:gd name="T7" fmla="*/ 67 h 72"/>
                <a:gd name="T8" fmla="*/ 99 w 110"/>
                <a:gd name="T9" fmla="*/ 45 h 72"/>
                <a:gd name="T10" fmla="*/ 77 w 110"/>
                <a:gd name="T11" fmla="*/ 61 h 72"/>
                <a:gd name="T12" fmla="*/ 77 w 110"/>
                <a:gd name="T13" fmla="*/ 67 h 72"/>
                <a:gd name="T14" fmla="*/ 94 w 110"/>
                <a:gd name="T15" fmla="*/ 45 h 72"/>
                <a:gd name="T16" fmla="*/ 72 w 110"/>
                <a:gd name="T17" fmla="*/ 56 h 72"/>
                <a:gd name="T18" fmla="*/ 66 w 110"/>
                <a:gd name="T19" fmla="*/ 56 h 72"/>
                <a:gd name="T20" fmla="*/ 94 w 110"/>
                <a:gd name="T21" fmla="*/ 50 h 72"/>
                <a:gd name="T22" fmla="*/ 72 w 110"/>
                <a:gd name="T23" fmla="*/ 61 h 72"/>
                <a:gd name="T24" fmla="*/ 61 w 110"/>
                <a:gd name="T25" fmla="*/ 50 h 72"/>
                <a:gd name="T26" fmla="*/ 88 w 110"/>
                <a:gd name="T27" fmla="*/ 45 h 72"/>
                <a:gd name="T28" fmla="*/ 66 w 110"/>
                <a:gd name="T29" fmla="*/ 61 h 72"/>
                <a:gd name="T30" fmla="*/ 61 w 110"/>
                <a:gd name="T31" fmla="*/ 56 h 72"/>
                <a:gd name="T32" fmla="*/ 83 w 110"/>
                <a:gd name="T33" fmla="*/ 33 h 72"/>
                <a:gd name="T34" fmla="*/ 55 w 110"/>
                <a:gd name="T35" fmla="*/ 50 h 72"/>
                <a:gd name="T36" fmla="*/ 50 w 110"/>
                <a:gd name="T37" fmla="*/ 45 h 72"/>
                <a:gd name="T38" fmla="*/ 83 w 110"/>
                <a:gd name="T39" fmla="*/ 39 h 72"/>
                <a:gd name="T40" fmla="*/ 55 w 110"/>
                <a:gd name="T41" fmla="*/ 56 h 72"/>
                <a:gd name="T42" fmla="*/ 50 w 110"/>
                <a:gd name="T43" fmla="*/ 45 h 72"/>
                <a:gd name="T44" fmla="*/ 77 w 110"/>
                <a:gd name="T45" fmla="*/ 39 h 72"/>
                <a:gd name="T46" fmla="*/ 50 w 110"/>
                <a:gd name="T47" fmla="*/ 50 h 72"/>
                <a:gd name="T48" fmla="*/ 50 w 110"/>
                <a:gd name="T49" fmla="*/ 50 h 72"/>
                <a:gd name="T50" fmla="*/ 66 w 110"/>
                <a:gd name="T51" fmla="*/ 28 h 72"/>
                <a:gd name="T52" fmla="*/ 44 w 110"/>
                <a:gd name="T53" fmla="*/ 39 h 72"/>
                <a:gd name="T54" fmla="*/ 44 w 110"/>
                <a:gd name="T55" fmla="*/ 45 h 72"/>
                <a:gd name="T56" fmla="*/ 61 w 110"/>
                <a:gd name="T57" fmla="*/ 22 h 72"/>
                <a:gd name="T58" fmla="*/ 39 w 110"/>
                <a:gd name="T59" fmla="*/ 39 h 72"/>
                <a:gd name="T60" fmla="*/ 39 w 110"/>
                <a:gd name="T61" fmla="*/ 45 h 72"/>
                <a:gd name="T62" fmla="*/ 55 w 110"/>
                <a:gd name="T63" fmla="*/ 22 h 72"/>
                <a:gd name="T64" fmla="*/ 33 w 110"/>
                <a:gd name="T65" fmla="*/ 33 h 72"/>
                <a:gd name="T66" fmla="*/ 28 w 110"/>
                <a:gd name="T67" fmla="*/ 33 h 72"/>
                <a:gd name="T68" fmla="*/ 55 w 110"/>
                <a:gd name="T69" fmla="*/ 28 h 72"/>
                <a:gd name="T70" fmla="*/ 33 w 110"/>
                <a:gd name="T71" fmla="*/ 39 h 72"/>
                <a:gd name="T72" fmla="*/ 22 w 110"/>
                <a:gd name="T73" fmla="*/ 28 h 72"/>
                <a:gd name="T74" fmla="*/ 50 w 110"/>
                <a:gd name="T75" fmla="*/ 22 h 72"/>
                <a:gd name="T76" fmla="*/ 28 w 110"/>
                <a:gd name="T77" fmla="*/ 39 h 72"/>
                <a:gd name="T78" fmla="*/ 22 w 110"/>
                <a:gd name="T79" fmla="*/ 33 h 72"/>
                <a:gd name="T80" fmla="*/ 44 w 110"/>
                <a:gd name="T81" fmla="*/ 11 h 72"/>
                <a:gd name="T82" fmla="*/ 17 w 110"/>
                <a:gd name="T83" fmla="*/ 28 h 72"/>
                <a:gd name="T84" fmla="*/ 17 w 110"/>
                <a:gd name="T85" fmla="*/ 33 h 72"/>
                <a:gd name="T86" fmla="*/ 39 w 110"/>
                <a:gd name="T87" fmla="*/ 11 h 72"/>
                <a:gd name="T88" fmla="*/ 17 w 110"/>
                <a:gd name="T89" fmla="*/ 22 h 72"/>
                <a:gd name="T90" fmla="*/ 11 w 110"/>
                <a:gd name="T91" fmla="*/ 22 h 72"/>
                <a:gd name="T92" fmla="*/ 39 w 110"/>
                <a:gd name="T93" fmla="*/ 17 h 72"/>
                <a:gd name="T94" fmla="*/ 17 w 110"/>
                <a:gd name="T95" fmla="*/ 28 h 72"/>
                <a:gd name="T96" fmla="*/ 6 w 110"/>
                <a:gd name="T97" fmla="*/ 17 h 72"/>
                <a:gd name="T98" fmla="*/ 33 w 110"/>
                <a:gd name="T99" fmla="*/ 11 h 72"/>
                <a:gd name="T100" fmla="*/ 11 w 110"/>
                <a:gd name="T101" fmla="*/ 28 h 72"/>
                <a:gd name="T102" fmla="*/ 0 w 110"/>
                <a:gd name="T103" fmla="*/ 17 h 72"/>
                <a:gd name="T104" fmla="*/ 28 w 110"/>
                <a:gd name="T105" fmla="*/ 11 h 72"/>
                <a:gd name="T106" fmla="*/ 6 w 110"/>
                <a:gd name="T107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2">
                  <a:moveTo>
                    <a:pt x="110" y="56"/>
                  </a:moveTo>
                  <a:lnTo>
                    <a:pt x="83" y="72"/>
                  </a:lnTo>
                  <a:lnTo>
                    <a:pt x="83" y="72"/>
                  </a:lnTo>
                  <a:moveTo>
                    <a:pt x="105" y="50"/>
                  </a:moveTo>
                  <a:lnTo>
                    <a:pt x="83" y="61"/>
                  </a:lnTo>
                  <a:lnTo>
                    <a:pt x="83" y="61"/>
                  </a:lnTo>
                  <a:moveTo>
                    <a:pt x="105" y="56"/>
                  </a:moveTo>
                  <a:lnTo>
                    <a:pt x="83" y="67"/>
                  </a:lnTo>
                  <a:lnTo>
                    <a:pt x="83" y="67"/>
                  </a:lnTo>
                  <a:moveTo>
                    <a:pt x="99" y="45"/>
                  </a:moveTo>
                  <a:lnTo>
                    <a:pt x="77" y="61"/>
                  </a:lnTo>
                  <a:lnTo>
                    <a:pt x="77" y="61"/>
                  </a:lnTo>
                  <a:moveTo>
                    <a:pt x="99" y="50"/>
                  </a:moveTo>
                  <a:lnTo>
                    <a:pt x="77" y="67"/>
                  </a:lnTo>
                  <a:lnTo>
                    <a:pt x="77" y="67"/>
                  </a:lnTo>
                  <a:moveTo>
                    <a:pt x="94" y="45"/>
                  </a:moveTo>
                  <a:lnTo>
                    <a:pt x="72" y="56"/>
                  </a:lnTo>
                  <a:lnTo>
                    <a:pt x="72" y="56"/>
                  </a:lnTo>
                  <a:moveTo>
                    <a:pt x="88" y="39"/>
                  </a:moveTo>
                  <a:lnTo>
                    <a:pt x="66" y="56"/>
                  </a:lnTo>
                  <a:lnTo>
                    <a:pt x="66" y="56"/>
                  </a:lnTo>
                  <a:moveTo>
                    <a:pt x="94" y="50"/>
                  </a:moveTo>
                  <a:lnTo>
                    <a:pt x="72" y="61"/>
                  </a:lnTo>
                  <a:lnTo>
                    <a:pt x="72" y="61"/>
                  </a:lnTo>
                  <a:moveTo>
                    <a:pt x="83" y="39"/>
                  </a:moveTo>
                  <a:lnTo>
                    <a:pt x="61" y="50"/>
                  </a:lnTo>
                  <a:lnTo>
                    <a:pt x="61" y="50"/>
                  </a:lnTo>
                  <a:moveTo>
                    <a:pt x="88" y="45"/>
                  </a:moveTo>
                  <a:lnTo>
                    <a:pt x="66" y="61"/>
                  </a:lnTo>
                  <a:lnTo>
                    <a:pt x="66" y="61"/>
                  </a:lnTo>
                  <a:moveTo>
                    <a:pt x="83" y="45"/>
                  </a:moveTo>
                  <a:lnTo>
                    <a:pt x="61" y="56"/>
                  </a:lnTo>
                  <a:lnTo>
                    <a:pt x="61" y="56"/>
                  </a:lnTo>
                  <a:moveTo>
                    <a:pt x="83" y="33"/>
                  </a:moveTo>
                  <a:lnTo>
                    <a:pt x="55" y="50"/>
                  </a:lnTo>
                  <a:lnTo>
                    <a:pt x="55" y="50"/>
                  </a:lnTo>
                  <a:moveTo>
                    <a:pt x="77" y="33"/>
                  </a:moveTo>
                  <a:lnTo>
                    <a:pt x="50" y="45"/>
                  </a:lnTo>
                  <a:lnTo>
                    <a:pt x="50" y="45"/>
                  </a:lnTo>
                  <a:moveTo>
                    <a:pt x="83" y="39"/>
                  </a:moveTo>
                  <a:lnTo>
                    <a:pt x="55" y="56"/>
                  </a:lnTo>
                  <a:lnTo>
                    <a:pt x="55" y="56"/>
                  </a:lnTo>
                  <a:moveTo>
                    <a:pt x="72" y="28"/>
                  </a:moveTo>
                  <a:lnTo>
                    <a:pt x="50" y="45"/>
                  </a:lnTo>
                  <a:lnTo>
                    <a:pt x="50" y="45"/>
                  </a:lnTo>
                  <a:moveTo>
                    <a:pt x="77" y="39"/>
                  </a:moveTo>
                  <a:lnTo>
                    <a:pt x="50" y="50"/>
                  </a:lnTo>
                  <a:lnTo>
                    <a:pt x="50" y="50"/>
                  </a:lnTo>
                  <a:moveTo>
                    <a:pt x="72" y="33"/>
                  </a:moveTo>
                  <a:lnTo>
                    <a:pt x="50" y="50"/>
                  </a:lnTo>
                  <a:lnTo>
                    <a:pt x="50" y="50"/>
                  </a:lnTo>
                  <a:moveTo>
                    <a:pt x="66" y="28"/>
                  </a:moveTo>
                  <a:lnTo>
                    <a:pt x="44" y="39"/>
                  </a:lnTo>
                  <a:lnTo>
                    <a:pt x="44" y="39"/>
                  </a:lnTo>
                  <a:moveTo>
                    <a:pt x="66" y="33"/>
                  </a:moveTo>
                  <a:lnTo>
                    <a:pt x="44" y="45"/>
                  </a:lnTo>
                  <a:lnTo>
                    <a:pt x="44" y="45"/>
                  </a:lnTo>
                  <a:moveTo>
                    <a:pt x="61" y="22"/>
                  </a:moveTo>
                  <a:lnTo>
                    <a:pt x="39" y="39"/>
                  </a:lnTo>
                  <a:lnTo>
                    <a:pt x="39" y="39"/>
                  </a:lnTo>
                  <a:moveTo>
                    <a:pt x="61" y="28"/>
                  </a:moveTo>
                  <a:lnTo>
                    <a:pt x="39" y="45"/>
                  </a:lnTo>
                  <a:lnTo>
                    <a:pt x="39" y="45"/>
                  </a:lnTo>
                  <a:moveTo>
                    <a:pt x="55" y="22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50" y="17"/>
                  </a:moveTo>
                  <a:lnTo>
                    <a:pt x="28" y="33"/>
                  </a:lnTo>
                  <a:lnTo>
                    <a:pt x="28" y="33"/>
                  </a:lnTo>
                  <a:moveTo>
                    <a:pt x="55" y="28"/>
                  </a:moveTo>
                  <a:lnTo>
                    <a:pt x="33" y="39"/>
                  </a:lnTo>
                  <a:lnTo>
                    <a:pt x="33" y="39"/>
                  </a:lnTo>
                  <a:moveTo>
                    <a:pt x="50" y="17"/>
                  </a:moveTo>
                  <a:lnTo>
                    <a:pt x="22" y="28"/>
                  </a:lnTo>
                  <a:lnTo>
                    <a:pt x="22" y="28"/>
                  </a:lnTo>
                  <a:moveTo>
                    <a:pt x="50" y="22"/>
                  </a:moveTo>
                  <a:lnTo>
                    <a:pt x="28" y="39"/>
                  </a:lnTo>
                  <a:lnTo>
                    <a:pt x="28" y="39"/>
                  </a:lnTo>
                  <a:moveTo>
                    <a:pt x="50" y="22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44" y="11"/>
                  </a:moveTo>
                  <a:lnTo>
                    <a:pt x="17" y="28"/>
                  </a:lnTo>
                  <a:lnTo>
                    <a:pt x="17" y="28"/>
                  </a:lnTo>
                  <a:moveTo>
                    <a:pt x="44" y="17"/>
                  </a:moveTo>
                  <a:lnTo>
                    <a:pt x="17" y="33"/>
                  </a:lnTo>
                  <a:lnTo>
                    <a:pt x="17" y="33"/>
                  </a:lnTo>
                  <a:moveTo>
                    <a:pt x="39" y="11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33" y="6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9" y="17"/>
                  </a:moveTo>
                  <a:lnTo>
                    <a:pt x="17" y="28"/>
                  </a:lnTo>
                  <a:lnTo>
                    <a:pt x="17" y="28"/>
                  </a:lnTo>
                  <a:moveTo>
                    <a:pt x="28" y="6"/>
                  </a:moveTo>
                  <a:lnTo>
                    <a:pt x="6" y="17"/>
                  </a:lnTo>
                  <a:lnTo>
                    <a:pt x="6" y="17"/>
                  </a:lnTo>
                  <a:moveTo>
                    <a:pt x="33" y="11"/>
                  </a:moveTo>
                  <a:lnTo>
                    <a:pt x="11" y="28"/>
                  </a:lnTo>
                  <a:lnTo>
                    <a:pt x="11" y="28"/>
                  </a:lnTo>
                  <a:moveTo>
                    <a:pt x="22" y="0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28" y="11"/>
                  </a:moveTo>
                  <a:lnTo>
                    <a:pt x="6" y="22"/>
                  </a:lnTo>
                  <a:lnTo>
                    <a:pt x="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3" name="Freeform 106">
              <a:extLst>
                <a:ext uri="{FF2B5EF4-FFF2-40B4-BE49-F238E27FC236}">
                  <a16:creationId xmlns:a16="http://schemas.microsoft.com/office/drawing/2014/main" id="{B3E1675F-8BA9-4EF0-9092-85DA6516F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4" y="1228"/>
              <a:ext cx="121" cy="83"/>
            </a:xfrm>
            <a:custGeom>
              <a:avLst/>
              <a:gdLst>
                <a:gd name="T0" fmla="*/ 11 w 121"/>
                <a:gd name="T1" fmla="*/ 28 h 83"/>
                <a:gd name="T2" fmla="*/ 105 w 121"/>
                <a:gd name="T3" fmla="*/ 83 h 83"/>
                <a:gd name="T4" fmla="*/ 105 w 121"/>
                <a:gd name="T5" fmla="*/ 83 h 83"/>
                <a:gd name="T6" fmla="*/ 11 w 121"/>
                <a:gd name="T7" fmla="*/ 22 h 83"/>
                <a:gd name="T8" fmla="*/ 0 w 121"/>
                <a:gd name="T9" fmla="*/ 17 h 83"/>
                <a:gd name="T10" fmla="*/ 0 w 121"/>
                <a:gd name="T11" fmla="*/ 17 h 83"/>
                <a:gd name="T12" fmla="*/ 0 w 121"/>
                <a:gd name="T13" fmla="*/ 17 h 83"/>
                <a:gd name="T14" fmla="*/ 0 w 121"/>
                <a:gd name="T15" fmla="*/ 6 h 83"/>
                <a:gd name="T16" fmla="*/ 0 w 121"/>
                <a:gd name="T17" fmla="*/ 6 h 83"/>
                <a:gd name="T18" fmla="*/ 0 w 121"/>
                <a:gd name="T19" fmla="*/ 6 h 83"/>
                <a:gd name="T20" fmla="*/ 116 w 121"/>
                <a:gd name="T21" fmla="*/ 72 h 83"/>
                <a:gd name="T22" fmla="*/ 116 w 121"/>
                <a:gd name="T23" fmla="*/ 72 h 83"/>
                <a:gd name="T24" fmla="*/ 116 w 121"/>
                <a:gd name="T25" fmla="*/ 72 h 83"/>
                <a:gd name="T26" fmla="*/ 116 w 121"/>
                <a:gd name="T27" fmla="*/ 72 h 83"/>
                <a:gd name="T28" fmla="*/ 116 w 121"/>
                <a:gd name="T29" fmla="*/ 72 h 83"/>
                <a:gd name="T30" fmla="*/ 110 w 121"/>
                <a:gd name="T31" fmla="*/ 77 h 83"/>
                <a:gd name="T32" fmla="*/ 105 w 121"/>
                <a:gd name="T33" fmla="*/ 77 h 83"/>
                <a:gd name="T34" fmla="*/ 105 w 121"/>
                <a:gd name="T35" fmla="*/ 77 h 83"/>
                <a:gd name="T36" fmla="*/ 105 w 121"/>
                <a:gd name="T37" fmla="*/ 77 h 83"/>
                <a:gd name="T38" fmla="*/ 105 w 121"/>
                <a:gd name="T39" fmla="*/ 77 h 83"/>
                <a:gd name="T40" fmla="*/ 105 w 121"/>
                <a:gd name="T41" fmla="*/ 77 h 83"/>
                <a:gd name="T42" fmla="*/ 11 w 121"/>
                <a:gd name="T43" fmla="*/ 28 h 83"/>
                <a:gd name="T44" fmla="*/ 11 w 121"/>
                <a:gd name="T45" fmla="*/ 22 h 83"/>
                <a:gd name="T46" fmla="*/ 11 w 121"/>
                <a:gd name="T47" fmla="*/ 22 h 83"/>
                <a:gd name="T48" fmla="*/ 5 w 121"/>
                <a:gd name="T49" fmla="*/ 0 h 83"/>
                <a:gd name="T50" fmla="*/ 0 w 121"/>
                <a:gd name="T51" fmla="*/ 6 h 83"/>
                <a:gd name="T52" fmla="*/ 0 w 121"/>
                <a:gd name="T53" fmla="*/ 6 h 83"/>
                <a:gd name="T54" fmla="*/ 121 w 121"/>
                <a:gd name="T55" fmla="*/ 72 h 83"/>
                <a:gd name="T56" fmla="*/ 121 w 121"/>
                <a:gd name="T57" fmla="*/ 72 h 83"/>
                <a:gd name="T58" fmla="*/ 121 w 121"/>
                <a:gd name="T59" fmla="*/ 72 h 83"/>
                <a:gd name="T60" fmla="*/ 121 w 121"/>
                <a:gd name="T61" fmla="*/ 72 h 83"/>
                <a:gd name="T62" fmla="*/ 5 w 121"/>
                <a:gd name="T63" fmla="*/ 0 h 83"/>
                <a:gd name="T64" fmla="*/ 5 w 121"/>
                <a:gd name="T65" fmla="*/ 0 h 83"/>
                <a:gd name="T66" fmla="*/ 116 w 121"/>
                <a:gd name="T67" fmla="*/ 72 h 83"/>
                <a:gd name="T68" fmla="*/ 121 w 121"/>
                <a:gd name="T69" fmla="*/ 72 h 83"/>
                <a:gd name="T70" fmla="*/ 121 w 121"/>
                <a:gd name="T71" fmla="*/ 7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83">
                  <a:moveTo>
                    <a:pt x="11" y="28"/>
                  </a:moveTo>
                  <a:lnTo>
                    <a:pt x="105" y="83"/>
                  </a:lnTo>
                  <a:lnTo>
                    <a:pt x="105" y="83"/>
                  </a:lnTo>
                  <a:moveTo>
                    <a:pt x="11" y="22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17"/>
                  </a:moveTo>
                  <a:lnTo>
                    <a:pt x="0" y="6"/>
                  </a:lnTo>
                  <a:lnTo>
                    <a:pt x="0" y="6"/>
                  </a:lnTo>
                  <a:moveTo>
                    <a:pt x="0" y="6"/>
                  </a:moveTo>
                  <a:lnTo>
                    <a:pt x="116" y="72"/>
                  </a:lnTo>
                  <a:lnTo>
                    <a:pt x="116" y="72"/>
                  </a:lnTo>
                  <a:moveTo>
                    <a:pt x="116" y="72"/>
                  </a:moveTo>
                  <a:lnTo>
                    <a:pt x="116" y="72"/>
                  </a:lnTo>
                  <a:lnTo>
                    <a:pt x="116" y="72"/>
                  </a:lnTo>
                  <a:moveTo>
                    <a:pt x="110" y="77"/>
                  </a:moveTo>
                  <a:lnTo>
                    <a:pt x="105" y="77"/>
                  </a:lnTo>
                  <a:lnTo>
                    <a:pt x="105" y="77"/>
                  </a:lnTo>
                  <a:moveTo>
                    <a:pt x="105" y="77"/>
                  </a:moveTo>
                  <a:lnTo>
                    <a:pt x="105" y="77"/>
                  </a:lnTo>
                  <a:lnTo>
                    <a:pt x="105" y="77"/>
                  </a:lnTo>
                  <a:moveTo>
                    <a:pt x="11" y="28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5" y="0"/>
                  </a:moveTo>
                  <a:lnTo>
                    <a:pt x="0" y="6"/>
                  </a:lnTo>
                  <a:lnTo>
                    <a:pt x="0" y="6"/>
                  </a:lnTo>
                  <a:moveTo>
                    <a:pt x="121" y="72"/>
                  </a:moveTo>
                  <a:lnTo>
                    <a:pt x="121" y="72"/>
                  </a:lnTo>
                  <a:lnTo>
                    <a:pt x="121" y="72"/>
                  </a:lnTo>
                  <a:moveTo>
                    <a:pt x="121" y="72"/>
                  </a:moveTo>
                  <a:lnTo>
                    <a:pt x="5" y="0"/>
                  </a:lnTo>
                  <a:lnTo>
                    <a:pt x="5" y="0"/>
                  </a:lnTo>
                  <a:moveTo>
                    <a:pt x="116" y="72"/>
                  </a:moveTo>
                  <a:lnTo>
                    <a:pt x="121" y="72"/>
                  </a:lnTo>
                  <a:lnTo>
                    <a:pt x="121" y="72"/>
                  </a:lnTo>
                </a:path>
              </a:pathLst>
            </a:custGeom>
            <a:noFill/>
            <a:ln w="0">
              <a:solidFill>
                <a:srgbClr val="FF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4" name="Freeform 107">
              <a:extLst>
                <a:ext uri="{FF2B5EF4-FFF2-40B4-BE49-F238E27FC236}">
                  <a16:creationId xmlns:a16="http://schemas.microsoft.com/office/drawing/2014/main" id="{EE852098-D786-4B7B-9D1C-DACCE398AE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4" y="2160"/>
              <a:ext cx="38" cy="27"/>
            </a:xfrm>
            <a:custGeom>
              <a:avLst/>
              <a:gdLst>
                <a:gd name="T0" fmla="*/ 33 w 38"/>
                <a:gd name="T1" fmla="*/ 5 h 27"/>
                <a:gd name="T2" fmla="*/ 11 w 38"/>
                <a:gd name="T3" fmla="*/ 16 h 27"/>
                <a:gd name="T4" fmla="*/ 11 w 38"/>
                <a:gd name="T5" fmla="*/ 16 h 27"/>
                <a:gd name="T6" fmla="*/ 38 w 38"/>
                <a:gd name="T7" fmla="*/ 11 h 27"/>
                <a:gd name="T8" fmla="*/ 16 w 38"/>
                <a:gd name="T9" fmla="*/ 27 h 27"/>
                <a:gd name="T10" fmla="*/ 16 w 38"/>
                <a:gd name="T11" fmla="*/ 27 h 27"/>
                <a:gd name="T12" fmla="*/ 33 w 38"/>
                <a:gd name="T13" fmla="*/ 11 h 27"/>
                <a:gd name="T14" fmla="*/ 11 w 38"/>
                <a:gd name="T15" fmla="*/ 22 h 27"/>
                <a:gd name="T16" fmla="*/ 11 w 38"/>
                <a:gd name="T17" fmla="*/ 22 h 27"/>
                <a:gd name="T18" fmla="*/ 33 w 38"/>
                <a:gd name="T19" fmla="*/ 0 h 27"/>
                <a:gd name="T20" fmla="*/ 5 w 38"/>
                <a:gd name="T21" fmla="*/ 16 h 27"/>
                <a:gd name="T22" fmla="*/ 5 w 38"/>
                <a:gd name="T23" fmla="*/ 16 h 27"/>
                <a:gd name="T24" fmla="*/ 33 w 38"/>
                <a:gd name="T25" fmla="*/ 5 h 27"/>
                <a:gd name="T26" fmla="*/ 5 w 38"/>
                <a:gd name="T27" fmla="*/ 22 h 27"/>
                <a:gd name="T28" fmla="*/ 5 w 38"/>
                <a:gd name="T29" fmla="*/ 22 h 27"/>
                <a:gd name="T30" fmla="*/ 27 w 38"/>
                <a:gd name="T31" fmla="*/ 0 h 27"/>
                <a:gd name="T32" fmla="*/ 0 w 38"/>
                <a:gd name="T33" fmla="*/ 11 h 27"/>
                <a:gd name="T34" fmla="*/ 0 w 38"/>
                <a:gd name="T3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27">
                  <a:moveTo>
                    <a:pt x="33" y="5"/>
                  </a:moveTo>
                  <a:lnTo>
                    <a:pt x="11" y="16"/>
                  </a:lnTo>
                  <a:lnTo>
                    <a:pt x="11" y="16"/>
                  </a:lnTo>
                  <a:moveTo>
                    <a:pt x="38" y="11"/>
                  </a:moveTo>
                  <a:lnTo>
                    <a:pt x="16" y="27"/>
                  </a:lnTo>
                  <a:lnTo>
                    <a:pt x="16" y="27"/>
                  </a:lnTo>
                  <a:moveTo>
                    <a:pt x="33" y="11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3" y="0"/>
                  </a:moveTo>
                  <a:lnTo>
                    <a:pt x="5" y="16"/>
                  </a:lnTo>
                  <a:lnTo>
                    <a:pt x="5" y="16"/>
                  </a:lnTo>
                  <a:moveTo>
                    <a:pt x="33" y="5"/>
                  </a:moveTo>
                  <a:lnTo>
                    <a:pt x="5" y="22"/>
                  </a:lnTo>
                  <a:lnTo>
                    <a:pt x="5" y="22"/>
                  </a:lnTo>
                  <a:moveTo>
                    <a:pt x="27" y="0"/>
                  </a:move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5" name="Freeform 108">
              <a:extLst>
                <a:ext uri="{FF2B5EF4-FFF2-40B4-BE49-F238E27FC236}">
                  <a16:creationId xmlns:a16="http://schemas.microsoft.com/office/drawing/2014/main" id="{C370744A-8F49-4863-BDC6-A492DBDECE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0" y="1603"/>
              <a:ext cx="61" cy="469"/>
            </a:xfrm>
            <a:custGeom>
              <a:avLst/>
              <a:gdLst>
                <a:gd name="T0" fmla="*/ 61 w 61"/>
                <a:gd name="T1" fmla="*/ 44 h 469"/>
                <a:gd name="T2" fmla="*/ 61 w 61"/>
                <a:gd name="T3" fmla="*/ 447 h 469"/>
                <a:gd name="T4" fmla="*/ 61 w 61"/>
                <a:gd name="T5" fmla="*/ 452 h 469"/>
                <a:gd name="T6" fmla="*/ 61 w 61"/>
                <a:gd name="T7" fmla="*/ 458 h 469"/>
                <a:gd name="T8" fmla="*/ 61 w 61"/>
                <a:gd name="T9" fmla="*/ 458 h 469"/>
                <a:gd name="T10" fmla="*/ 55 w 61"/>
                <a:gd name="T11" fmla="*/ 463 h 469"/>
                <a:gd name="T12" fmla="*/ 50 w 61"/>
                <a:gd name="T13" fmla="*/ 463 h 469"/>
                <a:gd name="T14" fmla="*/ 39 w 61"/>
                <a:gd name="T15" fmla="*/ 33 h 469"/>
                <a:gd name="T16" fmla="*/ 44 w 61"/>
                <a:gd name="T17" fmla="*/ 33 h 469"/>
                <a:gd name="T18" fmla="*/ 39 w 61"/>
                <a:gd name="T19" fmla="*/ 463 h 469"/>
                <a:gd name="T20" fmla="*/ 33 w 61"/>
                <a:gd name="T21" fmla="*/ 33 h 469"/>
                <a:gd name="T22" fmla="*/ 39 w 61"/>
                <a:gd name="T23" fmla="*/ 33 h 469"/>
                <a:gd name="T24" fmla="*/ 33 w 61"/>
                <a:gd name="T25" fmla="*/ 469 h 469"/>
                <a:gd name="T26" fmla="*/ 22 w 61"/>
                <a:gd name="T27" fmla="*/ 33 h 469"/>
                <a:gd name="T28" fmla="*/ 33 w 61"/>
                <a:gd name="T29" fmla="*/ 33 h 469"/>
                <a:gd name="T30" fmla="*/ 22 w 61"/>
                <a:gd name="T31" fmla="*/ 463 h 469"/>
                <a:gd name="T32" fmla="*/ 17 w 61"/>
                <a:gd name="T33" fmla="*/ 28 h 469"/>
                <a:gd name="T34" fmla="*/ 22 w 61"/>
                <a:gd name="T35" fmla="*/ 33 h 469"/>
                <a:gd name="T36" fmla="*/ 17 w 61"/>
                <a:gd name="T37" fmla="*/ 463 h 469"/>
                <a:gd name="T38" fmla="*/ 11 w 61"/>
                <a:gd name="T39" fmla="*/ 28 h 469"/>
                <a:gd name="T40" fmla="*/ 17 w 61"/>
                <a:gd name="T41" fmla="*/ 28 h 469"/>
                <a:gd name="T42" fmla="*/ 11 w 61"/>
                <a:gd name="T43" fmla="*/ 463 h 469"/>
                <a:gd name="T44" fmla="*/ 6 w 61"/>
                <a:gd name="T45" fmla="*/ 22 h 469"/>
                <a:gd name="T46" fmla="*/ 11 w 61"/>
                <a:gd name="T47" fmla="*/ 28 h 469"/>
                <a:gd name="T48" fmla="*/ 6 w 61"/>
                <a:gd name="T49" fmla="*/ 458 h 469"/>
                <a:gd name="T50" fmla="*/ 0 w 61"/>
                <a:gd name="T51" fmla="*/ 17 h 469"/>
                <a:gd name="T52" fmla="*/ 6 w 61"/>
                <a:gd name="T53" fmla="*/ 22 h 469"/>
                <a:gd name="T54" fmla="*/ 0 w 61"/>
                <a:gd name="T55" fmla="*/ 452 h 469"/>
                <a:gd name="T56" fmla="*/ 0 w 61"/>
                <a:gd name="T57" fmla="*/ 17 h 469"/>
                <a:gd name="T58" fmla="*/ 0 w 61"/>
                <a:gd name="T59" fmla="*/ 17 h 469"/>
                <a:gd name="T60" fmla="*/ 0 w 61"/>
                <a:gd name="T61" fmla="*/ 447 h 469"/>
                <a:gd name="T62" fmla="*/ 0 w 61"/>
                <a:gd name="T63" fmla="*/ 447 h 469"/>
                <a:gd name="T64" fmla="*/ 0 w 61"/>
                <a:gd name="T65" fmla="*/ 17 h 469"/>
                <a:gd name="T66" fmla="*/ 0 w 61"/>
                <a:gd name="T67" fmla="*/ 17 h 469"/>
                <a:gd name="T68" fmla="*/ 6 w 61"/>
                <a:gd name="T69" fmla="*/ 6 h 469"/>
                <a:gd name="T70" fmla="*/ 0 w 61"/>
                <a:gd name="T71" fmla="*/ 11 h 469"/>
                <a:gd name="T72" fmla="*/ 6 w 61"/>
                <a:gd name="T73" fmla="*/ 6 h 469"/>
                <a:gd name="T74" fmla="*/ 17 w 61"/>
                <a:gd name="T75" fmla="*/ 0 h 469"/>
                <a:gd name="T76" fmla="*/ 11 w 61"/>
                <a:gd name="T77" fmla="*/ 0 h 469"/>
                <a:gd name="T78" fmla="*/ 17 w 61"/>
                <a:gd name="T7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469">
                  <a:moveTo>
                    <a:pt x="61" y="447"/>
                  </a:moveTo>
                  <a:lnTo>
                    <a:pt x="61" y="44"/>
                  </a:lnTo>
                  <a:lnTo>
                    <a:pt x="61" y="44"/>
                  </a:lnTo>
                  <a:moveTo>
                    <a:pt x="61" y="447"/>
                  </a:moveTo>
                  <a:lnTo>
                    <a:pt x="61" y="452"/>
                  </a:lnTo>
                  <a:lnTo>
                    <a:pt x="61" y="452"/>
                  </a:lnTo>
                  <a:moveTo>
                    <a:pt x="61" y="452"/>
                  </a:moveTo>
                  <a:lnTo>
                    <a:pt x="61" y="458"/>
                  </a:lnTo>
                  <a:lnTo>
                    <a:pt x="61" y="458"/>
                  </a:lnTo>
                  <a:moveTo>
                    <a:pt x="61" y="458"/>
                  </a:moveTo>
                  <a:lnTo>
                    <a:pt x="55" y="463"/>
                  </a:lnTo>
                  <a:lnTo>
                    <a:pt x="55" y="463"/>
                  </a:lnTo>
                  <a:moveTo>
                    <a:pt x="55" y="463"/>
                  </a:moveTo>
                  <a:lnTo>
                    <a:pt x="50" y="463"/>
                  </a:lnTo>
                  <a:lnTo>
                    <a:pt x="50" y="463"/>
                  </a:lnTo>
                  <a:moveTo>
                    <a:pt x="39" y="33"/>
                  </a:moveTo>
                  <a:lnTo>
                    <a:pt x="44" y="33"/>
                  </a:lnTo>
                  <a:lnTo>
                    <a:pt x="44" y="33"/>
                  </a:lnTo>
                  <a:moveTo>
                    <a:pt x="50" y="463"/>
                  </a:moveTo>
                  <a:lnTo>
                    <a:pt x="39" y="463"/>
                  </a:lnTo>
                  <a:lnTo>
                    <a:pt x="39" y="463"/>
                  </a:lnTo>
                  <a:moveTo>
                    <a:pt x="33" y="33"/>
                  </a:moveTo>
                  <a:lnTo>
                    <a:pt x="39" y="33"/>
                  </a:lnTo>
                  <a:lnTo>
                    <a:pt x="39" y="33"/>
                  </a:lnTo>
                  <a:moveTo>
                    <a:pt x="39" y="463"/>
                  </a:moveTo>
                  <a:lnTo>
                    <a:pt x="33" y="469"/>
                  </a:lnTo>
                  <a:lnTo>
                    <a:pt x="33" y="469"/>
                  </a:lnTo>
                  <a:moveTo>
                    <a:pt x="22" y="33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33" y="469"/>
                  </a:moveTo>
                  <a:lnTo>
                    <a:pt x="22" y="463"/>
                  </a:lnTo>
                  <a:lnTo>
                    <a:pt x="22" y="463"/>
                  </a:lnTo>
                  <a:moveTo>
                    <a:pt x="17" y="28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22" y="463"/>
                  </a:moveTo>
                  <a:lnTo>
                    <a:pt x="17" y="463"/>
                  </a:lnTo>
                  <a:lnTo>
                    <a:pt x="17" y="463"/>
                  </a:lnTo>
                  <a:moveTo>
                    <a:pt x="11" y="28"/>
                  </a:moveTo>
                  <a:lnTo>
                    <a:pt x="17" y="28"/>
                  </a:lnTo>
                  <a:lnTo>
                    <a:pt x="17" y="28"/>
                  </a:lnTo>
                  <a:moveTo>
                    <a:pt x="17" y="463"/>
                  </a:moveTo>
                  <a:lnTo>
                    <a:pt x="11" y="463"/>
                  </a:lnTo>
                  <a:lnTo>
                    <a:pt x="11" y="463"/>
                  </a:lnTo>
                  <a:moveTo>
                    <a:pt x="6" y="22"/>
                  </a:moveTo>
                  <a:lnTo>
                    <a:pt x="11" y="28"/>
                  </a:lnTo>
                  <a:lnTo>
                    <a:pt x="11" y="28"/>
                  </a:lnTo>
                  <a:moveTo>
                    <a:pt x="11" y="463"/>
                  </a:moveTo>
                  <a:lnTo>
                    <a:pt x="6" y="458"/>
                  </a:lnTo>
                  <a:lnTo>
                    <a:pt x="6" y="458"/>
                  </a:lnTo>
                  <a:moveTo>
                    <a:pt x="0" y="17"/>
                  </a:moveTo>
                  <a:lnTo>
                    <a:pt x="6" y="22"/>
                  </a:lnTo>
                  <a:lnTo>
                    <a:pt x="6" y="22"/>
                  </a:lnTo>
                  <a:moveTo>
                    <a:pt x="6" y="458"/>
                  </a:moveTo>
                  <a:lnTo>
                    <a:pt x="0" y="452"/>
                  </a:lnTo>
                  <a:lnTo>
                    <a:pt x="0" y="452"/>
                  </a:lnTo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452"/>
                  </a:moveTo>
                  <a:lnTo>
                    <a:pt x="0" y="447"/>
                  </a:lnTo>
                  <a:lnTo>
                    <a:pt x="0" y="447"/>
                  </a:lnTo>
                  <a:moveTo>
                    <a:pt x="0" y="447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11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6" y="6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11" y="0"/>
                  </a:moveTo>
                  <a:lnTo>
                    <a:pt x="6" y="6"/>
                  </a:lnTo>
                  <a:lnTo>
                    <a:pt x="6" y="6"/>
                  </a:lnTo>
                  <a:moveTo>
                    <a:pt x="17" y="0"/>
                  </a:moveTo>
                  <a:lnTo>
                    <a:pt x="11" y="0"/>
                  </a:lnTo>
                  <a:lnTo>
                    <a:pt x="11" y="0"/>
                  </a:lnTo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6" name="Freeform 109">
              <a:extLst>
                <a:ext uri="{FF2B5EF4-FFF2-40B4-BE49-F238E27FC236}">
                  <a16:creationId xmlns:a16="http://schemas.microsoft.com/office/drawing/2014/main" id="{1AF6E8A9-3575-4316-A6D4-C398E28CB9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1" y="2143"/>
              <a:ext cx="60" cy="33"/>
            </a:xfrm>
            <a:custGeom>
              <a:avLst/>
              <a:gdLst>
                <a:gd name="T0" fmla="*/ 55 w 60"/>
                <a:gd name="T1" fmla="*/ 11 h 33"/>
                <a:gd name="T2" fmla="*/ 33 w 60"/>
                <a:gd name="T3" fmla="*/ 28 h 33"/>
                <a:gd name="T4" fmla="*/ 33 w 60"/>
                <a:gd name="T5" fmla="*/ 28 h 33"/>
                <a:gd name="T6" fmla="*/ 60 w 60"/>
                <a:gd name="T7" fmla="*/ 22 h 33"/>
                <a:gd name="T8" fmla="*/ 33 w 60"/>
                <a:gd name="T9" fmla="*/ 33 h 33"/>
                <a:gd name="T10" fmla="*/ 33 w 60"/>
                <a:gd name="T11" fmla="*/ 33 h 33"/>
                <a:gd name="T12" fmla="*/ 49 w 60"/>
                <a:gd name="T13" fmla="*/ 11 h 33"/>
                <a:gd name="T14" fmla="*/ 27 w 60"/>
                <a:gd name="T15" fmla="*/ 22 h 33"/>
                <a:gd name="T16" fmla="*/ 27 w 60"/>
                <a:gd name="T17" fmla="*/ 22 h 33"/>
                <a:gd name="T18" fmla="*/ 55 w 60"/>
                <a:gd name="T19" fmla="*/ 17 h 33"/>
                <a:gd name="T20" fmla="*/ 33 w 60"/>
                <a:gd name="T21" fmla="*/ 33 h 33"/>
                <a:gd name="T22" fmla="*/ 33 w 60"/>
                <a:gd name="T23" fmla="*/ 33 h 33"/>
                <a:gd name="T24" fmla="*/ 49 w 60"/>
                <a:gd name="T25" fmla="*/ 17 h 33"/>
                <a:gd name="T26" fmla="*/ 27 w 60"/>
                <a:gd name="T27" fmla="*/ 28 h 33"/>
                <a:gd name="T28" fmla="*/ 27 w 60"/>
                <a:gd name="T29" fmla="*/ 28 h 33"/>
                <a:gd name="T30" fmla="*/ 44 w 60"/>
                <a:gd name="T31" fmla="*/ 6 h 33"/>
                <a:gd name="T32" fmla="*/ 22 w 60"/>
                <a:gd name="T33" fmla="*/ 22 h 33"/>
                <a:gd name="T34" fmla="*/ 22 w 60"/>
                <a:gd name="T35" fmla="*/ 22 h 33"/>
                <a:gd name="T36" fmla="*/ 44 w 60"/>
                <a:gd name="T37" fmla="*/ 11 h 33"/>
                <a:gd name="T38" fmla="*/ 22 w 60"/>
                <a:gd name="T39" fmla="*/ 28 h 33"/>
                <a:gd name="T40" fmla="*/ 22 w 60"/>
                <a:gd name="T41" fmla="*/ 28 h 33"/>
                <a:gd name="T42" fmla="*/ 38 w 60"/>
                <a:gd name="T43" fmla="*/ 6 h 33"/>
                <a:gd name="T44" fmla="*/ 16 w 60"/>
                <a:gd name="T45" fmla="*/ 17 h 33"/>
                <a:gd name="T46" fmla="*/ 16 w 60"/>
                <a:gd name="T47" fmla="*/ 17 h 33"/>
                <a:gd name="T48" fmla="*/ 38 w 60"/>
                <a:gd name="T49" fmla="*/ 11 h 33"/>
                <a:gd name="T50" fmla="*/ 16 w 60"/>
                <a:gd name="T51" fmla="*/ 22 h 33"/>
                <a:gd name="T52" fmla="*/ 16 w 60"/>
                <a:gd name="T53" fmla="*/ 22 h 33"/>
                <a:gd name="T54" fmla="*/ 33 w 60"/>
                <a:gd name="T55" fmla="*/ 6 h 33"/>
                <a:gd name="T56" fmla="*/ 11 w 60"/>
                <a:gd name="T57" fmla="*/ 17 h 33"/>
                <a:gd name="T58" fmla="*/ 11 w 60"/>
                <a:gd name="T59" fmla="*/ 17 h 33"/>
                <a:gd name="T60" fmla="*/ 33 w 60"/>
                <a:gd name="T61" fmla="*/ 6 h 33"/>
                <a:gd name="T62" fmla="*/ 11 w 60"/>
                <a:gd name="T63" fmla="*/ 22 h 33"/>
                <a:gd name="T64" fmla="*/ 11 w 60"/>
                <a:gd name="T65" fmla="*/ 22 h 33"/>
                <a:gd name="T66" fmla="*/ 33 w 60"/>
                <a:gd name="T67" fmla="*/ 0 h 33"/>
                <a:gd name="T68" fmla="*/ 5 w 60"/>
                <a:gd name="T69" fmla="*/ 11 h 33"/>
                <a:gd name="T70" fmla="*/ 5 w 60"/>
                <a:gd name="T71" fmla="*/ 11 h 33"/>
                <a:gd name="T72" fmla="*/ 33 w 60"/>
                <a:gd name="T73" fmla="*/ 6 h 33"/>
                <a:gd name="T74" fmla="*/ 5 w 60"/>
                <a:gd name="T75" fmla="*/ 17 h 33"/>
                <a:gd name="T76" fmla="*/ 5 w 60"/>
                <a:gd name="T77" fmla="*/ 17 h 33"/>
                <a:gd name="T78" fmla="*/ 27 w 60"/>
                <a:gd name="T79" fmla="*/ 0 h 33"/>
                <a:gd name="T80" fmla="*/ 0 w 60"/>
                <a:gd name="T81" fmla="*/ 11 h 33"/>
                <a:gd name="T82" fmla="*/ 0 w 60"/>
                <a:gd name="T83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" h="33">
                  <a:moveTo>
                    <a:pt x="55" y="11"/>
                  </a:moveTo>
                  <a:lnTo>
                    <a:pt x="33" y="28"/>
                  </a:lnTo>
                  <a:lnTo>
                    <a:pt x="33" y="28"/>
                  </a:lnTo>
                  <a:moveTo>
                    <a:pt x="60" y="22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49" y="11"/>
                  </a:moveTo>
                  <a:lnTo>
                    <a:pt x="27" y="22"/>
                  </a:lnTo>
                  <a:lnTo>
                    <a:pt x="27" y="22"/>
                  </a:lnTo>
                  <a:moveTo>
                    <a:pt x="55" y="17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49" y="17"/>
                  </a:moveTo>
                  <a:lnTo>
                    <a:pt x="27" y="28"/>
                  </a:lnTo>
                  <a:lnTo>
                    <a:pt x="27" y="28"/>
                  </a:lnTo>
                  <a:moveTo>
                    <a:pt x="44" y="6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44" y="11"/>
                  </a:moveTo>
                  <a:lnTo>
                    <a:pt x="22" y="28"/>
                  </a:lnTo>
                  <a:lnTo>
                    <a:pt x="22" y="28"/>
                  </a:lnTo>
                  <a:moveTo>
                    <a:pt x="38" y="6"/>
                  </a:moveTo>
                  <a:lnTo>
                    <a:pt x="16" y="17"/>
                  </a:lnTo>
                  <a:lnTo>
                    <a:pt x="16" y="17"/>
                  </a:lnTo>
                  <a:moveTo>
                    <a:pt x="38" y="11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33" y="6"/>
                  </a:moveTo>
                  <a:lnTo>
                    <a:pt x="11" y="17"/>
                  </a:lnTo>
                  <a:lnTo>
                    <a:pt x="11" y="17"/>
                  </a:lnTo>
                  <a:moveTo>
                    <a:pt x="33" y="6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3" y="0"/>
                  </a:moveTo>
                  <a:lnTo>
                    <a:pt x="5" y="11"/>
                  </a:lnTo>
                  <a:lnTo>
                    <a:pt x="5" y="11"/>
                  </a:lnTo>
                  <a:moveTo>
                    <a:pt x="33" y="6"/>
                  </a:moveTo>
                  <a:lnTo>
                    <a:pt x="5" y="17"/>
                  </a:lnTo>
                  <a:lnTo>
                    <a:pt x="5" y="17"/>
                  </a:lnTo>
                  <a:moveTo>
                    <a:pt x="27" y="0"/>
                  </a:move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7" name="Freeform 110">
              <a:extLst>
                <a:ext uri="{FF2B5EF4-FFF2-40B4-BE49-F238E27FC236}">
                  <a16:creationId xmlns:a16="http://schemas.microsoft.com/office/drawing/2014/main" id="{E3997A9F-F04A-4D94-A3F0-5442C96531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9" y="1658"/>
              <a:ext cx="66" cy="436"/>
            </a:xfrm>
            <a:custGeom>
              <a:avLst/>
              <a:gdLst>
                <a:gd name="T0" fmla="*/ 66 w 66"/>
                <a:gd name="T1" fmla="*/ 419 h 436"/>
                <a:gd name="T2" fmla="*/ 66 w 66"/>
                <a:gd name="T3" fmla="*/ 0 h 436"/>
                <a:gd name="T4" fmla="*/ 66 w 66"/>
                <a:gd name="T5" fmla="*/ 0 h 436"/>
                <a:gd name="T6" fmla="*/ 66 w 66"/>
                <a:gd name="T7" fmla="*/ 419 h 436"/>
                <a:gd name="T8" fmla="*/ 60 w 66"/>
                <a:gd name="T9" fmla="*/ 425 h 436"/>
                <a:gd name="T10" fmla="*/ 60 w 66"/>
                <a:gd name="T11" fmla="*/ 425 h 436"/>
                <a:gd name="T12" fmla="*/ 60 w 66"/>
                <a:gd name="T13" fmla="*/ 425 h 436"/>
                <a:gd name="T14" fmla="*/ 60 w 66"/>
                <a:gd name="T15" fmla="*/ 430 h 436"/>
                <a:gd name="T16" fmla="*/ 60 w 66"/>
                <a:gd name="T17" fmla="*/ 430 h 436"/>
                <a:gd name="T18" fmla="*/ 60 w 66"/>
                <a:gd name="T19" fmla="*/ 430 h 436"/>
                <a:gd name="T20" fmla="*/ 55 w 66"/>
                <a:gd name="T21" fmla="*/ 430 h 436"/>
                <a:gd name="T22" fmla="*/ 55 w 66"/>
                <a:gd name="T23" fmla="*/ 430 h 436"/>
                <a:gd name="T24" fmla="*/ 55 w 66"/>
                <a:gd name="T25" fmla="*/ 430 h 436"/>
                <a:gd name="T26" fmla="*/ 49 w 66"/>
                <a:gd name="T27" fmla="*/ 436 h 436"/>
                <a:gd name="T28" fmla="*/ 49 w 66"/>
                <a:gd name="T29" fmla="*/ 436 h 436"/>
                <a:gd name="T30" fmla="*/ 49 w 66"/>
                <a:gd name="T31" fmla="*/ 436 h 436"/>
                <a:gd name="T32" fmla="*/ 38 w 66"/>
                <a:gd name="T33" fmla="*/ 436 h 436"/>
                <a:gd name="T34" fmla="*/ 38 w 66"/>
                <a:gd name="T35" fmla="*/ 436 h 436"/>
                <a:gd name="T36" fmla="*/ 38 w 66"/>
                <a:gd name="T37" fmla="*/ 436 h 436"/>
                <a:gd name="T38" fmla="*/ 33 w 66"/>
                <a:gd name="T39" fmla="*/ 436 h 436"/>
                <a:gd name="T40" fmla="*/ 33 w 66"/>
                <a:gd name="T41" fmla="*/ 436 h 436"/>
                <a:gd name="T42" fmla="*/ 33 w 66"/>
                <a:gd name="T43" fmla="*/ 436 h 436"/>
                <a:gd name="T44" fmla="*/ 27 w 66"/>
                <a:gd name="T45" fmla="*/ 436 h 436"/>
                <a:gd name="T46" fmla="*/ 27 w 66"/>
                <a:gd name="T47" fmla="*/ 436 h 436"/>
                <a:gd name="T48" fmla="*/ 27 w 66"/>
                <a:gd name="T49" fmla="*/ 436 h 436"/>
                <a:gd name="T50" fmla="*/ 16 w 66"/>
                <a:gd name="T51" fmla="*/ 436 h 436"/>
                <a:gd name="T52" fmla="*/ 16 w 66"/>
                <a:gd name="T53" fmla="*/ 436 h 436"/>
                <a:gd name="T54" fmla="*/ 16 w 66"/>
                <a:gd name="T55" fmla="*/ 436 h 436"/>
                <a:gd name="T56" fmla="*/ 11 w 66"/>
                <a:gd name="T57" fmla="*/ 430 h 436"/>
                <a:gd name="T58" fmla="*/ 11 w 66"/>
                <a:gd name="T59" fmla="*/ 430 h 436"/>
                <a:gd name="T60" fmla="*/ 11 w 66"/>
                <a:gd name="T61" fmla="*/ 430 h 436"/>
                <a:gd name="T62" fmla="*/ 5 w 66"/>
                <a:gd name="T63" fmla="*/ 430 h 436"/>
                <a:gd name="T64" fmla="*/ 5 w 66"/>
                <a:gd name="T65" fmla="*/ 430 h 436"/>
                <a:gd name="T66" fmla="*/ 5 w 66"/>
                <a:gd name="T67" fmla="*/ 430 h 436"/>
                <a:gd name="T68" fmla="*/ 5 w 66"/>
                <a:gd name="T69" fmla="*/ 425 h 436"/>
                <a:gd name="T70" fmla="*/ 5 w 66"/>
                <a:gd name="T71" fmla="*/ 425 h 436"/>
                <a:gd name="T72" fmla="*/ 5 w 66"/>
                <a:gd name="T73" fmla="*/ 425 h 436"/>
                <a:gd name="T74" fmla="*/ 0 w 66"/>
                <a:gd name="T75" fmla="*/ 419 h 436"/>
                <a:gd name="T76" fmla="*/ 0 w 66"/>
                <a:gd name="T77" fmla="*/ 419 h 436"/>
                <a:gd name="T78" fmla="*/ 0 w 66"/>
                <a:gd name="T79" fmla="*/ 419 h 436"/>
                <a:gd name="T80" fmla="*/ 0 w 66"/>
                <a:gd name="T81" fmla="*/ 0 h 436"/>
                <a:gd name="T82" fmla="*/ 0 w 66"/>
                <a:gd name="T83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436">
                  <a:moveTo>
                    <a:pt x="66" y="419"/>
                  </a:moveTo>
                  <a:lnTo>
                    <a:pt x="66" y="0"/>
                  </a:lnTo>
                  <a:lnTo>
                    <a:pt x="66" y="0"/>
                  </a:lnTo>
                  <a:moveTo>
                    <a:pt x="66" y="419"/>
                  </a:moveTo>
                  <a:lnTo>
                    <a:pt x="60" y="425"/>
                  </a:lnTo>
                  <a:lnTo>
                    <a:pt x="60" y="425"/>
                  </a:lnTo>
                  <a:moveTo>
                    <a:pt x="60" y="425"/>
                  </a:moveTo>
                  <a:lnTo>
                    <a:pt x="60" y="430"/>
                  </a:lnTo>
                  <a:lnTo>
                    <a:pt x="60" y="430"/>
                  </a:lnTo>
                  <a:moveTo>
                    <a:pt x="60" y="430"/>
                  </a:moveTo>
                  <a:lnTo>
                    <a:pt x="55" y="430"/>
                  </a:lnTo>
                  <a:lnTo>
                    <a:pt x="55" y="430"/>
                  </a:lnTo>
                  <a:moveTo>
                    <a:pt x="55" y="430"/>
                  </a:moveTo>
                  <a:lnTo>
                    <a:pt x="49" y="436"/>
                  </a:lnTo>
                  <a:lnTo>
                    <a:pt x="49" y="436"/>
                  </a:lnTo>
                  <a:moveTo>
                    <a:pt x="49" y="436"/>
                  </a:moveTo>
                  <a:lnTo>
                    <a:pt x="38" y="436"/>
                  </a:lnTo>
                  <a:lnTo>
                    <a:pt x="38" y="436"/>
                  </a:lnTo>
                  <a:moveTo>
                    <a:pt x="38" y="436"/>
                  </a:moveTo>
                  <a:lnTo>
                    <a:pt x="33" y="436"/>
                  </a:lnTo>
                  <a:lnTo>
                    <a:pt x="33" y="436"/>
                  </a:lnTo>
                  <a:moveTo>
                    <a:pt x="33" y="436"/>
                  </a:moveTo>
                  <a:lnTo>
                    <a:pt x="27" y="436"/>
                  </a:lnTo>
                  <a:lnTo>
                    <a:pt x="27" y="436"/>
                  </a:lnTo>
                  <a:moveTo>
                    <a:pt x="27" y="436"/>
                  </a:moveTo>
                  <a:lnTo>
                    <a:pt x="16" y="436"/>
                  </a:lnTo>
                  <a:lnTo>
                    <a:pt x="16" y="436"/>
                  </a:lnTo>
                  <a:moveTo>
                    <a:pt x="16" y="436"/>
                  </a:moveTo>
                  <a:lnTo>
                    <a:pt x="11" y="430"/>
                  </a:lnTo>
                  <a:lnTo>
                    <a:pt x="11" y="430"/>
                  </a:lnTo>
                  <a:moveTo>
                    <a:pt x="11" y="430"/>
                  </a:moveTo>
                  <a:lnTo>
                    <a:pt x="5" y="430"/>
                  </a:lnTo>
                  <a:lnTo>
                    <a:pt x="5" y="430"/>
                  </a:lnTo>
                  <a:moveTo>
                    <a:pt x="5" y="430"/>
                  </a:moveTo>
                  <a:lnTo>
                    <a:pt x="5" y="425"/>
                  </a:lnTo>
                  <a:lnTo>
                    <a:pt x="5" y="425"/>
                  </a:lnTo>
                  <a:moveTo>
                    <a:pt x="5" y="425"/>
                  </a:moveTo>
                  <a:lnTo>
                    <a:pt x="0" y="419"/>
                  </a:lnTo>
                  <a:lnTo>
                    <a:pt x="0" y="419"/>
                  </a:lnTo>
                  <a:moveTo>
                    <a:pt x="0" y="41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8" name="Freeform 111">
              <a:extLst>
                <a:ext uri="{FF2B5EF4-FFF2-40B4-BE49-F238E27FC236}">
                  <a16:creationId xmlns:a16="http://schemas.microsoft.com/office/drawing/2014/main" id="{BDAB8A00-06A3-42A5-BFFA-DC211D830B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1" y="2121"/>
              <a:ext cx="77" cy="39"/>
            </a:xfrm>
            <a:custGeom>
              <a:avLst/>
              <a:gdLst>
                <a:gd name="T0" fmla="*/ 72 w 77"/>
                <a:gd name="T1" fmla="*/ 17 h 39"/>
                <a:gd name="T2" fmla="*/ 50 w 77"/>
                <a:gd name="T3" fmla="*/ 28 h 39"/>
                <a:gd name="T4" fmla="*/ 50 w 77"/>
                <a:gd name="T5" fmla="*/ 28 h 39"/>
                <a:gd name="T6" fmla="*/ 77 w 77"/>
                <a:gd name="T7" fmla="*/ 28 h 39"/>
                <a:gd name="T8" fmla="*/ 50 w 77"/>
                <a:gd name="T9" fmla="*/ 39 h 39"/>
                <a:gd name="T10" fmla="*/ 50 w 77"/>
                <a:gd name="T11" fmla="*/ 39 h 39"/>
                <a:gd name="T12" fmla="*/ 72 w 77"/>
                <a:gd name="T13" fmla="*/ 22 h 39"/>
                <a:gd name="T14" fmla="*/ 50 w 77"/>
                <a:gd name="T15" fmla="*/ 33 h 39"/>
                <a:gd name="T16" fmla="*/ 50 w 77"/>
                <a:gd name="T17" fmla="*/ 33 h 39"/>
                <a:gd name="T18" fmla="*/ 66 w 77"/>
                <a:gd name="T19" fmla="*/ 17 h 39"/>
                <a:gd name="T20" fmla="*/ 44 w 77"/>
                <a:gd name="T21" fmla="*/ 28 h 39"/>
                <a:gd name="T22" fmla="*/ 44 w 77"/>
                <a:gd name="T23" fmla="*/ 28 h 39"/>
                <a:gd name="T24" fmla="*/ 66 w 77"/>
                <a:gd name="T25" fmla="*/ 22 h 39"/>
                <a:gd name="T26" fmla="*/ 44 w 77"/>
                <a:gd name="T27" fmla="*/ 33 h 39"/>
                <a:gd name="T28" fmla="*/ 44 w 77"/>
                <a:gd name="T29" fmla="*/ 33 h 39"/>
                <a:gd name="T30" fmla="*/ 61 w 77"/>
                <a:gd name="T31" fmla="*/ 11 h 39"/>
                <a:gd name="T32" fmla="*/ 39 w 77"/>
                <a:gd name="T33" fmla="*/ 28 h 39"/>
                <a:gd name="T34" fmla="*/ 39 w 77"/>
                <a:gd name="T35" fmla="*/ 28 h 39"/>
                <a:gd name="T36" fmla="*/ 61 w 77"/>
                <a:gd name="T37" fmla="*/ 17 h 39"/>
                <a:gd name="T38" fmla="*/ 39 w 77"/>
                <a:gd name="T39" fmla="*/ 28 h 39"/>
                <a:gd name="T40" fmla="*/ 39 w 77"/>
                <a:gd name="T41" fmla="*/ 28 h 39"/>
                <a:gd name="T42" fmla="*/ 55 w 77"/>
                <a:gd name="T43" fmla="*/ 11 h 39"/>
                <a:gd name="T44" fmla="*/ 33 w 77"/>
                <a:gd name="T45" fmla="*/ 22 h 39"/>
                <a:gd name="T46" fmla="*/ 33 w 77"/>
                <a:gd name="T47" fmla="*/ 22 h 39"/>
                <a:gd name="T48" fmla="*/ 55 w 77"/>
                <a:gd name="T49" fmla="*/ 17 h 39"/>
                <a:gd name="T50" fmla="*/ 33 w 77"/>
                <a:gd name="T51" fmla="*/ 28 h 39"/>
                <a:gd name="T52" fmla="*/ 33 w 77"/>
                <a:gd name="T53" fmla="*/ 28 h 39"/>
                <a:gd name="T54" fmla="*/ 50 w 77"/>
                <a:gd name="T55" fmla="*/ 6 h 39"/>
                <a:gd name="T56" fmla="*/ 28 w 77"/>
                <a:gd name="T57" fmla="*/ 22 h 39"/>
                <a:gd name="T58" fmla="*/ 28 w 77"/>
                <a:gd name="T59" fmla="*/ 22 h 39"/>
                <a:gd name="T60" fmla="*/ 50 w 77"/>
                <a:gd name="T61" fmla="*/ 11 h 39"/>
                <a:gd name="T62" fmla="*/ 28 w 77"/>
                <a:gd name="T63" fmla="*/ 28 h 39"/>
                <a:gd name="T64" fmla="*/ 28 w 77"/>
                <a:gd name="T65" fmla="*/ 28 h 39"/>
                <a:gd name="T66" fmla="*/ 50 w 77"/>
                <a:gd name="T67" fmla="*/ 6 h 39"/>
                <a:gd name="T68" fmla="*/ 22 w 77"/>
                <a:gd name="T69" fmla="*/ 17 h 39"/>
                <a:gd name="T70" fmla="*/ 22 w 77"/>
                <a:gd name="T71" fmla="*/ 17 h 39"/>
                <a:gd name="T72" fmla="*/ 44 w 77"/>
                <a:gd name="T73" fmla="*/ 0 h 39"/>
                <a:gd name="T74" fmla="*/ 22 w 77"/>
                <a:gd name="T75" fmla="*/ 17 h 39"/>
                <a:gd name="T76" fmla="*/ 22 w 77"/>
                <a:gd name="T77" fmla="*/ 17 h 39"/>
                <a:gd name="T78" fmla="*/ 50 w 77"/>
                <a:gd name="T79" fmla="*/ 11 h 39"/>
                <a:gd name="T80" fmla="*/ 22 w 77"/>
                <a:gd name="T81" fmla="*/ 22 h 39"/>
                <a:gd name="T82" fmla="*/ 22 w 77"/>
                <a:gd name="T83" fmla="*/ 22 h 39"/>
                <a:gd name="T84" fmla="*/ 22 w 77"/>
                <a:gd name="T85" fmla="*/ 11 h 39"/>
                <a:gd name="T86" fmla="*/ 17 w 77"/>
                <a:gd name="T87" fmla="*/ 11 h 39"/>
                <a:gd name="T88" fmla="*/ 17 w 77"/>
                <a:gd name="T89" fmla="*/ 11 h 39"/>
                <a:gd name="T90" fmla="*/ 44 w 77"/>
                <a:gd name="T91" fmla="*/ 6 h 39"/>
                <a:gd name="T92" fmla="*/ 22 w 77"/>
                <a:gd name="T93" fmla="*/ 22 h 39"/>
                <a:gd name="T94" fmla="*/ 22 w 77"/>
                <a:gd name="T95" fmla="*/ 22 h 39"/>
                <a:gd name="T96" fmla="*/ 22 w 77"/>
                <a:gd name="T97" fmla="*/ 17 h 39"/>
                <a:gd name="T98" fmla="*/ 17 w 77"/>
                <a:gd name="T99" fmla="*/ 17 h 39"/>
                <a:gd name="T100" fmla="*/ 17 w 77"/>
                <a:gd name="T101" fmla="*/ 17 h 39"/>
                <a:gd name="T102" fmla="*/ 5 w 77"/>
                <a:gd name="T103" fmla="*/ 0 h 39"/>
                <a:gd name="T104" fmla="*/ 0 w 77"/>
                <a:gd name="T105" fmla="*/ 6 h 39"/>
                <a:gd name="T106" fmla="*/ 0 w 77"/>
                <a:gd name="T10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7" h="39">
                  <a:moveTo>
                    <a:pt x="72" y="17"/>
                  </a:moveTo>
                  <a:lnTo>
                    <a:pt x="50" y="28"/>
                  </a:lnTo>
                  <a:lnTo>
                    <a:pt x="50" y="28"/>
                  </a:lnTo>
                  <a:moveTo>
                    <a:pt x="77" y="28"/>
                  </a:moveTo>
                  <a:lnTo>
                    <a:pt x="50" y="39"/>
                  </a:lnTo>
                  <a:lnTo>
                    <a:pt x="50" y="39"/>
                  </a:lnTo>
                  <a:moveTo>
                    <a:pt x="72" y="22"/>
                  </a:moveTo>
                  <a:lnTo>
                    <a:pt x="50" y="33"/>
                  </a:lnTo>
                  <a:lnTo>
                    <a:pt x="50" y="33"/>
                  </a:lnTo>
                  <a:moveTo>
                    <a:pt x="66" y="17"/>
                  </a:moveTo>
                  <a:lnTo>
                    <a:pt x="44" y="28"/>
                  </a:lnTo>
                  <a:lnTo>
                    <a:pt x="44" y="28"/>
                  </a:lnTo>
                  <a:moveTo>
                    <a:pt x="66" y="22"/>
                  </a:moveTo>
                  <a:lnTo>
                    <a:pt x="44" y="33"/>
                  </a:lnTo>
                  <a:lnTo>
                    <a:pt x="44" y="33"/>
                  </a:lnTo>
                  <a:moveTo>
                    <a:pt x="61" y="11"/>
                  </a:moveTo>
                  <a:lnTo>
                    <a:pt x="39" y="28"/>
                  </a:lnTo>
                  <a:lnTo>
                    <a:pt x="39" y="28"/>
                  </a:lnTo>
                  <a:moveTo>
                    <a:pt x="61" y="17"/>
                  </a:moveTo>
                  <a:lnTo>
                    <a:pt x="39" y="28"/>
                  </a:lnTo>
                  <a:lnTo>
                    <a:pt x="39" y="28"/>
                  </a:lnTo>
                  <a:moveTo>
                    <a:pt x="55" y="11"/>
                  </a:moveTo>
                  <a:lnTo>
                    <a:pt x="33" y="22"/>
                  </a:lnTo>
                  <a:lnTo>
                    <a:pt x="33" y="22"/>
                  </a:lnTo>
                  <a:moveTo>
                    <a:pt x="55" y="17"/>
                  </a:moveTo>
                  <a:lnTo>
                    <a:pt x="33" y="28"/>
                  </a:lnTo>
                  <a:lnTo>
                    <a:pt x="33" y="28"/>
                  </a:lnTo>
                  <a:moveTo>
                    <a:pt x="50" y="6"/>
                  </a:moveTo>
                  <a:lnTo>
                    <a:pt x="28" y="22"/>
                  </a:lnTo>
                  <a:lnTo>
                    <a:pt x="28" y="22"/>
                  </a:lnTo>
                  <a:moveTo>
                    <a:pt x="50" y="11"/>
                  </a:moveTo>
                  <a:lnTo>
                    <a:pt x="28" y="28"/>
                  </a:lnTo>
                  <a:lnTo>
                    <a:pt x="28" y="28"/>
                  </a:lnTo>
                  <a:moveTo>
                    <a:pt x="50" y="6"/>
                  </a:moveTo>
                  <a:lnTo>
                    <a:pt x="22" y="17"/>
                  </a:lnTo>
                  <a:lnTo>
                    <a:pt x="22" y="17"/>
                  </a:lnTo>
                  <a:moveTo>
                    <a:pt x="44" y="0"/>
                  </a:moveTo>
                  <a:lnTo>
                    <a:pt x="22" y="17"/>
                  </a:lnTo>
                  <a:lnTo>
                    <a:pt x="22" y="17"/>
                  </a:lnTo>
                  <a:moveTo>
                    <a:pt x="50" y="11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22" y="11"/>
                  </a:moveTo>
                  <a:lnTo>
                    <a:pt x="17" y="11"/>
                  </a:lnTo>
                  <a:lnTo>
                    <a:pt x="17" y="11"/>
                  </a:lnTo>
                  <a:moveTo>
                    <a:pt x="44" y="6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22" y="17"/>
                  </a:moveTo>
                  <a:lnTo>
                    <a:pt x="17" y="17"/>
                  </a:lnTo>
                  <a:lnTo>
                    <a:pt x="17" y="17"/>
                  </a:lnTo>
                  <a:moveTo>
                    <a:pt x="5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9" name="Freeform 112">
              <a:extLst>
                <a:ext uri="{FF2B5EF4-FFF2-40B4-BE49-F238E27FC236}">
                  <a16:creationId xmlns:a16="http://schemas.microsoft.com/office/drawing/2014/main" id="{61E8A5B3-D30E-4FBD-8647-6E463F5BFD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6" y="1956"/>
              <a:ext cx="83" cy="441"/>
            </a:xfrm>
            <a:custGeom>
              <a:avLst/>
              <a:gdLst>
                <a:gd name="T0" fmla="*/ 83 w 83"/>
                <a:gd name="T1" fmla="*/ 22 h 441"/>
                <a:gd name="T2" fmla="*/ 83 w 83"/>
                <a:gd name="T3" fmla="*/ 22 h 441"/>
                <a:gd name="T4" fmla="*/ 77 w 83"/>
                <a:gd name="T5" fmla="*/ 27 h 441"/>
                <a:gd name="T6" fmla="*/ 72 w 83"/>
                <a:gd name="T7" fmla="*/ 33 h 441"/>
                <a:gd name="T8" fmla="*/ 72 w 83"/>
                <a:gd name="T9" fmla="*/ 33 h 441"/>
                <a:gd name="T10" fmla="*/ 61 w 83"/>
                <a:gd name="T11" fmla="*/ 39 h 441"/>
                <a:gd name="T12" fmla="*/ 55 w 83"/>
                <a:gd name="T13" fmla="*/ 39 h 441"/>
                <a:gd name="T14" fmla="*/ 55 w 83"/>
                <a:gd name="T15" fmla="*/ 39 h 441"/>
                <a:gd name="T16" fmla="*/ 44 w 83"/>
                <a:gd name="T17" fmla="*/ 39 h 441"/>
                <a:gd name="T18" fmla="*/ 33 w 83"/>
                <a:gd name="T19" fmla="*/ 39 h 441"/>
                <a:gd name="T20" fmla="*/ 33 w 83"/>
                <a:gd name="T21" fmla="*/ 39 h 441"/>
                <a:gd name="T22" fmla="*/ 22 w 83"/>
                <a:gd name="T23" fmla="*/ 39 h 441"/>
                <a:gd name="T24" fmla="*/ 17 w 83"/>
                <a:gd name="T25" fmla="*/ 5 h 441"/>
                <a:gd name="T26" fmla="*/ 22 w 83"/>
                <a:gd name="T27" fmla="*/ 39 h 441"/>
                <a:gd name="T28" fmla="*/ 11 w 83"/>
                <a:gd name="T29" fmla="*/ 33 h 441"/>
                <a:gd name="T30" fmla="*/ 11 w 83"/>
                <a:gd name="T31" fmla="*/ 5 h 441"/>
                <a:gd name="T32" fmla="*/ 11 w 83"/>
                <a:gd name="T33" fmla="*/ 33 h 441"/>
                <a:gd name="T34" fmla="*/ 6 w 83"/>
                <a:gd name="T35" fmla="*/ 27 h 441"/>
                <a:gd name="T36" fmla="*/ 6 w 83"/>
                <a:gd name="T37" fmla="*/ 22 h 441"/>
                <a:gd name="T38" fmla="*/ 6 w 83"/>
                <a:gd name="T39" fmla="*/ 22 h 441"/>
                <a:gd name="T40" fmla="*/ 0 w 83"/>
                <a:gd name="T41" fmla="*/ 16 h 441"/>
                <a:gd name="T42" fmla="*/ 0 w 83"/>
                <a:gd name="T43" fmla="*/ 0 h 441"/>
                <a:gd name="T44" fmla="*/ 72 w 83"/>
                <a:gd name="T45" fmla="*/ 424 h 441"/>
                <a:gd name="T46" fmla="*/ 72 w 83"/>
                <a:gd name="T47" fmla="*/ 33 h 441"/>
                <a:gd name="T48" fmla="*/ 72 w 83"/>
                <a:gd name="T49" fmla="*/ 430 h 441"/>
                <a:gd name="T50" fmla="*/ 72 w 83"/>
                <a:gd name="T51" fmla="*/ 430 h 441"/>
                <a:gd name="T52" fmla="*/ 66 w 83"/>
                <a:gd name="T53" fmla="*/ 430 h 441"/>
                <a:gd name="T54" fmla="*/ 66 w 83"/>
                <a:gd name="T55" fmla="*/ 435 h 441"/>
                <a:gd name="T56" fmla="*/ 66 w 83"/>
                <a:gd name="T57" fmla="*/ 435 h 441"/>
                <a:gd name="T58" fmla="*/ 55 w 83"/>
                <a:gd name="T59" fmla="*/ 441 h 441"/>
                <a:gd name="T60" fmla="*/ 50 w 83"/>
                <a:gd name="T61" fmla="*/ 441 h 441"/>
                <a:gd name="T62" fmla="*/ 50 w 83"/>
                <a:gd name="T63" fmla="*/ 441 h 441"/>
                <a:gd name="T64" fmla="*/ 44 w 83"/>
                <a:gd name="T65" fmla="*/ 441 h 441"/>
                <a:gd name="T66" fmla="*/ 33 w 83"/>
                <a:gd name="T67" fmla="*/ 441 h 441"/>
                <a:gd name="T68" fmla="*/ 33 w 83"/>
                <a:gd name="T69" fmla="*/ 441 h 441"/>
                <a:gd name="T70" fmla="*/ 28 w 83"/>
                <a:gd name="T71" fmla="*/ 441 h 441"/>
                <a:gd name="T72" fmla="*/ 22 w 83"/>
                <a:gd name="T73" fmla="*/ 435 h 441"/>
                <a:gd name="T74" fmla="*/ 22 w 83"/>
                <a:gd name="T75" fmla="*/ 435 h 441"/>
                <a:gd name="T76" fmla="*/ 17 w 83"/>
                <a:gd name="T77" fmla="*/ 430 h 441"/>
                <a:gd name="T78" fmla="*/ 11 w 83"/>
                <a:gd name="T79" fmla="*/ 430 h 441"/>
                <a:gd name="T80" fmla="*/ 11 w 83"/>
                <a:gd name="T81" fmla="*/ 430 h 441"/>
                <a:gd name="T82" fmla="*/ 11 w 83"/>
                <a:gd name="T83" fmla="*/ 424 h 441"/>
                <a:gd name="T84" fmla="*/ 11 w 83"/>
                <a:gd name="T85" fmla="*/ 3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" h="441">
                  <a:moveTo>
                    <a:pt x="83" y="22"/>
                  </a:moveTo>
                  <a:lnTo>
                    <a:pt x="83" y="22"/>
                  </a:lnTo>
                  <a:lnTo>
                    <a:pt x="83" y="22"/>
                  </a:lnTo>
                  <a:moveTo>
                    <a:pt x="83" y="22"/>
                  </a:moveTo>
                  <a:lnTo>
                    <a:pt x="77" y="27"/>
                  </a:lnTo>
                  <a:lnTo>
                    <a:pt x="77" y="27"/>
                  </a:lnTo>
                  <a:moveTo>
                    <a:pt x="77" y="27"/>
                  </a:moveTo>
                  <a:lnTo>
                    <a:pt x="72" y="33"/>
                  </a:lnTo>
                  <a:lnTo>
                    <a:pt x="72" y="33"/>
                  </a:lnTo>
                  <a:moveTo>
                    <a:pt x="72" y="33"/>
                  </a:moveTo>
                  <a:lnTo>
                    <a:pt x="61" y="39"/>
                  </a:lnTo>
                  <a:lnTo>
                    <a:pt x="61" y="39"/>
                  </a:lnTo>
                  <a:moveTo>
                    <a:pt x="61" y="39"/>
                  </a:moveTo>
                  <a:lnTo>
                    <a:pt x="55" y="39"/>
                  </a:lnTo>
                  <a:lnTo>
                    <a:pt x="55" y="39"/>
                  </a:lnTo>
                  <a:moveTo>
                    <a:pt x="55" y="39"/>
                  </a:moveTo>
                  <a:lnTo>
                    <a:pt x="44" y="39"/>
                  </a:lnTo>
                  <a:lnTo>
                    <a:pt x="44" y="39"/>
                  </a:lnTo>
                  <a:moveTo>
                    <a:pt x="44" y="39"/>
                  </a:moveTo>
                  <a:lnTo>
                    <a:pt x="33" y="39"/>
                  </a:lnTo>
                  <a:lnTo>
                    <a:pt x="33" y="39"/>
                  </a:lnTo>
                  <a:moveTo>
                    <a:pt x="33" y="39"/>
                  </a:moveTo>
                  <a:lnTo>
                    <a:pt x="22" y="39"/>
                  </a:lnTo>
                  <a:lnTo>
                    <a:pt x="22" y="39"/>
                  </a:lnTo>
                  <a:moveTo>
                    <a:pt x="11" y="5"/>
                  </a:moveTo>
                  <a:lnTo>
                    <a:pt x="17" y="5"/>
                  </a:lnTo>
                  <a:lnTo>
                    <a:pt x="17" y="5"/>
                  </a:lnTo>
                  <a:moveTo>
                    <a:pt x="22" y="39"/>
                  </a:moveTo>
                  <a:lnTo>
                    <a:pt x="11" y="33"/>
                  </a:lnTo>
                  <a:lnTo>
                    <a:pt x="11" y="33"/>
                  </a:lnTo>
                  <a:moveTo>
                    <a:pt x="11" y="5"/>
                  </a:moveTo>
                  <a:lnTo>
                    <a:pt x="11" y="5"/>
                  </a:lnTo>
                  <a:lnTo>
                    <a:pt x="11" y="5"/>
                  </a:lnTo>
                  <a:moveTo>
                    <a:pt x="11" y="33"/>
                  </a:moveTo>
                  <a:lnTo>
                    <a:pt x="6" y="27"/>
                  </a:lnTo>
                  <a:lnTo>
                    <a:pt x="6" y="27"/>
                  </a:lnTo>
                  <a:moveTo>
                    <a:pt x="6" y="27"/>
                  </a:moveTo>
                  <a:lnTo>
                    <a:pt x="6" y="22"/>
                  </a:lnTo>
                  <a:lnTo>
                    <a:pt x="6" y="22"/>
                  </a:lnTo>
                  <a:moveTo>
                    <a:pt x="6" y="22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0" y="16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72" y="424"/>
                  </a:moveTo>
                  <a:lnTo>
                    <a:pt x="72" y="33"/>
                  </a:lnTo>
                  <a:lnTo>
                    <a:pt x="72" y="33"/>
                  </a:lnTo>
                  <a:moveTo>
                    <a:pt x="72" y="424"/>
                  </a:moveTo>
                  <a:lnTo>
                    <a:pt x="72" y="430"/>
                  </a:lnTo>
                  <a:lnTo>
                    <a:pt x="72" y="430"/>
                  </a:lnTo>
                  <a:moveTo>
                    <a:pt x="72" y="430"/>
                  </a:moveTo>
                  <a:lnTo>
                    <a:pt x="66" y="430"/>
                  </a:lnTo>
                  <a:lnTo>
                    <a:pt x="66" y="430"/>
                  </a:lnTo>
                  <a:moveTo>
                    <a:pt x="66" y="430"/>
                  </a:moveTo>
                  <a:lnTo>
                    <a:pt x="66" y="435"/>
                  </a:lnTo>
                  <a:lnTo>
                    <a:pt x="66" y="435"/>
                  </a:lnTo>
                  <a:moveTo>
                    <a:pt x="66" y="435"/>
                  </a:moveTo>
                  <a:lnTo>
                    <a:pt x="55" y="441"/>
                  </a:lnTo>
                  <a:lnTo>
                    <a:pt x="55" y="441"/>
                  </a:lnTo>
                  <a:moveTo>
                    <a:pt x="55" y="441"/>
                  </a:moveTo>
                  <a:lnTo>
                    <a:pt x="50" y="441"/>
                  </a:lnTo>
                  <a:lnTo>
                    <a:pt x="50" y="441"/>
                  </a:lnTo>
                  <a:moveTo>
                    <a:pt x="50" y="441"/>
                  </a:moveTo>
                  <a:lnTo>
                    <a:pt x="44" y="441"/>
                  </a:lnTo>
                  <a:lnTo>
                    <a:pt x="44" y="441"/>
                  </a:lnTo>
                  <a:moveTo>
                    <a:pt x="44" y="441"/>
                  </a:moveTo>
                  <a:lnTo>
                    <a:pt x="33" y="441"/>
                  </a:lnTo>
                  <a:lnTo>
                    <a:pt x="33" y="441"/>
                  </a:lnTo>
                  <a:moveTo>
                    <a:pt x="33" y="441"/>
                  </a:moveTo>
                  <a:lnTo>
                    <a:pt x="28" y="441"/>
                  </a:lnTo>
                  <a:lnTo>
                    <a:pt x="28" y="441"/>
                  </a:lnTo>
                  <a:moveTo>
                    <a:pt x="28" y="441"/>
                  </a:moveTo>
                  <a:lnTo>
                    <a:pt x="22" y="435"/>
                  </a:lnTo>
                  <a:lnTo>
                    <a:pt x="22" y="435"/>
                  </a:lnTo>
                  <a:moveTo>
                    <a:pt x="22" y="435"/>
                  </a:moveTo>
                  <a:lnTo>
                    <a:pt x="17" y="430"/>
                  </a:lnTo>
                  <a:lnTo>
                    <a:pt x="17" y="430"/>
                  </a:lnTo>
                  <a:moveTo>
                    <a:pt x="17" y="430"/>
                  </a:moveTo>
                  <a:lnTo>
                    <a:pt x="11" y="430"/>
                  </a:lnTo>
                  <a:lnTo>
                    <a:pt x="11" y="430"/>
                  </a:lnTo>
                  <a:moveTo>
                    <a:pt x="11" y="430"/>
                  </a:moveTo>
                  <a:lnTo>
                    <a:pt x="11" y="424"/>
                  </a:lnTo>
                  <a:lnTo>
                    <a:pt x="11" y="424"/>
                  </a:lnTo>
                  <a:moveTo>
                    <a:pt x="11" y="424"/>
                  </a:moveTo>
                  <a:lnTo>
                    <a:pt x="11" y="33"/>
                  </a:lnTo>
                  <a:lnTo>
                    <a:pt x="11" y="33"/>
                  </a:lnTo>
                </a:path>
              </a:pathLst>
            </a:custGeom>
            <a:noFill/>
            <a:ln w="0">
              <a:solidFill>
                <a:srgbClr val="005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0" name="Freeform 113">
              <a:extLst>
                <a:ext uri="{FF2B5EF4-FFF2-40B4-BE49-F238E27FC236}">
                  <a16:creationId xmlns:a16="http://schemas.microsoft.com/office/drawing/2014/main" id="{68A48C4A-3B73-488D-AF09-DF96BBD14F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5" y="2116"/>
              <a:ext cx="11" cy="16"/>
            </a:xfrm>
            <a:custGeom>
              <a:avLst/>
              <a:gdLst>
                <a:gd name="T0" fmla="*/ 11 w 11"/>
                <a:gd name="T1" fmla="*/ 0 h 16"/>
                <a:gd name="T2" fmla="*/ 0 w 11"/>
                <a:gd name="T3" fmla="*/ 5 h 16"/>
                <a:gd name="T4" fmla="*/ 0 w 11"/>
                <a:gd name="T5" fmla="*/ 5 h 16"/>
                <a:gd name="T6" fmla="*/ 11 w 11"/>
                <a:gd name="T7" fmla="*/ 11 h 16"/>
                <a:gd name="T8" fmla="*/ 6 w 11"/>
                <a:gd name="T9" fmla="*/ 16 h 16"/>
                <a:gd name="T10" fmla="*/ 6 w 11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11" y="11"/>
                  </a:moveTo>
                  <a:lnTo>
                    <a:pt x="6" y="16"/>
                  </a:lnTo>
                  <a:lnTo>
                    <a:pt x="6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1" name="Freeform 114">
              <a:extLst>
                <a:ext uri="{FF2B5EF4-FFF2-40B4-BE49-F238E27FC236}">
                  <a16:creationId xmlns:a16="http://schemas.microsoft.com/office/drawing/2014/main" id="{584116D5-E6C7-42B4-823E-6795C26687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" y="1118"/>
              <a:ext cx="600" cy="154"/>
            </a:xfrm>
            <a:custGeom>
              <a:avLst/>
              <a:gdLst>
                <a:gd name="T0" fmla="*/ 600 w 600"/>
                <a:gd name="T1" fmla="*/ 138 h 154"/>
                <a:gd name="T2" fmla="*/ 600 w 600"/>
                <a:gd name="T3" fmla="*/ 11 h 154"/>
                <a:gd name="T4" fmla="*/ 600 w 600"/>
                <a:gd name="T5" fmla="*/ 11 h 154"/>
                <a:gd name="T6" fmla="*/ 600 w 600"/>
                <a:gd name="T7" fmla="*/ 11 h 154"/>
                <a:gd name="T8" fmla="*/ 578 w 600"/>
                <a:gd name="T9" fmla="*/ 0 h 154"/>
                <a:gd name="T10" fmla="*/ 578 w 600"/>
                <a:gd name="T11" fmla="*/ 0 h 154"/>
                <a:gd name="T12" fmla="*/ 578 w 600"/>
                <a:gd name="T13" fmla="*/ 154 h 154"/>
                <a:gd name="T14" fmla="*/ 578 w 600"/>
                <a:gd name="T15" fmla="*/ 22 h 154"/>
                <a:gd name="T16" fmla="*/ 578 w 600"/>
                <a:gd name="T17" fmla="*/ 22 h 154"/>
                <a:gd name="T18" fmla="*/ 578 w 600"/>
                <a:gd name="T19" fmla="*/ 22 h 154"/>
                <a:gd name="T20" fmla="*/ 600 w 600"/>
                <a:gd name="T21" fmla="*/ 11 h 154"/>
                <a:gd name="T22" fmla="*/ 600 w 600"/>
                <a:gd name="T23" fmla="*/ 11 h 154"/>
                <a:gd name="T24" fmla="*/ 562 w 600"/>
                <a:gd name="T25" fmla="*/ 143 h 154"/>
                <a:gd name="T26" fmla="*/ 562 w 600"/>
                <a:gd name="T27" fmla="*/ 11 h 154"/>
                <a:gd name="T28" fmla="*/ 562 w 600"/>
                <a:gd name="T29" fmla="*/ 11 h 154"/>
                <a:gd name="T30" fmla="*/ 562 w 600"/>
                <a:gd name="T31" fmla="*/ 11 h 154"/>
                <a:gd name="T32" fmla="*/ 578 w 600"/>
                <a:gd name="T33" fmla="*/ 22 h 154"/>
                <a:gd name="T34" fmla="*/ 578 w 600"/>
                <a:gd name="T35" fmla="*/ 22 h 154"/>
                <a:gd name="T36" fmla="*/ 578 w 600"/>
                <a:gd name="T37" fmla="*/ 0 h 154"/>
                <a:gd name="T38" fmla="*/ 562 w 600"/>
                <a:gd name="T39" fmla="*/ 11 h 154"/>
                <a:gd name="T40" fmla="*/ 562 w 600"/>
                <a:gd name="T41" fmla="*/ 11 h 154"/>
                <a:gd name="T42" fmla="*/ 33 w 600"/>
                <a:gd name="T43" fmla="*/ 143 h 154"/>
                <a:gd name="T44" fmla="*/ 33 w 600"/>
                <a:gd name="T45" fmla="*/ 11 h 154"/>
                <a:gd name="T46" fmla="*/ 33 w 600"/>
                <a:gd name="T47" fmla="*/ 11 h 154"/>
                <a:gd name="T48" fmla="*/ 33 w 600"/>
                <a:gd name="T49" fmla="*/ 11 h 154"/>
                <a:gd name="T50" fmla="*/ 17 w 600"/>
                <a:gd name="T51" fmla="*/ 0 h 154"/>
                <a:gd name="T52" fmla="*/ 17 w 600"/>
                <a:gd name="T53" fmla="*/ 0 h 154"/>
                <a:gd name="T54" fmla="*/ 17 w 600"/>
                <a:gd name="T55" fmla="*/ 154 h 154"/>
                <a:gd name="T56" fmla="*/ 17 w 600"/>
                <a:gd name="T57" fmla="*/ 22 h 154"/>
                <a:gd name="T58" fmla="*/ 17 w 600"/>
                <a:gd name="T59" fmla="*/ 22 h 154"/>
                <a:gd name="T60" fmla="*/ 17 w 600"/>
                <a:gd name="T61" fmla="*/ 22 h 154"/>
                <a:gd name="T62" fmla="*/ 33 w 600"/>
                <a:gd name="T63" fmla="*/ 11 h 154"/>
                <a:gd name="T64" fmla="*/ 33 w 600"/>
                <a:gd name="T65" fmla="*/ 11 h 154"/>
                <a:gd name="T66" fmla="*/ 0 w 600"/>
                <a:gd name="T67" fmla="*/ 143 h 154"/>
                <a:gd name="T68" fmla="*/ 0 w 600"/>
                <a:gd name="T69" fmla="*/ 11 h 154"/>
                <a:gd name="T70" fmla="*/ 0 w 600"/>
                <a:gd name="T71" fmla="*/ 11 h 154"/>
                <a:gd name="T72" fmla="*/ 0 w 600"/>
                <a:gd name="T73" fmla="*/ 11 h 154"/>
                <a:gd name="T74" fmla="*/ 17 w 600"/>
                <a:gd name="T75" fmla="*/ 22 h 154"/>
                <a:gd name="T76" fmla="*/ 17 w 600"/>
                <a:gd name="T77" fmla="*/ 22 h 154"/>
                <a:gd name="T78" fmla="*/ 17 w 600"/>
                <a:gd name="T79" fmla="*/ 0 h 154"/>
                <a:gd name="T80" fmla="*/ 0 w 600"/>
                <a:gd name="T81" fmla="*/ 11 h 154"/>
                <a:gd name="T82" fmla="*/ 0 w 600"/>
                <a:gd name="T83" fmla="*/ 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0" h="154">
                  <a:moveTo>
                    <a:pt x="600" y="138"/>
                  </a:moveTo>
                  <a:lnTo>
                    <a:pt x="600" y="11"/>
                  </a:lnTo>
                  <a:lnTo>
                    <a:pt x="600" y="11"/>
                  </a:lnTo>
                  <a:moveTo>
                    <a:pt x="600" y="11"/>
                  </a:moveTo>
                  <a:lnTo>
                    <a:pt x="578" y="0"/>
                  </a:lnTo>
                  <a:lnTo>
                    <a:pt x="578" y="0"/>
                  </a:lnTo>
                  <a:moveTo>
                    <a:pt x="578" y="154"/>
                  </a:moveTo>
                  <a:lnTo>
                    <a:pt x="578" y="22"/>
                  </a:lnTo>
                  <a:lnTo>
                    <a:pt x="578" y="22"/>
                  </a:lnTo>
                  <a:moveTo>
                    <a:pt x="578" y="22"/>
                  </a:moveTo>
                  <a:lnTo>
                    <a:pt x="600" y="11"/>
                  </a:lnTo>
                  <a:lnTo>
                    <a:pt x="600" y="11"/>
                  </a:lnTo>
                  <a:moveTo>
                    <a:pt x="562" y="143"/>
                  </a:moveTo>
                  <a:lnTo>
                    <a:pt x="562" y="11"/>
                  </a:lnTo>
                  <a:lnTo>
                    <a:pt x="562" y="11"/>
                  </a:lnTo>
                  <a:moveTo>
                    <a:pt x="562" y="11"/>
                  </a:moveTo>
                  <a:lnTo>
                    <a:pt x="578" y="22"/>
                  </a:lnTo>
                  <a:lnTo>
                    <a:pt x="578" y="22"/>
                  </a:lnTo>
                  <a:moveTo>
                    <a:pt x="578" y="0"/>
                  </a:moveTo>
                  <a:lnTo>
                    <a:pt x="562" y="11"/>
                  </a:lnTo>
                  <a:lnTo>
                    <a:pt x="562" y="11"/>
                  </a:lnTo>
                  <a:moveTo>
                    <a:pt x="33" y="143"/>
                  </a:moveTo>
                  <a:lnTo>
                    <a:pt x="33" y="11"/>
                  </a:lnTo>
                  <a:lnTo>
                    <a:pt x="33" y="11"/>
                  </a:lnTo>
                  <a:moveTo>
                    <a:pt x="33" y="11"/>
                  </a:moveTo>
                  <a:lnTo>
                    <a:pt x="17" y="0"/>
                  </a:lnTo>
                  <a:lnTo>
                    <a:pt x="17" y="0"/>
                  </a:lnTo>
                  <a:moveTo>
                    <a:pt x="17" y="154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17" y="22"/>
                  </a:moveTo>
                  <a:lnTo>
                    <a:pt x="33" y="11"/>
                  </a:lnTo>
                  <a:lnTo>
                    <a:pt x="33" y="11"/>
                  </a:lnTo>
                  <a:moveTo>
                    <a:pt x="0" y="143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11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17" y="0"/>
                  </a:move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2" name="Freeform 115">
              <a:extLst>
                <a:ext uri="{FF2B5EF4-FFF2-40B4-BE49-F238E27FC236}">
                  <a16:creationId xmlns:a16="http://schemas.microsoft.com/office/drawing/2014/main" id="{BB3FBC1E-161D-445A-A9EA-A2F0F960D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0" y="2039"/>
              <a:ext cx="126" cy="88"/>
            </a:xfrm>
            <a:custGeom>
              <a:avLst/>
              <a:gdLst>
                <a:gd name="T0" fmla="*/ 115 w 126"/>
                <a:gd name="T1" fmla="*/ 82 h 88"/>
                <a:gd name="T2" fmla="*/ 115 w 126"/>
                <a:gd name="T3" fmla="*/ 88 h 88"/>
                <a:gd name="T4" fmla="*/ 110 w 126"/>
                <a:gd name="T5" fmla="*/ 77 h 88"/>
                <a:gd name="T6" fmla="*/ 115 w 126"/>
                <a:gd name="T7" fmla="*/ 88 h 88"/>
                <a:gd name="T8" fmla="*/ 110 w 126"/>
                <a:gd name="T9" fmla="*/ 82 h 88"/>
                <a:gd name="T10" fmla="*/ 104 w 126"/>
                <a:gd name="T11" fmla="*/ 77 h 88"/>
                <a:gd name="T12" fmla="*/ 99 w 126"/>
                <a:gd name="T13" fmla="*/ 71 h 88"/>
                <a:gd name="T14" fmla="*/ 104 w 126"/>
                <a:gd name="T15" fmla="*/ 82 h 88"/>
                <a:gd name="T16" fmla="*/ 93 w 126"/>
                <a:gd name="T17" fmla="*/ 71 h 88"/>
                <a:gd name="T18" fmla="*/ 99 w 126"/>
                <a:gd name="T19" fmla="*/ 77 h 88"/>
                <a:gd name="T20" fmla="*/ 93 w 126"/>
                <a:gd name="T21" fmla="*/ 77 h 88"/>
                <a:gd name="T22" fmla="*/ 88 w 126"/>
                <a:gd name="T23" fmla="*/ 66 h 88"/>
                <a:gd name="T24" fmla="*/ 82 w 126"/>
                <a:gd name="T25" fmla="*/ 66 h 88"/>
                <a:gd name="T26" fmla="*/ 88 w 126"/>
                <a:gd name="T27" fmla="*/ 71 h 88"/>
                <a:gd name="T28" fmla="*/ 82 w 126"/>
                <a:gd name="T29" fmla="*/ 60 h 88"/>
                <a:gd name="T30" fmla="*/ 82 w 126"/>
                <a:gd name="T31" fmla="*/ 71 h 88"/>
                <a:gd name="T32" fmla="*/ 77 w 126"/>
                <a:gd name="T33" fmla="*/ 60 h 88"/>
                <a:gd name="T34" fmla="*/ 82 w 126"/>
                <a:gd name="T35" fmla="*/ 66 h 88"/>
                <a:gd name="T36" fmla="*/ 71 w 126"/>
                <a:gd name="T37" fmla="*/ 55 h 88"/>
                <a:gd name="T38" fmla="*/ 77 w 126"/>
                <a:gd name="T39" fmla="*/ 66 h 88"/>
                <a:gd name="T40" fmla="*/ 66 w 126"/>
                <a:gd name="T41" fmla="*/ 55 h 88"/>
                <a:gd name="T42" fmla="*/ 71 w 126"/>
                <a:gd name="T43" fmla="*/ 60 h 88"/>
                <a:gd name="T44" fmla="*/ 60 w 126"/>
                <a:gd name="T45" fmla="*/ 49 h 88"/>
                <a:gd name="T46" fmla="*/ 66 w 126"/>
                <a:gd name="T47" fmla="*/ 60 h 88"/>
                <a:gd name="T48" fmla="*/ 55 w 126"/>
                <a:gd name="T49" fmla="*/ 49 h 88"/>
                <a:gd name="T50" fmla="*/ 60 w 126"/>
                <a:gd name="T51" fmla="*/ 55 h 88"/>
                <a:gd name="T52" fmla="*/ 55 w 126"/>
                <a:gd name="T53" fmla="*/ 44 h 88"/>
                <a:gd name="T54" fmla="*/ 55 w 126"/>
                <a:gd name="T55" fmla="*/ 55 h 88"/>
                <a:gd name="T56" fmla="*/ 49 w 126"/>
                <a:gd name="T57" fmla="*/ 44 h 88"/>
                <a:gd name="T58" fmla="*/ 55 w 126"/>
                <a:gd name="T59" fmla="*/ 49 h 88"/>
                <a:gd name="T60" fmla="*/ 49 w 126"/>
                <a:gd name="T61" fmla="*/ 49 h 88"/>
                <a:gd name="T62" fmla="*/ 44 w 126"/>
                <a:gd name="T63" fmla="*/ 38 h 88"/>
                <a:gd name="T64" fmla="*/ 44 w 126"/>
                <a:gd name="T65" fmla="*/ 44 h 88"/>
                <a:gd name="T66" fmla="*/ 38 w 126"/>
                <a:gd name="T67" fmla="*/ 38 h 88"/>
                <a:gd name="T68" fmla="*/ 33 w 126"/>
                <a:gd name="T69" fmla="*/ 33 h 88"/>
                <a:gd name="T70" fmla="*/ 38 w 126"/>
                <a:gd name="T71" fmla="*/ 44 h 88"/>
                <a:gd name="T72" fmla="*/ 27 w 126"/>
                <a:gd name="T73" fmla="*/ 33 h 88"/>
                <a:gd name="T74" fmla="*/ 33 w 126"/>
                <a:gd name="T75" fmla="*/ 38 h 88"/>
                <a:gd name="T76" fmla="*/ 22 w 126"/>
                <a:gd name="T77" fmla="*/ 27 h 88"/>
                <a:gd name="T78" fmla="*/ 27 w 126"/>
                <a:gd name="T79" fmla="*/ 38 h 88"/>
                <a:gd name="T80" fmla="*/ 22 w 126"/>
                <a:gd name="T81" fmla="*/ 27 h 88"/>
                <a:gd name="T82" fmla="*/ 22 w 126"/>
                <a:gd name="T83" fmla="*/ 33 h 88"/>
                <a:gd name="T84" fmla="*/ 16 w 126"/>
                <a:gd name="T85" fmla="*/ 22 h 88"/>
                <a:gd name="T86" fmla="*/ 22 w 126"/>
                <a:gd name="T87" fmla="*/ 33 h 88"/>
                <a:gd name="T88" fmla="*/ 11 w 126"/>
                <a:gd name="T89" fmla="*/ 22 h 88"/>
                <a:gd name="T90" fmla="*/ 16 w 126"/>
                <a:gd name="T91" fmla="*/ 27 h 88"/>
                <a:gd name="T92" fmla="*/ 5 w 126"/>
                <a:gd name="T93" fmla="*/ 16 h 88"/>
                <a:gd name="T94" fmla="*/ 11 w 126"/>
                <a:gd name="T95" fmla="*/ 27 h 88"/>
                <a:gd name="T96" fmla="*/ 0 w 126"/>
                <a:gd name="T97" fmla="*/ 16 h 88"/>
                <a:gd name="T98" fmla="*/ 5 w 126"/>
                <a:gd name="T99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" h="88">
                  <a:moveTo>
                    <a:pt x="126" y="77"/>
                  </a:moveTo>
                  <a:lnTo>
                    <a:pt x="115" y="82"/>
                  </a:lnTo>
                  <a:lnTo>
                    <a:pt x="115" y="82"/>
                  </a:lnTo>
                  <a:moveTo>
                    <a:pt x="126" y="82"/>
                  </a:moveTo>
                  <a:lnTo>
                    <a:pt x="115" y="88"/>
                  </a:lnTo>
                  <a:lnTo>
                    <a:pt x="115" y="88"/>
                  </a:lnTo>
                  <a:moveTo>
                    <a:pt x="126" y="71"/>
                  </a:moveTo>
                  <a:lnTo>
                    <a:pt x="110" y="77"/>
                  </a:lnTo>
                  <a:lnTo>
                    <a:pt x="110" y="77"/>
                  </a:lnTo>
                  <a:moveTo>
                    <a:pt x="126" y="77"/>
                  </a:moveTo>
                  <a:lnTo>
                    <a:pt x="115" y="88"/>
                  </a:lnTo>
                  <a:lnTo>
                    <a:pt x="115" y="88"/>
                  </a:lnTo>
                  <a:moveTo>
                    <a:pt x="126" y="77"/>
                  </a:moveTo>
                  <a:lnTo>
                    <a:pt x="110" y="82"/>
                  </a:lnTo>
                  <a:lnTo>
                    <a:pt x="110" y="82"/>
                  </a:lnTo>
                  <a:moveTo>
                    <a:pt x="126" y="66"/>
                  </a:moveTo>
                  <a:lnTo>
                    <a:pt x="104" y="77"/>
                  </a:lnTo>
                  <a:lnTo>
                    <a:pt x="104" y="77"/>
                  </a:lnTo>
                  <a:moveTo>
                    <a:pt x="121" y="60"/>
                  </a:moveTo>
                  <a:lnTo>
                    <a:pt x="99" y="71"/>
                  </a:lnTo>
                  <a:lnTo>
                    <a:pt x="99" y="71"/>
                  </a:lnTo>
                  <a:moveTo>
                    <a:pt x="126" y="71"/>
                  </a:moveTo>
                  <a:lnTo>
                    <a:pt x="104" y="82"/>
                  </a:lnTo>
                  <a:lnTo>
                    <a:pt x="104" y="82"/>
                  </a:lnTo>
                  <a:moveTo>
                    <a:pt x="115" y="55"/>
                  </a:moveTo>
                  <a:lnTo>
                    <a:pt x="93" y="71"/>
                  </a:lnTo>
                  <a:lnTo>
                    <a:pt x="93" y="71"/>
                  </a:lnTo>
                  <a:moveTo>
                    <a:pt x="121" y="66"/>
                  </a:moveTo>
                  <a:lnTo>
                    <a:pt x="99" y="77"/>
                  </a:lnTo>
                  <a:lnTo>
                    <a:pt x="99" y="77"/>
                  </a:lnTo>
                  <a:moveTo>
                    <a:pt x="115" y="60"/>
                  </a:moveTo>
                  <a:lnTo>
                    <a:pt x="93" y="77"/>
                  </a:lnTo>
                  <a:lnTo>
                    <a:pt x="93" y="77"/>
                  </a:lnTo>
                  <a:moveTo>
                    <a:pt x="115" y="55"/>
                  </a:moveTo>
                  <a:lnTo>
                    <a:pt x="88" y="66"/>
                  </a:lnTo>
                  <a:lnTo>
                    <a:pt x="88" y="66"/>
                  </a:lnTo>
                  <a:moveTo>
                    <a:pt x="110" y="49"/>
                  </a:moveTo>
                  <a:lnTo>
                    <a:pt x="82" y="66"/>
                  </a:lnTo>
                  <a:lnTo>
                    <a:pt x="82" y="66"/>
                  </a:lnTo>
                  <a:moveTo>
                    <a:pt x="115" y="60"/>
                  </a:moveTo>
                  <a:lnTo>
                    <a:pt x="88" y="71"/>
                  </a:lnTo>
                  <a:lnTo>
                    <a:pt x="88" y="71"/>
                  </a:lnTo>
                  <a:moveTo>
                    <a:pt x="104" y="49"/>
                  </a:moveTo>
                  <a:lnTo>
                    <a:pt x="82" y="60"/>
                  </a:lnTo>
                  <a:lnTo>
                    <a:pt x="82" y="60"/>
                  </a:lnTo>
                  <a:moveTo>
                    <a:pt x="110" y="55"/>
                  </a:moveTo>
                  <a:lnTo>
                    <a:pt x="82" y="71"/>
                  </a:lnTo>
                  <a:lnTo>
                    <a:pt x="82" y="71"/>
                  </a:lnTo>
                  <a:moveTo>
                    <a:pt x="99" y="44"/>
                  </a:moveTo>
                  <a:lnTo>
                    <a:pt x="77" y="60"/>
                  </a:lnTo>
                  <a:lnTo>
                    <a:pt x="77" y="60"/>
                  </a:lnTo>
                  <a:moveTo>
                    <a:pt x="104" y="55"/>
                  </a:moveTo>
                  <a:lnTo>
                    <a:pt x="82" y="66"/>
                  </a:lnTo>
                  <a:lnTo>
                    <a:pt x="82" y="66"/>
                  </a:lnTo>
                  <a:moveTo>
                    <a:pt x="93" y="44"/>
                  </a:moveTo>
                  <a:lnTo>
                    <a:pt x="71" y="55"/>
                  </a:lnTo>
                  <a:lnTo>
                    <a:pt x="71" y="55"/>
                  </a:lnTo>
                  <a:moveTo>
                    <a:pt x="99" y="49"/>
                  </a:moveTo>
                  <a:lnTo>
                    <a:pt x="77" y="66"/>
                  </a:lnTo>
                  <a:lnTo>
                    <a:pt x="77" y="66"/>
                  </a:lnTo>
                  <a:moveTo>
                    <a:pt x="88" y="38"/>
                  </a:moveTo>
                  <a:lnTo>
                    <a:pt x="66" y="55"/>
                  </a:lnTo>
                  <a:lnTo>
                    <a:pt x="66" y="55"/>
                  </a:lnTo>
                  <a:moveTo>
                    <a:pt x="93" y="49"/>
                  </a:moveTo>
                  <a:lnTo>
                    <a:pt x="71" y="60"/>
                  </a:lnTo>
                  <a:lnTo>
                    <a:pt x="71" y="60"/>
                  </a:lnTo>
                  <a:moveTo>
                    <a:pt x="82" y="38"/>
                  </a:moveTo>
                  <a:lnTo>
                    <a:pt x="60" y="49"/>
                  </a:lnTo>
                  <a:lnTo>
                    <a:pt x="60" y="49"/>
                  </a:lnTo>
                  <a:moveTo>
                    <a:pt x="88" y="44"/>
                  </a:moveTo>
                  <a:lnTo>
                    <a:pt x="66" y="60"/>
                  </a:lnTo>
                  <a:lnTo>
                    <a:pt x="66" y="60"/>
                  </a:lnTo>
                  <a:moveTo>
                    <a:pt x="82" y="33"/>
                  </a:moveTo>
                  <a:lnTo>
                    <a:pt x="55" y="49"/>
                  </a:lnTo>
                  <a:lnTo>
                    <a:pt x="55" y="49"/>
                  </a:lnTo>
                  <a:moveTo>
                    <a:pt x="82" y="44"/>
                  </a:moveTo>
                  <a:lnTo>
                    <a:pt x="60" y="55"/>
                  </a:lnTo>
                  <a:lnTo>
                    <a:pt x="60" y="55"/>
                  </a:lnTo>
                  <a:moveTo>
                    <a:pt x="77" y="33"/>
                  </a:moveTo>
                  <a:lnTo>
                    <a:pt x="55" y="44"/>
                  </a:lnTo>
                  <a:lnTo>
                    <a:pt x="55" y="44"/>
                  </a:lnTo>
                  <a:moveTo>
                    <a:pt x="82" y="38"/>
                  </a:moveTo>
                  <a:lnTo>
                    <a:pt x="55" y="55"/>
                  </a:lnTo>
                  <a:lnTo>
                    <a:pt x="55" y="55"/>
                  </a:lnTo>
                  <a:moveTo>
                    <a:pt x="71" y="27"/>
                  </a:moveTo>
                  <a:lnTo>
                    <a:pt x="49" y="44"/>
                  </a:lnTo>
                  <a:lnTo>
                    <a:pt x="49" y="44"/>
                  </a:lnTo>
                  <a:moveTo>
                    <a:pt x="77" y="38"/>
                  </a:moveTo>
                  <a:lnTo>
                    <a:pt x="55" y="49"/>
                  </a:lnTo>
                  <a:lnTo>
                    <a:pt x="55" y="49"/>
                  </a:lnTo>
                  <a:moveTo>
                    <a:pt x="71" y="33"/>
                  </a:moveTo>
                  <a:lnTo>
                    <a:pt x="49" y="49"/>
                  </a:lnTo>
                  <a:lnTo>
                    <a:pt x="49" y="49"/>
                  </a:lnTo>
                  <a:moveTo>
                    <a:pt x="66" y="27"/>
                  </a:moveTo>
                  <a:lnTo>
                    <a:pt x="44" y="38"/>
                  </a:lnTo>
                  <a:lnTo>
                    <a:pt x="44" y="38"/>
                  </a:lnTo>
                  <a:moveTo>
                    <a:pt x="66" y="33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60" y="22"/>
                  </a:moveTo>
                  <a:lnTo>
                    <a:pt x="38" y="38"/>
                  </a:lnTo>
                  <a:lnTo>
                    <a:pt x="38" y="38"/>
                  </a:lnTo>
                  <a:moveTo>
                    <a:pt x="55" y="22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60" y="27"/>
                  </a:moveTo>
                  <a:lnTo>
                    <a:pt x="38" y="44"/>
                  </a:lnTo>
                  <a:lnTo>
                    <a:pt x="38" y="44"/>
                  </a:lnTo>
                  <a:moveTo>
                    <a:pt x="55" y="16"/>
                  </a:moveTo>
                  <a:lnTo>
                    <a:pt x="27" y="33"/>
                  </a:lnTo>
                  <a:lnTo>
                    <a:pt x="27" y="33"/>
                  </a:lnTo>
                  <a:moveTo>
                    <a:pt x="55" y="27"/>
                  </a:moveTo>
                  <a:lnTo>
                    <a:pt x="33" y="38"/>
                  </a:lnTo>
                  <a:lnTo>
                    <a:pt x="33" y="38"/>
                  </a:lnTo>
                  <a:moveTo>
                    <a:pt x="49" y="16"/>
                  </a:moveTo>
                  <a:lnTo>
                    <a:pt x="22" y="27"/>
                  </a:lnTo>
                  <a:lnTo>
                    <a:pt x="22" y="27"/>
                  </a:lnTo>
                  <a:moveTo>
                    <a:pt x="55" y="22"/>
                  </a:moveTo>
                  <a:lnTo>
                    <a:pt x="27" y="38"/>
                  </a:lnTo>
                  <a:lnTo>
                    <a:pt x="27" y="38"/>
                  </a:lnTo>
                  <a:moveTo>
                    <a:pt x="44" y="11"/>
                  </a:moveTo>
                  <a:lnTo>
                    <a:pt x="22" y="27"/>
                  </a:lnTo>
                  <a:lnTo>
                    <a:pt x="22" y="27"/>
                  </a:lnTo>
                  <a:moveTo>
                    <a:pt x="49" y="22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38" y="11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44" y="16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33" y="5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8" y="16"/>
                  </a:moveTo>
                  <a:lnTo>
                    <a:pt x="16" y="27"/>
                  </a:lnTo>
                  <a:lnTo>
                    <a:pt x="16" y="27"/>
                  </a:lnTo>
                  <a:moveTo>
                    <a:pt x="27" y="5"/>
                  </a:moveTo>
                  <a:lnTo>
                    <a:pt x="5" y="16"/>
                  </a:lnTo>
                  <a:lnTo>
                    <a:pt x="5" y="16"/>
                  </a:lnTo>
                  <a:moveTo>
                    <a:pt x="33" y="11"/>
                  </a:moveTo>
                  <a:lnTo>
                    <a:pt x="11" y="27"/>
                  </a:lnTo>
                  <a:lnTo>
                    <a:pt x="11" y="27"/>
                  </a:lnTo>
                  <a:moveTo>
                    <a:pt x="22" y="0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27" y="11"/>
                  </a:moveTo>
                  <a:lnTo>
                    <a:pt x="5" y="22"/>
                  </a:lnTo>
                  <a:lnTo>
                    <a:pt x="5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3" name="Freeform 116">
              <a:extLst>
                <a:ext uri="{FF2B5EF4-FFF2-40B4-BE49-F238E27FC236}">
                  <a16:creationId xmlns:a16="http://schemas.microsoft.com/office/drawing/2014/main" id="{229D0447-A84D-43FC-A4D1-6C44861A9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5" y="1548"/>
              <a:ext cx="61" cy="452"/>
            </a:xfrm>
            <a:custGeom>
              <a:avLst/>
              <a:gdLst>
                <a:gd name="T0" fmla="*/ 56 w 61"/>
                <a:gd name="T1" fmla="*/ 0 h 452"/>
                <a:gd name="T2" fmla="*/ 56 w 61"/>
                <a:gd name="T3" fmla="*/ 0 h 452"/>
                <a:gd name="T4" fmla="*/ 56 w 61"/>
                <a:gd name="T5" fmla="*/ 0 h 452"/>
                <a:gd name="T6" fmla="*/ 61 w 61"/>
                <a:gd name="T7" fmla="*/ 5 h 452"/>
                <a:gd name="T8" fmla="*/ 56 w 61"/>
                <a:gd name="T9" fmla="*/ 0 h 452"/>
                <a:gd name="T10" fmla="*/ 56 w 61"/>
                <a:gd name="T11" fmla="*/ 0 h 452"/>
                <a:gd name="T12" fmla="*/ 61 w 61"/>
                <a:gd name="T13" fmla="*/ 435 h 452"/>
                <a:gd name="T14" fmla="*/ 61 w 61"/>
                <a:gd name="T15" fmla="*/ 5 h 452"/>
                <a:gd name="T16" fmla="*/ 61 w 61"/>
                <a:gd name="T17" fmla="*/ 5 h 452"/>
                <a:gd name="T18" fmla="*/ 56 w 61"/>
                <a:gd name="T19" fmla="*/ 5 h 452"/>
                <a:gd name="T20" fmla="*/ 61 w 61"/>
                <a:gd name="T21" fmla="*/ 5 h 452"/>
                <a:gd name="T22" fmla="*/ 61 w 61"/>
                <a:gd name="T23" fmla="*/ 5 h 452"/>
                <a:gd name="T24" fmla="*/ 61 w 61"/>
                <a:gd name="T25" fmla="*/ 435 h 452"/>
                <a:gd name="T26" fmla="*/ 56 w 61"/>
                <a:gd name="T27" fmla="*/ 441 h 452"/>
                <a:gd name="T28" fmla="*/ 56 w 61"/>
                <a:gd name="T29" fmla="*/ 441 h 452"/>
                <a:gd name="T30" fmla="*/ 56 w 61"/>
                <a:gd name="T31" fmla="*/ 11 h 452"/>
                <a:gd name="T32" fmla="*/ 56 w 61"/>
                <a:gd name="T33" fmla="*/ 5 h 452"/>
                <a:gd name="T34" fmla="*/ 56 w 61"/>
                <a:gd name="T35" fmla="*/ 5 h 452"/>
                <a:gd name="T36" fmla="*/ 56 w 61"/>
                <a:gd name="T37" fmla="*/ 441 h 452"/>
                <a:gd name="T38" fmla="*/ 56 w 61"/>
                <a:gd name="T39" fmla="*/ 447 h 452"/>
                <a:gd name="T40" fmla="*/ 56 w 61"/>
                <a:gd name="T41" fmla="*/ 447 h 452"/>
                <a:gd name="T42" fmla="*/ 50 w 61"/>
                <a:gd name="T43" fmla="*/ 17 h 452"/>
                <a:gd name="T44" fmla="*/ 56 w 61"/>
                <a:gd name="T45" fmla="*/ 11 h 452"/>
                <a:gd name="T46" fmla="*/ 56 w 61"/>
                <a:gd name="T47" fmla="*/ 11 h 452"/>
                <a:gd name="T48" fmla="*/ 56 w 61"/>
                <a:gd name="T49" fmla="*/ 447 h 452"/>
                <a:gd name="T50" fmla="*/ 50 w 61"/>
                <a:gd name="T51" fmla="*/ 452 h 452"/>
                <a:gd name="T52" fmla="*/ 50 w 61"/>
                <a:gd name="T53" fmla="*/ 452 h 452"/>
                <a:gd name="T54" fmla="*/ 45 w 61"/>
                <a:gd name="T55" fmla="*/ 17 h 452"/>
                <a:gd name="T56" fmla="*/ 50 w 61"/>
                <a:gd name="T57" fmla="*/ 17 h 452"/>
                <a:gd name="T58" fmla="*/ 50 w 61"/>
                <a:gd name="T59" fmla="*/ 17 h 452"/>
                <a:gd name="T60" fmla="*/ 50 w 61"/>
                <a:gd name="T61" fmla="*/ 452 h 452"/>
                <a:gd name="T62" fmla="*/ 45 w 61"/>
                <a:gd name="T63" fmla="*/ 452 h 452"/>
                <a:gd name="T64" fmla="*/ 45 w 61"/>
                <a:gd name="T65" fmla="*/ 452 h 452"/>
                <a:gd name="T66" fmla="*/ 39 w 61"/>
                <a:gd name="T67" fmla="*/ 22 h 452"/>
                <a:gd name="T68" fmla="*/ 45 w 61"/>
                <a:gd name="T69" fmla="*/ 17 h 452"/>
                <a:gd name="T70" fmla="*/ 45 w 61"/>
                <a:gd name="T71" fmla="*/ 17 h 452"/>
                <a:gd name="T72" fmla="*/ 45 w 61"/>
                <a:gd name="T73" fmla="*/ 452 h 452"/>
                <a:gd name="T74" fmla="*/ 39 w 61"/>
                <a:gd name="T75" fmla="*/ 452 h 452"/>
                <a:gd name="T76" fmla="*/ 39 w 61"/>
                <a:gd name="T77" fmla="*/ 452 h 452"/>
                <a:gd name="T78" fmla="*/ 28 w 61"/>
                <a:gd name="T79" fmla="*/ 22 h 452"/>
                <a:gd name="T80" fmla="*/ 39 w 61"/>
                <a:gd name="T81" fmla="*/ 22 h 452"/>
                <a:gd name="T82" fmla="*/ 39 w 61"/>
                <a:gd name="T83" fmla="*/ 22 h 452"/>
                <a:gd name="T84" fmla="*/ 39 w 61"/>
                <a:gd name="T85" fmla="*/ 452 h 452"/>
                <a:gd name="T86" fmla="*/ 34 w 61"/>
                <a:gd name="T87" fmla="*/ 452 h 452"/>
                <a:gd name="T88" fmla="*/ 34 w 61"/>
                <a:gd name="T89" fmla="*/ 452 h 452"/>
                <a:gd name="T90" fmla="*/ 23 w 61"/>
                <a:gd name="T91" fmla="*/ 22 h 452"/>
                <a:gd name="T92" fmla="*/ 28 w 61"/>
                <a:gd name="T93" fmla="*/ 22 h 452"/>
                <a:gd name="T94" fmla="*/ 28 w 61"/>
                <a:gd name="T95" fmla="*/ 22 h 452"/>
                <a:gd name="T96" fmla="*/ 17 w 61"/>
                <a:gd name="T97" fmla="*/ 22 h 452"/>
                <a:gd name="T98" fmla="*/ 23 w 61"/>
                <a:gd name="T99" fmla="*/ 22 h 452"/>
                <a:gd name="T100" fmla="*/ 23 w 61"/>
                <a:gd name="T101" fmla="*/ 22 h 452"/>
                <a:gd name="T102" fmla="*/ 0 w 61"/>
                <a:gd name="T103" fmla="*/ 66 h 452"/>
                <a:gd name="T104" fmla="*/ 0 w 61"/>
                <a:gd name="T105" fmla="*/ 33 h 452"/>
                <a:gd name="T106" fmla="*/ 0 w 61"/>
                <a:gd name="T107" fmla="*/ 3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452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moveTo>
                    <a:pt x="61" y="5"/>
                  </a:moveTo>
                  <a:lnTo>
                    <a:pt x="56" y="0"/>
                  </a:lnTo>
                  <a:lnTo>
                    <a:pt x="56" y="0"/>
                  </a:lnTo>
                  <a:moveTo>
                    <a:pt x="61" y="435"/>
                  </a:moveTo>
                  <a:lnTo>
                    <a:pt x="61" y="5"/>
                  </a:lnTo>
                  <a:lnTo>
                    <a:pt x="61" y="5"/>
                  </a:lnTo>
                  <a:moveTo>
                    <a:pt x="56" y="5"/>
                  </a:moveTo>
                  <a:lnTo>
                    <a:pt x="61" y="5"/>
                  </a:lnTo>
                  <a:lnTo>
                    <a:pt x="61" y="5"/>
                  </a:lnTo>
                  <a:moveTo>
                    <a:pt x="61" y="435"/>
                  </a:moveTo>
                  <a:lnTo>
                    <a:pt x="56" y="441"/>
                  </a:lnTo>
                  <a:lnTo>
                    <a:pt x="56" y="441"/>
                  </a:lnTo>
                  <a:moveTo>
                    <a:pt x="56" y="11"/>
                  </a:moveTo>
                  <a:lnTo>
                    <a:pt x="56" y="5"/>
                  </a:lnTo>
                  <a:lnTo>
                    <a:pt x="56" y="5"/>
                  </a:lnTo>
                  <a:moveTo>
                    <a:pt x="56" y="441"/>
                  </a:moveTo>
                  <a:lnTo>
                    <a:pt x="56" y="447"/>
                  </a:lnTo>
                  <a:lnTo>
                    <a:pt x="56" y="447"/>
                  </a:lnTo>
                  <a:moveTo>
                    <a:pt x="50" y="17"/>
                  </a:moveTo>
                  <a:lnTo>
                    <a:pt x="56" y="11"/>
                  </a:lnTo>
                  <a:lnTo>
                    <a:pt x="56" y="11"/>
                  </a:lnTo>
                  <a:moveTo>
                    <a:pt x="56" y="447"/>
                  </a:moveTo>
                  <a:lnTo>
                    <a:pt x="50" y="452"/>
                  </a:lnTo>
                  <a:lnTo>
                    <a:pt x="50" y="452"/>
                  </a:lnTo>
                  <a:moveTo>
                    <a:pt x="45" y="17"/>
                  </a:moveTo>
                  <a:lnTo>
                    <a:pt x="50" y="17"/>
                  </a:lnTo>
                  <a:lnTo>
                    <a:pt x="50" y="17"/>
                  </a:lnTo>
                  <a:moveTo>
                    <a:pt x="50" y="452"/>
                  </a:moveTo>
                  <a:lnTo>
                    <a:pt x="45" y="452"/>
                  </a:lnTo>
                  <a:lnTo>
                    <a:pt x="45" y="452"/>
                  </a:lnTo>
                  <a:moveTo>
                    <a:pt x="39" y="22"/>
                  </a:moveTo>
                  <a:lnTo>
                    <a:pt x="45" y="17"/>
                  </a:lnTo>
                  <a:lnTo>
                    <a:pt x="45" y="17"/>
                  </a:lnTo>
                  <a:moveTo>
                    <a:pt x="45" y="452"/>
                  </a:moveTo>
                  <a:lnTo>
                    <a:pt x="39" y="452"/>
                  </a:lnTo>
                  <a:lnTo>
                    <a:pt x="39" y="452"/>
                  </a:lnTo>
                  <a:moveTo>
                    <a:pt x="28" y="22"/>
                  </a:moveTo>
                  <a:lnTo>
                    <a:pt x="39" y="22"/>
                  </a:lnTo>
                  <a:lnTo>
                    <a:pt x="39" y="22"/>
                  </a:lnTo>
                  <a:moveTo>
                    <a:pt x="39" y="452"/>
                  </a:moveTo>
                  <a:lnTo>
                    <a:pt x="34" y="452"/>
                  </a:lnTo>
                  <a:lnTo>
                    <a:pt x="34" y="452"/>
                  </a:lnTo>
                  <a:moveTo>
                    <a:pt x="23" y="22"/>
                  </a:moveTo>
                  <a:lnTo>
                    <a:pt x="28" y="22"/>
                  </a:lnTo>
                  <a:lnTo>
                    <a:pt x="28" y="22"/>
                  </a:lnTo>
                  <a:moveTo>
                    <a:pt x="17" y="22"/>
                  </a:moveTo>
                  <a:lnTo>
                    <a:pt x="23" y="22"/>
                  </a:lnTo>
                  <a:lnTo>
                    <a:pt x="23" y="22"/>
                  </a:lnTo>
                  <a:moveTo>
                    <a:pt x="0" y="66"/>
                  </a:move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4" name="Freeform 117">
              <a:extLst>
                <a:ext uri="{FF2B5EF4-FFF2-40B4-BE49-F238E27FC236}">
                  <a16:creationId xmlns:a16="http://schemas.microsoft.com/office/drawing/2014/main" id="{65A8C9D7-C6D2-4389-B17A-6A07633791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4" y="2006"/>
              <a:ext cx="88" cy="55"/>
            </a:xfrm>
            <a:custGeom>
              <a:avLst/>
              <a:gdLst>
                <a:gd name="T0" fmla="*/ 60 w 88"/>
                <a:gd name="T1" fmla="*/ 44 h 55"/>
                <a:gd name="T2" fmla="*/ 88 w 88"/>
                <a:gd name="T3" fmla="*/ 38 h 55"/>
                <a:gd name="T4" fmla="*/ 66 w 88"/>
                <a:gd name="T5" fmla="*/ 55 h 55"/>
                <a:gd name="T6" fmla="*/ 60 w 88"/>
                <a:gd name="T7" fmla="*/ 49 h 55"/>
                <a:gd name="T8" fmla="*/ 82 w 88"/>
                <a:gd name="T9" fmla="*/ 27 h 55"/>
                <a:gd name="T10" fmla="*/ 55 w 88"/>
                <a:gd name="T11" fmla="*/ 44 h 55"/>
                <a:gd name="T12" fmla="*/ 55 w 88"/>
                <a:gd name="T13" fmla="*/ 38 h 55"/>
                <a:gd name="T14" fmla="*/ 82 w 88"/>
                <a:gd name="T15" fmla="*/ 33 h 55"/>
                <a:gd name="T16" fmla="*/ 55 w 88"/>
                <a:gd name="T17" fmla="*/ 49 h 55"/>
                <a:gd name="T18" fmla="*/ 55 w 88"/>
                <a:gd name="T19" fmla="*/ 44 h 55"/>
                <a:gd name="T20" fmla="*/ 71 w 88"/>
                <a:gd name="T21" fmla="*/ 22 h 55"/>
                <a:gd name="T22" fmla="*/ 49 w 88"/>
                <a:gd name="T23" fmla="*/ 38 h 55"/>
                <a:gd name="T24" fmla="*/ 44 w 88"/>
                <a:gd name="T25" fmla="*/ 33 h 55"/>
                <a:gd name="T26" fmla="*/ 71 w 88"/>
                <a:gd name="T27" fmla="*/ 27 h 55"/>
                <a:gd name="T28" fmla="*/ 49 w 88"/>
                <a:gd name="T29" fmla="*/ 44 h 55"/>
                <a:gd name="T30" fmla="*/ 44 w 88"/>
                <a:gd name="T31" fmla="*/ 38 h 55"/>
                <a:gd name="T32" fmla="*/ 60 w 88"/>
                <a:gd name="T33" fmla="*/ 16 h 55"/>
                <a:gd name="T34" fmla="*/ 38 w 88"/>
                <a:gd name="T35" fmla="*/ 33 h 55"/>
                <a:gd name="T36" fmla="*/ 38 w 88"/>
                <a:gd name="T37" fmla="*/ 38 h 55"/>
                <a:gd name="T38" fmla="*/ 55 w 88"/>
                <a:gd name="T39" fmla="*/ 16 h 55"/>
                <a:gd name="T40" fmla="*/ 33 w 88"/>
                <a:gd name="T41" fmla="*/ 27 h 55"/>
                <a:gd name="T42" fmla="*/ 27 w 88"/>
                <a:gd name="T43" fmla="*/ 27 h 55"/>
                <a:gd name="T44" fmla="*/ 55 w 88"/>
                <a:gd name="T45" fmla="*/ 22 h 55"/>
                <a:gd name="T46" fmla="*/ 33 w 88"/>
                <a:gd name="T47" fmla="*/ 33 h 55"/>
                <a:gd name="T48" fmla="*/ 27 w 88"/>
                <a:gd name="T49" fmla="*/ 33 h 55"/>
                <a:gd name="T50" fmla="*/ 49 w 88"/>
                <a:gd name="T51" fmla="*/ 11 h 55"/>
                <a:gd name="T52" fmla="*/ 22 w 88"/>
                <a:gd name="T53" fmla="*/ 22 h 55"/>
                <a:gd name="T54" fmla="*/ 22 w 88"/>
                <a:gd name="T55" fmla="*/ 22 h 55"/>
                <a:gd name="T56" fmla="*/ 49 w 88"/>
                <a:gd name="T57" fmla="*/ 16 h 55"/>
                <a:gd name="T58" fmla="*/ 22 w 88"/>
                <a:gd name="T59" fmla="*/ 27 h 55"/>
                <a:gd name="T60" fmla="*/ 22 w 88"/>
                <a:gd name="T61" fmla="*/ 27 h 55"/>
                <a:gd name="T62" fmla="*/ 38 w 88"/>
                <a:gd name="T63" fmla="*/ 5 h 55"/>
                <a:gd name="T64" fmla="*/ 16 w 88"/>
                <a:gd name="T65" fmla="*/ 16 h 55"/>
                <a:gd name="T66" fmla="*/ 16 w 88"/>
                <a:gd name="T67" fmla="*/ 22 h 55"/>
                <a:gd name="T68" fmla="*/ 33 w 88"/>
                <a:gd name="T69" fmla="*/ 5 h 55"/>
                <a:gd name="T70" fmla="*/ 11 w 88"/>
                <a:gd name="T71" fmla="*/ 16 h 55"/>
                <a:gd name="T72" fmla="*/ 11 w 88"/>
                <a:gd name="T73" fmla="*/ 22 h 55"/>
                <a:gd name="T74" fmla="*/ 27 w 88"/>
                <a:gd name="T75" fmla="*/ 0 h 55"/>
                <a:gd name="T76" fmla="*/ 5 w 88"/>
                <a:gd name="T77" fmla="*/ 11 h 55"/>
                <a:gd name="T78" fmla="*/ 5 w 88"/>
                <a:gd name="T79" fmla="*/ 16 h 55"/>
                <a:gd name="T80" fmla="*/ 22 w 88"/>
                <a:gd name="T81" fmla="*/ 0 h 55"/>
                <a:gd name="T82" fmla="*/ 0 w 88"/>
                <a:gd name="T83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55">
                  <a:moveTo>
                    <a:pt x="88" y="33"/>
                  </a:moveTo>
                  <a:lnTo>
                    <a:pt x="60" y="44"/>
                  </a:lnTo>
                  <a:lnTo>
                    <a:pt x="60" y="44"/>
                  </a:lnTo>
                  <a:moveTo>
                    <a:pt x="88" y="38"/>
                  </a:moveTo>
                  <a:lnTo>
                    <a:pt x="66" y="55"/>
                  </a:lnTo>
                  <a:lnTo>
                    <a:pt x="66" y="55"/>
                  </a:lnTo>
                  <a:moveTo>
                    <a:pt x="88" y="38"/>
                  </a:moveTo>
                  <a:lnTo>
                    <a:pt x="60" y="49"/>
                  </a:lnTo>
                  <a:lnTo>
                    <a:pt x="60" y="49"/>
                  </a:lnTo>
                  <a:moveTo>
                    <a:pt x="82" y="27"/>
                  </a:moveTo>
                  <a:lnTo>
                    <a:pt x="55" y="44"/>
                  </a:lnTo>
                  <a:lnTo>
                    <a:pt x="55" y="44"/>
                  </a:lnTo>
                  <a:moveTo>
                    <a:pt x="77" y="27"/>
                  </a:moveTo>
                  <a:lnTo>
                    <a:pt x="55" y="38"/>
                  </a:lnTo>
                  <a:lnTo>
                    <a:pt x="55" y="38"/>
                  </a:lnTo>
                  <a:moveTo>
                    <a:pt x="82" y="33"/>
                  </a:moveTo>
                  <a:lnTo>
                    <a:pt x="55" y="49"/>
                  </a:lnTo>
                  <a:lnTo>
                    <a:pt x="55" y="49"/>
                  </a:lnTo>
                  <a:moveTo>
                    <a:pt x="77" y="33"/>
                  </a:moveTo>
                  <a:lnTo>
                    <a:pt x="55" y="44"/>
                  </a:lnTo>
                  <a:lnTo>
                    <a:pt x="55" y="44"/>
                  </a:lnTo>
                  <a:moveTo>
                    <a:pt x="71" y="22"/>
                  </a:moveTo>
                  <a:lnTo>
                    <a:pt x="49" y="38"/>
                  </a:lnTo>
                  <a:lnTo>
                    <a:pt x="49" y="38"/>
                  </a:lnTo>
                  <a:moveTo>
                    <a:pt x="66" y="22"/>
                  </a:moveTo>
                  <a:lnTo>
                    <a:pt x="44" y="33"/>
                  </a:lnTo>
                  <a:lnTo>
                    <a:pt x="44" y="33"/>
                  </a:lnTo>
                  <a:moveTo>
                    <a:pt x="71" y="27"/>
                  </a:moveTo>
                  <a:lnTo>
                    <a:pt x="49" y="44"/>
                  </a:lnTo>
                  <a:lnTo>
                    <a:pt x="49" y="44"/>
                  </a:lnTo>
                  <a:moveTo>
                    <a:pt x="66" y="27"/>
                  </a:moveTo>
                  <a:lnTo>
                    <a:pt x="44" y="38"/>
                  </a:lnTo>
                  <a:lnTo>
                    <a:pt x="44" y="38"/>
                  </a:lnTo>
                  <a:moveTo>
                    <a:pt x="60" y="16"/>
                  </a:moveTo>
                  <a:lnTo>
                    <a:pt x="38" y="33"/>
                  </a:lnTo>
                  <a:lnTo>
                    <a:pt x="38" y="33"/>
                  </a:lnTo>
                  <a:moveTo>
                    <a:pt x="60" y="22"/>
                  </a:moveTo>
                  <a:lnTo>
                    <a:pt x="38" y="38"/>
                  </a:lnTo>
                  <a:lnTo>
                    <a:pt x="38" y="38"/>
                  </a:lnTo>
                  <a:moveTo>
                    <a:pt x="55" y="16"/>
                  </a:moveTo>
                  <a:lnTo>
                    <a:pt x="33" y="27"/>
                  </a:lnTo>
                  <a:lnTo>
                    <a:pt x="33" y="27"/>
                  </a:lnTo>
                  <a:moveTo>
                    <a:pt x="55" y="11"/>
                  </a:moveTo>
                  <a:lnTo>
                    <a:pt x="27" y="27"/>
                  </a:lnTo>
                  <a:lnTo>
                    <a:pt x="27" y="27"/>
                  </a:lnTo>
                  <a:moveTo>
                    <a:pt x="55" y="22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55" y="16"/>
                  </a:moveTo>
                  <a:lnTo>
                    <a:pt x="27" y="33"/>
                  </a:lnTo>
                  <a:lnTo>
                    <a:pt x="27" y="33"/>
                  </a:lnTo>
                  <a:moveTo>
                    <a:pt x="49" y="11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44" y="5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49" y="16"/>
                  </a:moveTo>
                  <a:lnTo>
                    <a:pt x="22" y="27"/>
                  </a:lnTo>
                  <a:lnTo>
                    <a:pt x="22" y="27"/>
                  </a:lnTo>
                  <a:moveTo>
                    <a:pt x="44" y="11"/>
                  </a:moveTo>
                  <a:lnTo>
                    <a:pt x="22" y="27"/>
                  </a:lnTo>
                  <a:lnTo>
                    <a:pt x="22" y="27"/>
                  </a:lnTo>
                  <a:moveTo>
                    <a:pt x="38" y="5"/>
                  </a:moveTo>
                  <a:lnTo>
                    <a:pt x="16" y="16"/>
                  </a:lnTo>
                  <a:lnTo>
                    <a:pt x="16" y="16"/>
                  </a:lnTo>
                  <a:moveTo>
                    <a:pt x="38" y="11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33" y="5"/>
                  </a:moveTo>
                  <a:lnTo>
                    <a:pt x="11" y="16"/>
                  </a:lnTo>
                  <a:lnTo>
                    <a:pt x="11" y="16"/>
                  </a:lnTo>
                  <a:moveTo>
                    <a:pt x="33" y="5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27" y="0"/>
                  </a:moveTo>
                  <a:lnTo>
                    <a:pt x="5" y="11"/>
                  </a:lnTo>
                  <a:lnTo>
                    <a:pt x="5" y="11"/>
                  </a:lnTo>
                  <a:moveTo>
                    <a:pt x="27" y="5"/>
                  </a:moveTo>
                  <a:lnTo>
                    <a:pt x="5" y="16"/>
                  </a:lnTo>
                  <a:lnTo>
                    <a:pt x="5" y="16"/>
                  </a:lnTo>
                  <a:moveTo>
                    <a:pt x="22" y="0"/>
                  </a:move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5" name="Freeform 118">
              <a:extLst>
                <a:ext uri="{FF2B5EF4-FFF2-40B4-BE49-F238E27FC236}">
                  <a16:creationId xmlns:a16="http://schemas.microsoft.com/office/drawing/2014/main" id="{8C5140C1-02DC-415D-9EDB-9E277EAC0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7" y="1581"/>
              <a:ext cx="60" cy="441"/>
            </a:xfrm>
            <a:custGeom>
              <a:avLst/>
              <a:gdLst>
                <a:gd name="T0" fmla="*/ 60 w 60"/>
                <a:gd name="T1" fmla="*/ 419 h 441"/>
                <a:gd name="T2" fmla="*/ 60 w 60"/>
                <a:gd name="T3" fmla="*/ 0 h 441"/>
                <a:gd name="T4" fmla="*/ 60 w 60"/>
                <a:gd name="T5" fmla="*/ 0 h 441"/>
                <a:gd name="T6" fmla="*/ 60 w 60"/>
                <a:gd name="T7" fmla="*/ 419 h 441"/>
                <a:gd name="T8" fmla="*/ 60 w 60"/>
                <a:gd name="T9" fmla="*/ 425 h 441"/>
                <a:gd name="T10" fmla="*/ 60 w 60"/>
                <a:gd name="T11" fmla="*/ 425 h 441"/>
                <a:gd name="T12" fmla="*/ 60 w 60"/>
                <a:gd name="T13" fmla="*/ 425 h 441"/>
                <a:gd name="T14" fmla="*/ 55 w 60"/>
                <a:gd name="T15" fmla="*/ 430 h 441"/>
                <a:gd name="T16" fmla="*/ 55 w 60"/>
                <a:gd name="T17" fmla="*/ 430 h 441"/>
                <a:gd name="T18" fmla="*/ 55 w 60"/>
                <a:gd name="T19" fmla="*/ 430 h 441"/>
                <a:gd name="T20" fmla="*/ 49 w 60"/>
                <a:gd name="T21" fmla="*/ 436 h 441"/>
                <a:gd name="T22" fmla="*/ 49 w 60"/>
                <a:gd name="T23" fmla="*/ 436 h 441"/>
                <a:gd name="T24" fmla="*/ 49 w 60"/>
                <a:gd name="T25" fmla="*/ 436 h 441"/>
                <a:gd name="T26" fmla="*/ 44 w 60"/>
                <a:gd name="T27" fmla="*/ 436 h 441"/>
                <a:gd name="T28" fmla="*/ 44 w 60"/>
                <a:gd name="T29" fmla="*/ 436 h 441"/>
                <a:gd name="T30" fmla="*/ 44 w 60"/>
                <a:gd name="T31" fmla="*/ 436 h 441"/>
                <a:gd name="T32" fmla="*/ 38 w 60"/>
                <a:gd name="T33" fmla="*/ 436 h 441"/>
                <a:gd name="T34" fmla="*/ 38 w 60"/>
                <a:gd name="T35" fmla="*/ 436 h 441"/>
                <a:gd name="T36" fmla="*/ 38 w 60"/>
                <a:gd name="T37" fmla="*/ 436 h 441"/>
                <a:gd name="T38" fmla="*/ 27 w 60"/>
                <a:gd name="T39" fmla="*/ 441 h 441"/>
                <a:gd name="T40" fmla="*/ 27 w 60"/>
                <a:gd name="T41" fmla="*/ 441 h 441"/>
                <a:gd name="T42" fmla="*/ 27 w 60"/>
                <a:gd name="T43" fmla="*/ 441 h 441"/>
                <a:gd name="T44" fmla="*/ 22 w 60"/>
                <a:gd name="T45" fmla="*/ 436 h 441"/>
                <a:gd name="T46" fmla="*/ 22 w 60"/>
                <a:gd name="T47" fmla="*/ 436 h 441"/>
                <a:gd name="T48" fmla="*/ 22 w 60"/>
                <a:gd name="T49" fmla="*/ 436 h 441"/>
                <a:gd name="T50" fmla="*/ 16 w 60"/>
                <a:gd name="T51" fmla="*/ 436 h 441"/>
                <a:gd name="T52" fmla="*/ 16 w 60"/>
                <a:gd name="T53" fmla="*/ 436 h 441"/>
                <a:gd name="T54" fmla="*/ 16 w 60"/>
                <a:gd name="T55" fmla="*/ 436 h 441"/>
                <a:gd name="T56" fmla="*/ 5 w 60"/>
                <a:gd name="T57" fmla="*/ 436 h 441"/>
                <a:gd name="T58" fmla="*/ 5 w 60"/>
                <a:gd name="T59" fmla="*/ 436 h 441"/>
                <a:gd name="T60" fmla="*/ 5 w 60"/>
                <a:gd name="T61" fmla="*/ 436 h 441"/>
                <a:gd name="T62" fmla="*/ 0 w 60"/>
                <a:gd name="T63" fmla="*/ 430 h 441"/>
                <a:gd name="T64" fmla="*/ 0 w 60"/>
                <a:gd name="T65" fmla="*/ 430 h 441"/>
                <a:gd name="T66" fmla="*/ 0 w 60"/>
                <a:gd name="T67" fmla="*/ 430 h 441"/>
                <a:gd name="T68" fmla="*/ 0 w 60"/>
                <a:gd name="T69" fmla="*/ 425 h 441"/>
                <a:gd name="T70" fmla="*/ 0 w 60"/>
                <a:gd name="T71" fmla="*/ 425 h 441"/>
                <a:gd name="T72" fmla="*/ 0 w 60"/>
                <a:gd name="T73" fmla="*/ 425 h 441"/>
                <a:gd name="T74" fmla="*/ 0 w 60"/>
                <a:gd name="T75" fmla="*/ 419 h 441"/>
                <a:gd name="T76" fmla="*/ 0 w 60"/>
                <a:gd name="T77" fmla="*/ 419 h 441"/>
                <a:gd name="T78" fmla="*/ 0 w 60"/>
                <a:gd name="T79" fmla="*/ 419 h 441"/>
                <a:gd name="T80" fmla="*/ 0 w 60"/>
                <a:gd name="T81" fmla="*/ 0 h 441"/>
                <a:gd name="T82" fmla="*/ 0 w 60"/>
                <a:gd name="T8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" h="441">
                  <a:moveTo>
                    <a:pt x="60" y="419"/>
                  </a:moveTo>
                  <a:lnTo>
                    <a:pt x="60" y="0"/>
                  </a:lnTo>
                  <a:lnTo>
                    <a:pt x="60" y="0"/>
                  </a:lnTo>
                  <a:moveTo>
                    <a:pt x="60" y="419"/>
                  </a:moveTo>
                  <a:lnTo>
                    <a:pt x="60" y="425"/>
                  </a:lnTo>
                  <a:lnTo>
                    <a:pt x="60" y="425"/>
                  </a:lnTo>
                  <a:moveTo>
                    <a:pt x="60" y="425"/>
                  </a:moveTo>
                  <a:lnTo>
                    <a:pt x="55" y="430"/>
                  </a:lnTo>
                  <a:lnTo>
                    <a:pt x="55" y="430"/>
                  </a:lnTo>
                  <a:moveTo>
                    <a:pt x="55" y="430"/>
                  </a:moveTo>
                  <a:lnTo>
                    <a:pt x="49" y="436"/>
                  </a:lnTo>
                  <a:lnTo>
                    <a:pt x="49" y="436"/>
                  </a:lnTo>
                  <a:moveTo>
                    <a:pt x="49" y="436"/>
                  </a:moveTo>
                  <a:lnTo>
                    <a:pt x="44" y="436"/>
                  </a:lnTo>
                  <a:lnTo>
                    <a:pt x="44" y="436"/>
                  </a:lnTo>
                  <a:moveTo>
                    <a:pt x="44" y="436"/>
                  </a:moveTo>
                  <a:lnTo>
                    <a:pt x="38" y="436"/>
                  </a:lnTo>
                  <a:lnTo>
                    <a:pt x="38" y="436"/>
                  </a:lnTo>
                  <a:moveTo>
                    <a:pt x="38" y="436"/>
                  </a:moveTo>
                  <a:lnTo>
                    <a:pt x="27" y="441"/>
                  </a:lnTo>
                  <a:lnTo>
                    <a:pt x="27" y="441"/>
                  </a:lnTo>
                  <a:moveTo>
                    <a:pt x="27" y="441"/>
                  </a:moveTo>
                  <a:lnTo>
                    <a:pt x="22" y="436"/>
                  </a:lnTo>
                  <a:lnTo>
                    <a:pt x="22" y="436"/>
                  </a:lnTo>
                  <a:moveTo>
                    <a:pt x="22" y="436"/>
                  </a:moveTo>
                  <a:lnTo>
                    <a:pt x="16" y="436"/>
                  </a:lnTo>
                  <a:lnTo>
                    <a:pt x="16" y="436"/>
                  </a:lnTo>
                  <a:moveTo>
                    <a:pt x="16" y="436"/>
                  </a:moveTo>
                  <a:lnTo>
                    <a:pt x="5" y="436"/>
                  </a:lnTo>
                  <a:lnTo>
                    <a:pt x="5" y="436"/>
                  </a:lnTo>
                  <a:moveTo>
                    <a:pt x="5" y="436"/>
                  </a:moveTo>
                  <a:lnTo>
                    <a:pt x="0" y="430"/>
                  </a:lnTo>
                  <a:lnTo>
                    <a:pt x="0" y="430"/>
                  </a:lnTo>
                  <a:moveTo>
                    <a:pt x="0" y="430"/>
                  </a:moveTo>
                  <a:lnTo>
                    <a:pt x="0" y="425"/>
                  </a:lnTo>
                  <a:lnTo>
                    <a:pt x="0" y="425"/>
                  </a:lnTo>
                  <a:moveTo>
                    <a:pt x="0" y="425"/>
                  </a:moveTo>
                  <a:lnTo>
                    <a:pt x="0" y="419"/>
                  </a:lnTo>
                  <a:lnTo>
                    <a:pt x="0" y="419"/>
                  </a:lnTo>
                  <a:moveTo>
                    <a:pt x="0" y="41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6" name="Freeform 119">
              <a:extLst>
                <a:ext uri="{FF2B5EF4-FFF2-40B4-BE49-F238E27FC236}">
                  <a16:creationId xmlns:a16="http://schemas.microsoft.com/office/drawing/2014/main" id="{C2C4D893-DB05-47E7-A004-226183B6A7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2" y="1961"/>
              <a:ext cx="94" cy="61"/>
            </a:xfrm>
            <a:custGeom>
              <a:avLst/>
              <a:gdLst>
                <a:gd name="T0" fmla="*/ 66 w 94"/>
                <a:gd name="T1" fmla="*/ 50 h 61"/>
                <a:gd name="T2" fmla="*/ 94 w 94"/>
                <a:gd name="T3" fmla="*/ 50 h 61"/>
                <a:gd name="T4" fmla="*/ 72 w 94"/>
                <a:gd name="T5" fmla="*/ 61 h 61"/>
                <a:gd name="T6" fmla="*/ 66 w 94"/>
                <a:gd name="T7" fmla="*/ 56 h 61"/>
                <a:gd name="T8" fmla="*/ 88 w 94"/>
                <a:gd name="T9" fmla="*/ 39 h 61"/>
                <a:gd name="T10" fmla="*/ 61 w 94"/>
                <a:gd name="T11" fmla="*/ 50 h 61"/>
                <a:gd name="T12" fmla="*/ 61 w 94"/>
                <a:gd name="T13" fmla="*/ 56 h 61"/>
                <a:gd name="T14" fmla="*/ 83 w 94"/>
                <a:gd name="T15" fmla="*/ 34 h 61"/>
                <a:gd name="T16" fmla="*/ 61 w 94"/>
                <a:gd name="T17" fmla="*/ 50 h 61"/>
                <a:gd name="T18" fmla="*/ 61 w 94"/>
                <a:gd name="T19" fmla="*/ 50 h 61"/>
                <a:gd name="T20" fmla="*/ 77 w 94"/>
                <a:gd name="T21" fmla="*/ 34 h 61"/>
                <a:gd name="T22" fmla="*/ 55 w 94"/>
                <a:gd name="T23" fmla="*/ 45 h 61"/>
                <a:gd name="T24" fmla="*/ 50 w 94"/>
                <a:gd name="T25" fmla="*/ 45 h 61"/>
                <a:gd name="T26" fmla="*/ 77 w 94"/>
                <a:gd name="T27" fmla="*/ 39 h 61"/>
                <a:gd name="T28" fmla="*/ 55 w 94"/>
                <a:gd name="T29" fmla="*/ 50 h 61"/>
                <a:gd name="T30" fmla="*/ 50 w 94"/>
                <a:gd name="T31" fmla="*/ 50 h 61"/>
                <a:gd name="T32" fmla="*/ 66 w 94"/>
                <a:gd name="T33" fmla="*/ 28 h 61"/>
                <a:gd name="T34" fmla="*/ 44 w 94"/>
                <a:gd name="T35" fmla="*/ 39 h 61"/>
                <a:gd name="T36" fmla="*/ 39 w 94"/>
                <a:gd name="T37" fmla="*/ 39 h 61"/>
                <a:gd name="T38" fmla="*/ 66 w 94"/>
                <a:gd name="T39" fmla="*/ 34 h 61"/>
                <a:gd name="T40" fmla="*/ 44 w 94"/>
                <a:gd name="T41" fmla="*/ 45 h 61"/>
                <a:gd name="T42" fmla="*/ 39 w 94"/>
                <a:gd name="T43" fmla="*/ 45 h 61"/>
                <a:gd name="T44" fmla="*/ 61 w 94"/>
                <a:gd name="T45" fmla="*/ 22 h 61"/>
                <a:gd name="T46" fmla="*/ 33 w 94"/>
                <a:gd name="T47" fmla="*/ 34 h 61"/>
                <a:gd name="T48" fmla="*/ 33 w 94"/>
                <a:gd name="T49" fmla="*/ 39 h 61"/>
                <a:gd name="T50" fmla="*/ 55 w 94"/>
                <a:gd name="T51" fmla="*/ 17 h 61"/>
                <a:gd name="T52" fmla="*/ 33 w 94"/>
                <a:gd name="T53" fmla="*/ 34 h 61"/>
                <a:gd name="T54" fmla="*/ 33 w 94"/>
                <a:gd name="T55" fmla="*/ 39 h 61"/>
                <a:gd name="T56" fmla="*/ 50 w 94"/>
                <a:gd name="T57" fmla="*/ 17 h 61"/>
                <a:gd name="T58" fmla="*/ 28 w 94"/>
                <a:gd name="T59" fmla="*/ 28 h 61"/>
                <a:gd name="T60" fmla="*/ 28 w 94"/>
                <a:gd name="T61" fmla="*/ 34 h 61"/>
                <a:gd name="T62" fmla="*/ 44 w 94"/>
                <a:gd name="T63" fmla="*/ 11 h 61"/>
                <a:gd name="T64" fmla="*/ 22 w 94"/>
                <a:gd name="T65" fmla="*/ 28 h 61"/>
                <a:gd name="T66" fmla="*/ 22 w 94"/>
                <a:gd name="T67" fmla="*/ 34 h 61"/>
                <a:gd name="T68" fmla="*/ 39 w 94"/>
                <a:gd name="T69" fmla="*/ 11 h 61"/>
                <a:gd name="T70" fmla="*/ 17 w 94"/>
                <a:gd name="T71" fmla="*/ 22 h 61"/>
                <a:gd name="T72" fmla="*/ 17 w 94"/>
                <a:gd name="T73" fmla="*/ 28 h 61"/>
                <a:gd name="T74" fmla="*/ 33 w 94"/>
                <a:gd name="T75" fmla="*/ 6 h 61"/>
                <a:gd name="T76" fmla="*/ 11 w 94"/>
                <a:gd name="T77" fmla="*/ 22 h 61"/>
                <a:gd name="T78" fmla="*/ 11 w 94"/>
                <a:gd name="T79" fmla="*/ 28 h 61"/>
                <a:gd name="T80" fmla="*/ 33 w 94"/>
                <a:gd name="T81" fmla="*/ 6 h 61"/>
                <a:gd name="T82" fmla="*/ 6 w 94"/>
                <a:gd name="T83" fmla="*/ 17 h 61"/>
                <a:gd name="T84" fmla="*/ 0 w 94"/>
                <a:gd name="T85" fmla="*/ 17 h 61"/>
                <a:gd name="T86" fmla="*/ 33 w 94"/>
                <a:gd name="T87" fmla="*/ 11 h 61"/>
                <a:gd name="T88" fmla="*/ 6 w 94"/>
                <a:gd name="T89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61">
                  <a:moveTo>
                    <a:pt x="94" y="39"/>
                  </a:moveTo>
                  <a:lnTo>
                    <a:pt x="66" y="50"/>
                  </a:lnTo>
                  <a:lnTo>
                    <a:pt x="66" y="50"/>
                  </a:lnTo>
                  <a:moveTo>
                    <a:pt x="94" y="50"/>
                  </a:moveTo>
                  <a:lnTo>
                    <a:pt x="72" y="61"/>
                  </a:lnTo>
                  <a:lnTo>
                    <a:pt x="72" y="61"/>
                  </a:lnTo>
                  <a:moveTo>
                    <a:pt x="94" y="45"/>
                  </a:moveTo>
                  <a:lnTo>
                    <a:pt x="66" y="56"/>
                  </a:lnTo>
                  <a:lnTo>
                    <a:pt x="66" y="56"/>
                  </a:lnTo>
                  <a:moveTo>
                    <a:pt x="88" y="39"/>
                  </a:moveTo>
                  <a:lnTo>
                    <a:pt x="61" y="50"/>
                  </a:lnTo>
                  <a:lnTo>
                    <a:pt x="61" y="50"/>
                  </a:lnTo>
                  <a:moveTo>
                    <a:pt x="88" y="45"/>
                  </a:moveTo>
                  <a:lnTo>
                    <a:pt x="61" y="56"/>
                  </a:lnTo>
                  <a:lnTo>
                    <a:pt x="61" y="56"/>
                  </a:lnTo>
                  <a:moveTo>
                    <a:pt x="83" y="34"/>
                  </a:moveTo>
                  <a:lnTo>
                    <a:pt x="61" y="50"/>
                  </a:lnTo>
                  <a:lnTo>
                    <a:pt x="61" y="50"/>
                  </a:lnTo>
                  <a:moveTo>
                    <a:pt x="83" y="39"/>
                  </a:moveTo>
                  <a:lnTo>
                    <a:pt x="61" y="50"/>
                  </a:lnTo>
                  <a:lnTo>
                    <a:pt x="61" y="50"/>
                  </a:lnTo>
                  <a:moveTo>
                    <a:pt x="77" y="34"/>
                  </a:moveTo>
                  <a:lnTo>
                    <a:pt x="55" y="45"/>
                  </a:lnTo>
                  <a:lnTo>
                    <a:pt x="55" y="45"/>
                  </a:lnTo>
                  <a:moveTo>
                    <a:pt x="72" y="28"/>
                  </a:moveTo>
                  <a:lnTo>
                    <a:pt x="50" y="45"/>
                  </a:lnTo>
                  <a:lnTo>
                    <a:pt x="50" y="45"/>
                  </a:lnTo>
                  <a:moveTo>
                    <a:pt x="77" y="39"/>
                  </a:moveTo>
                  <a:lnTo>
                    <a:pt x="55" y="50"/>
                  </a:lnTo>
                  <a:lnTo>
                    <a:pt x="55" y="50"/>
                  </a:lnTo>
                  <a:moveTo>
                    <a:pt x="72" y="34"/>
                  </a:moveTo>
                  <a:lnTo>
                    <a:pt x="50" y="50"/>
                  </a:lnTo>
                  <a:lnTo>
                    <a:pt x="50" y="50"/>
                  </a:lnTo>
                  <a:moveTo>
                    <a:pt x="66" y="28"/>
                  </a:moveTo>
                  <a:lnTo>
                    <a:pt x="44" y="39"/>
                  </a:lnTo>
                  <a:lnTo>
                    <a:pt x="44" y="39"/>
                  </a:lnTo>
                  <a:moveTo>
                    <a:pt x="61" y="22"/>
                  </a:moveTo>
                  <a:lnTo>
                    <a:pt x="39" y="39"/>
                  </a:lnTo>
                  <a:lnTo>
                    <a:pt x="39" y="39"/>
                  </a:lnTo>
                  <a:moveTo>
                    <a:pt x="66" y="34"/>
                  </a:moveTo>
                  <a:lnTo>
                    <a:pt x="44" y="45"/>
                  </a:lnTo>
                  <a:lnTo>
                    <a:pt x="44" y="45"/>
                  </a:lnTo>
                  <a:moveTo>
                    <a:pt x="61" y="28"/>
                  </a:moveTo>
                  <a:lnTo>
                    <a:pt x="39" y="45"/>
                  </a:lnTo>
                  <a:lnTo>
                    <a:pt x="39" y="45"/>
                  </a:lnTo>
                  <a:moveTo>
                    <a:pt x="61" y="22"/>
                  </a:moveTo>
                  <a:lnTo>
                    <a:pt x="33" y="34"/>
                  </a:lnTo>
                  <a:lnTo>
                    <a:pt x="33" y="34"/>
                  </a:lnTo>
                  <a:moveTo>
                    <a:pt x="61" y="28"/>
                  </a:moveTo>
                  <a:lnTo>
                    <a:pt x="33" y="39"/>
                  </a:lnTo>
                  <a:lnTo>
                    <a:pt x="33" y="39"/>
                  </a:lnTo>
                  <a:moveTo>
                    <a:pt x="55" y="17"/>
                  </a:moveTo>
                  <a:lnTo>
                    <a:pt x="33" y="34"/>
                  </a:lnTo>
                  <a:lnTo>
                    <a:pt x="33" y="34"/>
                  </a:lnTo>
                  <a:moveTo>
                    <a:pt x="55" y="22"/>
                  </a:moveTo>
                  <a:lnTo>
                    <a:pt x="33" y="39"/>
                  </a:lnTo>
                  <a:lnTo>
                    <a:pt x="33" y="39"/>
                  </a:lnTo>
                  <a:moveTo>
                    <a:pt x="50" y="17"/>
                  </a:moveTo>
                  <a:lnTo>
                    <a:pt x="28" y="28"/>
                  </a:lnTo>
                  <a:lnTo>
                    <a:pt x="28" y="28"/>
                  </a:lnTo>
                  <a:moveTo>
                    <a:pt x="50" y="22"/>
                  </a:moveTo>
                  <a:lnTo>
                    <a:pt x="28" y="34"/>
                  </a:lnTo>
                  <a:lnTo>
                    <a:pt x="28" y="34"/>
                  </a:lnTo>
                  <a:moveTo>
                    <a:pt x="44" y="11"/>
                  </a:moveTo>
                  <a:lnTo>
                    <a:pt x="22" y="28"/>
                  </a:lnTo>
                  <a:lnTo>
                    <a:pt x="22" y="28"/>
                  </a:lnTo>
                  <a:moveTo>
                    <a:pt x="44" y="17"/>
                  </a:moveTo>
                  <a:lnTo>
                    <a:pt x="22" y="34"/>
                  </a:lnTo>
                  <a:lnTo>
                    <a:pt x="22" y="34"/>
                  </a:lnTo>
                  <a:moveTo>
                    <a:pt x="39" y="11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39" y="17"/>
                  </a:moveTo>
                  <a:lnTo>
                    <a:pt x="17" y="28"/>
                  </a:lnTo>
                  <a:lnTo>
                    <a:pt x="17" y="28"/>
                  </a:lnTo>
                  <a:moveTo>
                    <a:pt x="33" y="6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3" y="11"/>
                  </a:moveTo>
                  <a:lnTo>
                    <a:pt x="11" y="28"/>
                  </a:lnTo>
                  <a:lnTo>
                    <a:pt x="11" y="28"/>
                  </a:lnTo>
                  <a:moveTo>
                    <a:pt x="33" y="6"/>
                  </a:moveTo>
                  <a:lnTo>
                    <a:pt x="6" y="17"/>
                  </a:lnTo>
                  <a:lnTo>
                    <a:pt x="6" y="17"/>
                  </a:lnTo>
                  <a:moveTo>
                    <a:pt x="28" y="0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33" y="11"/>
                  </a:moveTo>
                  <a:lnTo>
                    <a:pt x="6" y="22"/>
                  </a:lnTo>
                  <a:lnTo>
                    <a:pt x="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7" name="Freeform 120">
              <a:extLst>
                <a:ext uri="{FF2B5EF4-FFF2-40B4-BE49-F238E27FC236}">
                  <a16:creationId xmlns:a16="http://schemas.microsoft.com/office/drawing/2014/main" id="{AABF91DD-D27B-4D48-BA0A-618EA9F678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3" y="3478"/>
              <a:ext cx="82" cy="88"/>
            </a:xfrm>
            <a:custGeom>
              <a:avLst/>
              <a:gdLst>
                <a:gd name="T0" fmla="*/ 82 w 82"/>
                <a:gd name="T1" fmla="*/ 71 h 88"/>
                <a:gd name="T2" fmla="*/ 82 w 82"/>
                <a:gd name="T3" fmla="*/ 71 h 88"/>
                <a:gd name="T4" fmla="*/ 77 w 82"/>
                <a:gd name="T5" fmla="*/ 77 h 88"/>
                <a:gd name="T6" fmla="*/ 66 w 82"/>
                <a:gd name="T7" fmla="*/ 82 h 88"/>
                <a:gd name="T8" fmla="*/ 66 w 82"/>
                <a:gd name="T9" fmla="*/ 82 h 88"/>
                <a:gd name="T10" fmla="*/ 60 w 82"/>
                <a:gd name="T11" fmla="*/ 88 h 88"/>
                <a:gd name="T12" fmla="*/ 49 w 82"/>
                <a:gd name="T13" fmla="*/ 88 h 88"/>
                <a:gd name="T14" fmla="*/ 49 w 82"/>
                <a:gd name="T15" fmla="*/ 88 h 88"/>
                <a:gd name="T16" fmla="*/ 38 w 82"/>
                <a:gd name="T17" fmla="*/ 88 h 88"/>
                <a:gd name="T18" fmla="*/ 27 w 82"/>
                <a:gd name="T19" fmla="*/ 88 h 88"/>
                <a:gd name="T20" fmla="*/ 27 w 82"/>
                <a:gd name="T21" fmla="*/ 88 h 88"/>
                <a:gd name="T22" fmla="*/ 22 w 82"/>
                <a:gd name="T23" fmla="*/ 82 h 88"/>
                <a:gd name="T24" fmla="*/ 11 w 82"/>
                <a:gd name="T25" fmla="*/ 77 h 88"/>
                <a:gd name="T26" fmla="*/ 11 w 82"/>
                <a:gd name="T27" fmla="*/ 77 h 88"/>
                <a:gd name="T28" fmla="*/ 5 w 82"/>
                <a:gd name="T29" fmla="*/ 77 h 88"/>
                <a:gd name="T30" fmla="*/ 5 w 82"/>
                <a:gd name="T31" fmla="*/ 66 h 88"/>
                <a:gd name="T32" fmla="*/ 5 w 82"/>
                <a:gd name="T33" fmla="*/ 66 h 88"/>
                <a:gd name="T34" fmla="*/ 0 w 82"/>
                <a:gd name="T35" fmla="*/ 60 h 88"/>
                <a:gd name="T36" fmla="*/ 82 w 82"/>
                <a:gd name="T37" fmla="*/ 11 h 88"/>
                <a:gd name="T38" fmla="*/ 82 w 82"/>
                <a:gd name="T39" fmla="*/ 66 h 88"/>
                <a:gd name="T40" fmla="*/ 82 w 82"/>
                <a:gd name="T41" fmla="*/ 5 h 88"/>
                <a:gd name="T42" fmla="*/ 77 w 82"/>
                <a:gd name="T43" fmla="*/ 16 h 88"/>
                <a:gd name="T44" fmla="*/ 77 w 82"/>
                <a:gd name="T45" fmla="*/ 16 h 88"/>
                <a:gd name="T46" fmla="*/ 66 w 82"/>
                <a:gd name="T47" fmla="*/ 22 h 88"/>
                <a:gd name="T48" fmla="*/ 60 w 82"/>
                <a:gd name="T49" fmla="*/ 27 h 88"/>
                <a:gd name="T50" fmla="*/ 60 w 82"/>
                <a:gd name="T51" fmla="*/ 27 h 88"/>
                <a:gd name="T52" fmla="*/ 49 w 82"/>
                <a:gd name="T53" fmla="*/ 27 h 88"/>
                <a:gd name="T54" fmla="*/ 38 w 82"/>
                <a:gd name="T55" fmla="*/ 27 h 88"/>
                <a:gd name="T56" fmla="*/ 38 w 82"/>
                <a:gd name="T57" fmla="*/ 27 h 88"/>
                <a:gd name="T58" fmla="*/ 27 w 82"/>
                <a:gd name="T59" fmla="*/ 27 h 88"/>
                <a:gd name="T60" fmla="*/ 22 w 82"/>
                <a:gd name="T61" fmla="*/ 22 h 88"/>
                <a:gd name="T62" fmla="*/ 22 w 82"/>
                <a:gd name="T63" fmla="*/ 22 h 88"/>
                <a:gd name="T64" fmla="*/ 11 w 82"/>
                <a:gd name="T65" fmla="*/ 22 h 88"/>
                <a:gd name="T66" fmla="*/ 5 w 82"/>
                <a:gd name="T67" fmla="*/ 16 h 88"/>
                <a:gd name="T68" fmla="*/ 5 w 82"/>
                <a:gd name="T69" fmla="*/ 16 h 88"/>
                <a:gd name="T70" fmla="*/ 5 w 82"/>
                <a:gd name="T71" fmla="*/ 11 h 88"/>
                <a:gd name="T72" fmla="*/ 0 w 82"/>
                <a:gd name="T73" fmla="*/ 5 h 88"/>
                <a:gd name="T74" fmla="*/ 0 w 82"/>
                <a:gd name="T75" fmla="*/ 5 h 88"/>
                <a:gd name="T76" fmla="*/ 0 w 82"/>
                <a:gd name="T77" fmla="*/ 60 h 88"/>
                <a:gd name="T78" fmla="*/ 5 w 82"/>
                <a:gd name="T79" fmla="*/ 0 h 88"/>
                <a:gd name="T80" fmla="*/ 82 w 82"/>
                <a:gd name="T81" fmla="*/ 0 h 88"/>
                <a:gd name="T82" fmla="*/ 82 w 82"/>
                <a:gd name="T83" fmla="*/ 0 h 88"/>
                <a:gd name="T84" fmla="*/ 82 w 82"/>
                <a:gd name="T85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2" h="88">
                  <a:moveTo>
                    <a:pt x="82" y="66"/>
                  </a:moveTo>
                  <a:lnTo>
                    <a:pt x="82" y="71"/>
                  </a:lnTo>
                  <a:lnTo>
                    <a:pt x="82" y="71"/>
                  </a:lnTo>
                  <a:moveTo>
                    <a:pt x="82" y="71"/>
                  </a:moveTo>
                  <a:lnTo>
                    <a:pt x="77" y="77"/>
                  </a:lnTo>
                  <a:lnTo>
                    <a:pt x="77" y="77"/>
                  </a:lnTo>
                  <a:moveTo>
                    <a:pt x="77" y="77"/>
                  </a:moveTo>
                  <a:lnTo>
                    <a:pt x="66" y="82"/>
                  </a:lnTo>
                  <a:lnTo>
                    <a:pt x="66" y="82"/>
                  </a:lnTo>
                  <a:moveTo>
                    <a:pt x="66" y="82"/>
                  </a:moveTo>
                  <a:lnTo>
                    <a:pt x="60" y="88"/>
                  </a:lnTo>
                  <a:lnTo>
                    <a:pt x="60" y="88"/>
                  </a:lnTo>
                  <a:moveTo>
                    <a:pt x="60" y="88"/>
                  </a:moveTo>
                  <a:lnTo>
                    <a:pt x="49" y="88"/>
                  </a:lnTo>
                  <a:lnTo>
                    <a:pt x="49" y="88"/>
                  </a:lnTo>
                  <a:moveTo>
                    <a:pt x="49" y="88"/>
                  </a:moveTo>
                  <a:lnTo>
                    <a:pt x="38" y="88"/>
                  </a:lnTo>
                  <a:lnTo>
                    <a:pt x="38" y="88"/>
                  </a:lnTo>
                  <a:moveTo>
                    <a:pt x="38" y="88"/>
                  </a:moveTo>
                  <a:lnTo>
                    <a:pt x="27" y="88"/>
                  </a:lnTo>
                  <a:lnTo>
                    <a:pt x="27" y="88"/>
                  </a:lnTo>
                  <a:moveTo>
                    <a:pt x="27" y="88"/>
                  </a:moveTo>
                  <a:lnTo>
                    <a:pt x="22" y="82"/>
                  </a:lnTo>
                  <a:lnTo>
                    <a:pt x="22" y="82"/>
                  </a:lnTo>
                  <a:moveTo>
                    <a:pt x="22" y="82"/>
                  </a:moveTo>
                  <a:lnTo>
                    <a:pt x="11" y="77"/>
                  </a:lnTo>
                  <a:lnTo>
                    <a:pt x="11" y="77"/>
                  </a:lnTo>
                  <a:moveTo>
                    <a:pt x="11" y="77"/>
                  </a:moveTo>
                  <a:lnTo>
                    <a:pt x="5" y="77"/>
                  </a:lnTo>
                  <a:lnTo>
                    <a:pt x="5" y="77"/>
                  </a:lnTo>
                  <a:moveTo>
                    <a:pt x="5" y="77"/>
                  </a:moveTo>
                  <a:lnTo>
                    <a:pt x="5" y="66"/>
                  </a:lnTo>
                  <a:lnTo>
                    <a:pt x="5" y="66"/>
                  </a:lnTo>
                  <a:moveTo>
                    <a:pt x="5" y="66"/>
                  </a:moveTo>
                  <a:lnTo>
                    <a:pt x="0" y="60"/>
                  </a:lnTo>
                  <a:lnTo>
                    <a:pt x="0" y="60"/>
                  </a:lnTo>
                  <a:moveTo>
                    <a:pt x="82" y="5"/>
                  </a:moveTo>
                  <a:lnTo>
                    <a:pt x="82" y="11"/>
                  </a:lnTo>
                  <a:lnTo>
                    <a:pt x="82" y="11"/>
                  </a:lnTo>
                  <a:moveTo>
                    <a:pt x="82" y="66"/>
                  </a:moveTo>
                  <a:lnTo>
                    <a:pt x="82" y="5"/>
                  </a:lnTo>
                  <a:lnTo>
                    <a:pt x="82" y="5"/>
                  </a:lnTo>
                  <a:moveTo>
                    <a:pt x="82" y="11"/>
                  </a:moveTo>
                  <a:lnTo>
                    <a:pt x="77" y="16"/>
                  </a:lnTo>
                  <a:lnTo>
                    <a:pt x="77" y="16"/>
                  </a:lnTo>
                  <a:moveTo>
                    <a:pt x="77" y="16"/>
                  </a:moveTo>
                  <a:lnTo>
                    <a:pt x="66" y="22"/>
                  </a:lnTo>
                  <a:lnTo>
                    <a:pt x="66" y="22"/>
                  </a:lnTo>
                  <a:moveTo>
                    <a:pt x="66" y="22"/>
                  </a:moveTo>
                  <a:lnTo>
                    <a:pt x="60" y="27"/>
                  </a:lnTo>
                  <a:lnTo>
                    <a:pt x="60" y="27"/>
                  </a:lnTo>
                  <a:moveTo>
                    <a:pt x="60" y="27"/>
                  </a:moveTo>
                  <a:lnTo>
                    <a:pt x="49" y="27"/>
                  </a:lnTo>
                  <a:lnTo>
                    <a:pt x="49" y="27"/>
                  </a:lnTo>
                  <a:moveTo>
                    <a:pt x="49" y="27"/>
                  </a:moveTo>
                  <a:lnTo>
                    <a:pt x="38" y="27"/>
                  </a:lnTo>
                  <a:lnTo>
                    <a:pt x="38" y="27"/>
                  </a:lnTo>
                  <a:moveTo>
                    <a:pt x="38" y="27"/>
                  </a:moveTo>
                  <a:lnTo>
                    <a:pt x="27" y="27"/>
                  </a:lnTo>
                  <a:lnTo>
                    <a:pt x="27" y="27"/>
                  </a:lnTo>
                  <a:moveTo>
                    <a:pt x="27" y="27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22" y="22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11" y="22"/>
                  </a:moveTo>
                  <a:lnTo>
                    <a:pt x="5" y="16"/>
                  </a:lnTo>
                  <a:lnTo>
                    <a:pt x="5" y="16"/>
                  </a:lnTo>
                  <a:moveTo>
                    <a:pt x="5" y="16"/>
                  </a:moveTo>
                  <a:lnTo>
                    <a:pt x="5" y="11"/>
                  </a:lnTo>
                  <a:lnTo>
                    <a:pt x="5" y="11"/>
                  </a:lnTo>
                  <a:moveTo>
                    <a:pt x="5" y="11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0" y="5"/>
                  </a:moveTo>
                  <a:lnTo>
                    <a:pt x="0" y="60"/>
                  </a:lnTo>
                  <a:lnTo>
                    <a:pt x="0" y="60"/>
                  </a:lnTo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moveTo>
                    <a:pt x="82" y="0"/>
                  </a:moveTo>
                  <a:lnTo>
                    <a:pt x="82" y="0"/>
                  </a:lnTo>
                  <a:lnTo>
                    <a:pt x="82" y="0"/>
                  </a:lnTo>
                  <a:moveTo>
                    <a:pt x="82" y="0"/>
                  </a:moveTo>
                  <a:lnTo>
                    <a:pt x="82" y="5"/>
                  </a:lnTo>
                  <a:lnTo>
                    <a:pt x="82" y="5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8" name="Freeform 121">
              <a:extLst>
                <a:ext uri="{FF2B5EF4-FFF2-40B4-BE49-F238E27FC236}">
                  <a16:creationId xmlns:a16="http://schemas.microsoft.com/office/drawing/2014/main" id="{466ED455-065C-48C8-B9C6-442310319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" y="1961"/>
              <a:ext cx="33" cy="22"/>
            </a:xfrm>
            <a:custGeom>
              <a:avLst/>
              <a:gdLst>
                <a:gd name="T0" fmla="*/ 33 w 33"/>
                <a:gd name="T1" fmla="*/ 6 h 22"/>
                <a:gd name="T2" fmla="*/ 5 w 33"/>
                <a:gd name="T3" fmla="*/ 22 h 22"/>
                <a:gd name="T4" fmla="*/ 5 w 33"/>
                <a:gd name="T5" fmla="*/ 22 h 22"/>
                <a:gd name="T6" fmla="*/ 27 w 33"/>
                <a:gd name="T7" fmla="*/ 0 h 22"/>
                <a:gd name="T8" fmla="*/ 5 w 33"/>
                <a:gd name="T9" fmla="*/ 11 h 22"/>
                <a:gd name="T10" fmla="*/ 5 w 33"/>
                <a:gd name="T11" fmla="*/ 11 h 22"/>
                <a:gd name="T12" fmla="*/ 27 w 33"/>
                <a:gd name="T13" fmla="*/ 6 h 22"/>
                <a:gd name="T14" fmla="*/ 5 w 33"/>
                <a:gd name="T15" fmla="*/ 17 h 22"/>
                <a:gd name="T16" fmla="*/ 5 w 33"/>
                <a:gd name="T17" fmla="*/ 17 h 22"/>
                <a:gd name="T18" fmla="*/ 5 w 33"/>
                <a:gd name="T19" fmla="*/ 6 h 22"/>
                <a:gd name="T20" fmla="*/ 0 w 33"/>
                <a:gd name="T21" fmla="*/ 11 h 22"/>
                <a:gd name="T22" fmla="*/ 0 w 33"/>
                <a:gd name="T2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2">
                  <a:moveTo>
                    <a:pt x="33" y="6"/>
                  </a:moveTo>
                  <a:lnTo>
                    <a:pt x="5" y="22"/>
                  </a:lnTo>
                  <a:lnTo>
                    <a:pt x="5" y="22"/>
                  </a:lnTo>
                  <a:moveTo>
                    <a:pt x="27" y="0"/>
                  </a:moveTo>
                  <a:lnTo>
                    <a:pt x="5" y="11"/>
                  </a:lnTo>
                  <a:lnTo>
                    <a:pt x="5" y="11"/>
                  </a:lnTo>
                  <a:moveTo>
                    <a:pt x="27" y="6"/>
                  </a:moveTo>
                  <a:lnTo>
                    <a:pt x="5" y="17"/>
                  </a:lnTo>
                  <a:lnTo>
                    <a:pt x="5" y="17"/>
                  </a:lnTo>
                  <a:moveTo>
                    <a:pt x="5" y="6"/>
                  </a:move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9" name="Freeform 122">
              <a:extLst>
                <a:ext uri="{FF2B5EF4-FFF2-40B4-BE49-F238E27FC236}">
                  <a16:creationId xmlns:a16="http://schemas.microsoft.com/office/drawing/2014/main" id="{E45753C7-13F3-4DB3-A3FE-704E6B9DC3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8" y="1713"/>
              <a:ext cx="60" cy="386"/>
            </a:xfrm>
            <a:custGeom>
              <a:avLst/>
              <a:gdLst>
                <a:gd name="T0" fmla="*/ 60 w 60"/>
                <a:gd name="T1" fmla="*/ 370 h 386"/>
                <a:gd name="T2" fmla="*/ 60 w 60"/>
                <a:gd name="T3" fmla="*/ 0 h 386"/>
                <a:gd name="T4" fmla="*/ 60 w 60"/>
                <a:gd name="T5" fmla="*/ 0 h 386"/>
                <a:gd name="T6" fmla="*/ 60 w 60"/>
                <a:gd name="T7" fmla="*/ 370 h 386"/>
                <a:gd name="T8" fmla="*/ 60 w 60"/>
                <a:gd name="T9" fmla="*/ 370 h 386"/>
                <a:gd name="T10" fmla="*/ 60 w 60"/>
                <a:gd name="T11" fmla="*/ 370 h 386"/>
                <a:gd name="T12" fmla="*/ 60 w 60"/>
                <a:gd name="T13" fmla="*/ 370 h 386"/>
                <a:gd name="T14" fmla="*/ 55 w 60"/>
                <a:gd name="T15" fmla="*/ 375 h 386"/>
                <a:gd name="T16" fmla="*/ 55 w 60"/>
                <a:gd name="T17" fmla="*/ 375 h 386"/>
                <a:gd name="T18" fmla="*/ 55 w 60"/>
                <a:gd name="T19" fmla="*/ 375 h 386"/>
                <a:gd name="T20" fmla="*/ 55 w 60"/>
                <a:gd name="T21" fmla="*/ 381 h 386"/>
                <a:gd name="T22" fmla="*/ 55 w 60"/>
                <a:gd name="T23" fmla="*/ 381 h 386"/>
                <a:gd name="T24" fmla="*/ 55 w 60"/>
                <a:gd name="T25" fmla="*/ 381 h 386"/>
                <a:gd name="T26" fmla="*/ 44 w 60"/>
                <a:gd name="T27" fmla="*/ 381 h 386"/>
                <a:gd name="T28" fmla="*/ 44 w 60"/>
                <a:gd name="T29" fmla="*/ 381 h 386"/>
                <a:gd name="T30" fmla="*/ 44 w 60"/>
                <a:gd name="T31" fmla="*/ 381 h 386"/>
                <a:gd name="T32" fmla="*/ 38 w 60"/>
                <a:gd name="T33" fmla="*/ 386 h 386"/>
                <a:gd name="T34" fmla="*/ 38 w 60"/>
                <a:gd name="T35" fmla="*/ 386 h 386"/>
                <a:gd name="T36" fmla="*/ 38 w 60"/>
                <a:gd name="T37" fmla="*/ 386 h 386"/>
                <a:gd name="T38" fmla="*/ 33 w 60"/>
                <a:gd name="T39" fmla="*/ 386 h 386"/>
                <a:gd name="T40" fmla="*/ 33 w 60"/>
                <a:gd name="T41" fmla="*/ 386 h 386"/>
                <a:gd name="T42" fmla="*/ 33 w 60"/>
                <a:gd name="T43" fmla="*/ 386 h 386"/>
                <a:gd name="T44" fmla="*/ 22 w 60"/>
                <a:gd name="T45" fmla="*/ 386 h 386"/>
                <a:gd name="T46" fmla="*/ 22 w 60"/>
                <a:gd name="T47" fmla="*/ 386 h 386"/>
                <a:gd name="T48" fmla="*/ 22 w 60"/>
                <a:gd name="T49" fmla="*/ 386 h 386"/>
                <a:gd name="T50" fmla="*/ 16 w 60"/>
                <a:gd name="T51" fmla="*/ 381 h 386"/>
                <a:gd name="T52" fmla="*/ 16 w 60"/>
                <a:gd name="T53" fmla="*/ 381 h 386"/>
                <a:gd name="T54" fmla="*/ 16 w 60"/>
                <a:gd name="T55" fmla="*/ 381 h 386"/>
                <a:gd name="T56" fmla="*/ 11 w 60"/>
                <a:gd name="T57" fmla="*/ 381 h 386"/>
                <a:gd name="T58" fmla="*/ 11 w 60"/>
                <a:gd name="T59" fmla="*/ 381 h 386"/>
                <a:gd name="T60" fmla="*/ 11 w 60"/>
                <a:gd name="T61" fmla="*/ 381 h 386"/>
                <a:gd name="T62" fmla="*/ 5 w 60"/>
                <a:gd name="T63" fmla="*/ 375 h 386"/>
                <a:gd name="T64" fmla="*/ 5 w 60"/>
                <a:gd name="T65" fmla="*/ 375 h 386"/>
                <a:gd name="T66" fmla="*/ 5 w 60"/>
                <a:gd name="T67" fmla="*/ 375 h 386"/>
                <a:gd name="T68" fmla="*/ 0 w 60"/>
                <a:gd name="T69" fmla="*/ 370 h 386"/>
                <a:gd name="T70" fmla="*/ 0 w 60"/>
                <a:gd name="T71" fmla="*/ 370 h 386"/>
                <a:gd name="T72" fmla="*/ 0 w 60"/>
                <a:gd name="T73" fmla="*/ 370 h 386"/>
                <a:gd name="T74" fmla="*/ 0 w 60"/>
                <a:gd name="T75" fmla="*/ 370 h 386"/>
                <a:gd name="T76" fmla="*/ 0 w 60"/>
                <a:gd name="T77" fmla="*/ 370 h 386"/>
                <a:gd name="T78" fmla="*/ 0 w 60"/>
                <a:gd name="T79" fmla="*/ 370 h 386"/>
                <a:gd name="T80" fmla="*/ 0 w 60"/>
                <a:gd name="T81" fmla="*/ 0 h 386"/>
                <a:gd name="T82" fmla="*/ 0 w 60"/>
                <a:gd name="T8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" h="386">
                  <a:moveTo>
                    <a:pt x="60" y="370"/>
                  </a:moveTo>
                  <a:lnTo>
                    <a:pt x="60" y="0"/>
                  </a:lnTo>
                  <a:lnTo>
                    <a:pt x="60" y="0"/>
                  </a:lnTo>
                  <a:moveTo>
                    <a:pt x="60" y="370"/>
                  </a:moveTo>
                  <a:lnTo>
                    <a:pt x="60" y="370"/>
                  </a:lnTo>
                  <a:lnTo>
                    <a:pt x="60" y="370"/>
                  </a:lnTo>
                  <a:moveTo>
                    <a:pt x="60" y="370"/>
                  </a:moveTo>
                  <a:lnTo>
                    <a:pt x="55" y="375"/>
                  </a:lnTo>
                  <a:lnTo>
                    <a:pt x="55" y="375"/>
                  </a:lnTo>
                  <a:moveTo>
                    <a:pt x="55" y="375"/>
                  </a:moveTo>
                  <a:lnTo>
                    <a:pt x="55" y="381"/>
                  </a:lnTo>
                  <a:lnTo>
                    <a:pt x="55" y="381"/>
                  </a:lnTo>
                  <a:moveTo>
                    <a:pt x="55" y="381"/>
                  </a:moveTo>
                  <a:lnTo>
                    <a:pt x="44" y="381"/>
                  </a:lnTo>
                  <a:lnTo>
                    <a:pt x="44" y="381"/>
                  </a:lnTo>
                  <a:moveTo>
                    <a:pt x="44" y="381"/>
                  </a:moveTo>
                  <a:lnTo>
                    <a:pt x="38" y="386"/>
                  </a:lnTo>
                  <a:lnTo>
                    <a:pt x="38" y="386"/>
                  </a:lnTo>
                  <a:moveTo>
                    <a:pt x="38" y="386"/>
                  </a:moveTo>
                  <a:lnTo>
                    <a:pt x="33" y="386"/>
                  </a:lnTo>
                  <a:lnTo>
                    <a:pt x="33" y="386"/>
                  </a:lnTo>
                  <a:moveTo>
                    <a:pt x="33" y="386"/>
                  </a:moveTo>
                  <a:lnTo>
                    <a:pt x="22" y="386"/>
                  </a:lnTo>
                  <a:lnTo>
                    <a:pt x="22" y="386"/>
                  </a:lnTo>
                  <a:moveTo>
                    <a:pt x="22" y="386"/>
                  </a:moveTo>
                  <a:lnTo>
                    <a:pt x="16" y="381"/>
                  </a:lnTo>
                  <a:lnTo>
                    <a:pt x="16" y="381"/>
                  </a:lnTo>
                  <a:moveTo>
                    <a:pt x="16" y="381"/>
                  </a:moveTo>
                  <a:lnTo>
                    <a:pt x="11" y="381"/>
                  </a:lnTo>
                  <a:lnTo>
                    <a:pt x="11" y="381"/>
                  </a:lnTo>
                  <a:moveTo>
                    <a:pt x="11" y="381"/>
                  </a:moveTo>
                  <a:lnTo>
                    <a:pt x="5" y="375"/>
                  </a:lnTo>
                  <a:lnTo>
                    <a:pt x="5" y="375"/>
                  </a:lnTo>
                  <a:moveTo>
                    <a:pt x="5" y="375"/>
                  </a:moveTo>
                  <a:lnTo>
                    <a:pt x="0" y="370"/>
                  </a:lnTo>
                  <a:lnTo>
                    <a:pt x="0" y="370"/>
                  </a:lnTo>
                  <a:moveTo>
                    <a:pt x="0" y="370"/>
                  </a:moveTo>
                  <a:lnTo>
                    <a:pt x="0" y="370"/>
                  </a:lnTo>
                  <a:lnTo>
                    <a:pt x="0" y="370"/>
                  </a:lnTo>
                  <a:moveTo>
                    <a:pt x="0" y="37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5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40" name="Freeform 123">
              <a:extLst>
                <a:ext uri="{FF2B5EF4-FFF2-40B4-BE49-F238E27FC236}">
                  <a16:creationId xmlns:a16="http://schemas.microsoft.com/office/drawing/2014/main" id="{EA8089A9-B14A-4B8C-8556-619E1F7157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" y="1912"/>
              <a:ext cx="88" cy="66"/>
            </a:xfrm>
            <a:custGeom>
              <a:avLst/>
              <a:gdLst>
                <a:gd name="T0" fmla="*/ 83 w 88"/>
                <a:gd name="T1" fmla="*/ 66 h 66"/>
                <a:gd name="T2" fmla="*/ 72 w 88"/>
                <a:gd name="T3" fmla="*/ 49 h 66"/>
                <a:gd name="T4" fmla="*/ 66 w 88"/>
                <a:gd name="T5" fmla="*/ 49 h 66"/>
                <a:gd name="T6" fmla="*/ 61 w 88"/>
                <a:gd name="T7" fmla="*/ 49 h 66"/>
                <a:gd name="T8" fmla="*/ 72 w 88"/>
                <a:gd name="T9" fmla="*/ 55 h 66"/>
                <a:gd name="T10" fmla="*/ 66 w 88"/>
                <a:gd name="T11" fmla="*/ 55 h 66"/>
                <a:gd name="T12" fmla="*/ 55 w 88"/>
                <a:gd name="T13" fmla="*/ 44 h 66"/>
                <a:gd name="T14" fmla="*/ 66 w 88"/>
                <a:gd name="T15" fmla="*/ 49 h 66"/>
                <a:gd name="T16" fmla="*/ 61 w 88"/>
                <a:gd name="T17" fmla="*/ 55 h 66"/>
                <a:gd name="T18" fmla="*/ 50 w 88"/>
                <a:gd name="T19" fmla="*/ 44 h 66"/>
                <a:gd name="T20" fmla="*/ 66 w 88"/>
                <a:gd name="T21" fmla="*/ 44 h 66"/>
                <a:gd name="T22" fmla="*/ 55 w 88"/>
                <a:gd name="T23" fmla="*/ 49 h 66"/>
                <a:gd name="T24" fmla="*/ 50 w 88"/>
                <a:gd name="T25" fmla="*/ 38 h 66"/>
                <a:gd name="T26" fmla="*/ 66 w 88"/>
                <a:gd name="T27" fmla="*/ 38 h 66"/>
                <a:gd name="T28" fmla="*/ 50 w 88"/>
                <a:gd name="T29" fmla="*/ 49 h 66"/>
                <a:gd name="T30" fmla="*/ 44 w 88"/>
                <a:gd name="T31" fmla="*/ 38 h 66"/>
                <a:gd name="T32" fmla="*/ 66 w 88"/>
                <a:gd name="T33" fmla="*/ 33 h 66"/>
                <a:gd name="T34" fmla="*/ 50 w 88"/>
                <a:gd name="T35" fmla="*/ 44 h 66"/>
                <a:gd name="T36" fmla="*/ 39 w 88"/>
                <a:gd name="T37" fmla="*/ 33 h 66"/>
                <a:gd name="T38" fmla="*/ 66 w 88"/>
                <a:gd name="T39" fmla="*/ 27 h 66"/>
                <a:gd name="T40" fmla="*/ 44 w 88"/>
                <a:gd name="T41" fmla="*/ 44 h 66"/>
                <a:gd name="T42" fmla="*/ 33 w 88"/>
                <a:gd name="T43" fmla="*/ 33 h 66"/>
                <a:gd name="T44" fmla="*/ 61 w 88"/>
                <a:gd name="T45" fmla="*/ 27 h 66"/>
                <a:gd name="T46" fmla="*/ 39 w 88"/>
                <a:gd name="T47" fmla="*/ 38 h 66"/>
                <a:gd name="T48" fmla="*/ 28 w 88"/>
                <a:gd name="T49" fmla="*/ 27 h 66"/>
                <a:gd name="T50" fmla="*/ 55 w 88"/>
                <a:gd name="T51" fmla="*/ 22 h 66"/>
                <a:gd name="T52" fmla="*/ 33 w 88"/>
                <a:gd name="T53" fmla="*/ 38 h 66"/>
                <a:gd name="T54" fmla="*/ 22 w 88"/>
                <a:gd name="T55" fmla="*/ 27 h 66"/>
                <a:gd name="T56" fmla="*/ 50 w 88"/>
                <a:gd name="T57" fmla="*/ 22 h 66"/>
                <a:gd name="T58" fmla="*/ 28 w 88"/>
                <a:gd name="T59" fmla="*/ 33 h 66"/>
                <a:gd name="T60" fmla="*/ 17 w 88"/>
                <a:gd name="T61" fmla="*/ 22 h 66"/>
                <a:gd name="T62" fmla="*/ 50 w 88"/>
                <a:gd name="T63" fmla="*/ 16 h 66"/>
                <a:gd name="T64" fmla="*/ 22 w 88"/>
                <a:gd name="T65" fmla="*/ 33 h 66"/>
                <a:gd name="T66" fmla="*/ 17 w 88"/>
                <a:gd name="T67" fmla="*/ 22 h 66"/>
                <a:gd name="T68" fmla="*/ 44 w 88"/>
                <a:gd name="T69" fmla="*/ 16 h 66"/>
                <a:gd name="T70" fmla="*/ 17 w 88"/>
                <a:gd name="T71" fmla="*/ 27 h 66"/>
                <a:gd name="T72" fmla="*/ 11 w 88"/>
                <a:gd name="T73" fmla="*/ 16 h 66"/>
                <a:gd name="T74" fmla="*/ 39 w 88"/>
                <a:gd name="T75" fmla="*/ 11 h 66"/>
                <a:gd name="T76" fmla="*/ 17 w 88"/>
                <a:gd name="T77" fmla="*/ 27 h 66"/>
                <a:gd name="T78" fmla="*/ 11 w 88"/>
                <a:gd name="T79" fmla="*/ 22 h 66"/>
                <a:gd name="T80" fmla="*/ 28 w 88"/>
                <a:gd name="T81" fmla="*/ 0 h 66"/>
                <a:gd name="T82" fmla="*/ 6 w 88"/>
                <a:gd name="T83" fmla="*/ 16 h 66"/>
                <a:gd name="T84" fmla="*/ 0 w 88"/>
                <a:gd name="T85" fmla="*/ 11 h 66"/>
                <a:gd name="T86" fmla="*/ 28 w 88"/>
                <a:gd name="T87" fmla="*/ 5 h 66"/>
                <a:gd name="T88" fmla="*/ 6 w 88"/>
                <a:gd name="T89" fmla="*/ 2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66">
                  <a:moveTo>
                    <a:pt x="88" y="60"/>
                  </a:moveTo>
                  <a:lnTo>
                    <a:pt x="83" y="66"/>
                  </a:lnTo>
                  <a:lnTo>
                    <a:pt x="83" y="66"/>
                  </a:lnTo>
                  <a:moveTo>
                    <a:pt x="72" y="49"/>
                  </a:moveTo>
                  <a:lnTo>
                    <a:pt x="66" y="49"/>
                  </a:lnTo>
                  <a:lnTo>
                    <a:pt x="66" y="49"/>
                  </a:lnTo>
                  <a:moveTo>
                    <a:pt x="66" y="44"/>
                  </a:moveTo>
                  <a:lnTo>
                    <a:pt x="61" y="49"/>
                  </a:lnTo>
                  <a:lnTo>
                    <a:pt x="61" y="49"/>
                  </a:lnTo>
                  <a:moveTo>
                    <a:pt x="72" y="55"/>
                  </a:moveTo>
                  <a:lnTo>
                    <a:pt x="66" y="55"/>
                  </a:lnTo>
                  <a:lnTo>
                    <a:pt x="66" y="55"/>
                  </a:lnTo>
                  <a:moveTo>
                    <a:pt x="66" y="38"/>
                  </a:moveTo>
                  <a:lnTo>
                    <a:pt x="55" y="44"/>
                  </a:lnTo>
                  <a:lnTo>
                    <a:pt x="55" y="44"/>
                  </a:lnTo>
                  <a:moveTo>
                    <a:pt x="66" y="49"/>
                  </a:moveTo>
                  <a:lnTo>
                    <a:pt x="61" y="55"/>
                  </a:lnTo>
                  <a:lnTo>
                    <a:pt x="61" y="55"/>
                  </a:lnTo>
                  <a:moveTo>
                    <a:pt x="66" y="33"/>
                  </a:moveTo>
                  <a:lnTo>
                    <a:pt x="50" y="44"/>
                  </a:lnTo>
                  <a:lnTo>
                    <a:pt x="50" y="44"/>
                  </a:lnTo>
                  <a:moveTo>
                    <a:pt x="66" y="44"/>
                  </a:moveTo>
                  <a:lnTo>
                    <a:pt x="55" y="49"/>
                  </a:lnTo>
                  <a:lnTo>
                    <a:pt x="55" y="49"/>
                  </a:lnTo>
                  <a:moveTo>
                    <a:pt x="66" y="27"/>
                  </a:moveTo>
                  <a:lnTo>
                    <a:pt x="50" y="38"/>
                  </a:lnTo>
                  <a:lnTo>
                    <a:pt x="50" y="38"/>
                  </a:lnTo>
                  <a:moveTo>
                    <a:pt x="66" y="38"/>
                  </a:moveTo>
                  <a:lnTo>
                    <a:pt x="50" y="49"/>
                  </a:lnTo>
                  <a:lnTo>
                    <a:pt x="50" y="49"/>
                  </a:lnTo>
                  <a:moveTo>
                    <a:pt x="66" y="22"/>
                  </a:moveTo>
                  <a:lnTo>
                    <a:pt x="44" y="38"/>
                  </a:lnTo>
                  <a:lnTo>
                    <a:pt x="44" y="38"/>
                  </a:lnTo>
                  <a:moveTo>
                    <a:pt x="66" y="33"/>
                  </a:moveTo>
                  <a:lnTo>
                    <a:pt x="50" y="44"/>
                  </a:lnTo>
                  <a:lnTo>
                    <a:pt x="50" y="44"/>
                  </a:lnTo>
                  <a:moveTo>
                    <a:pt x="61" y="22"/>
                  </a:moveTo>
                  <a:lnTo>
                    <a:pt x="39" y="33"/>
                  </a:lnTo>
                  <a:lnTo>
                    <a:pt x="39" y="33"/>
                  </a:lnTo>
                  <a:moveTo>
                    <a:pt x="66" y="27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55" y="16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61" y="27"/>
                  </a:moveTo>
                  <a:lnTo>
                    <a:pt x="39" y="38"/>
                  </a:lnTo>
                  <a:lnTo>
                    <a:pt x="39" y="38"/>
                  </a:lnTo>
                  <a:moveTo>
                    <a:pt x="50" y="16"/>
                  </a:moveTo>
                  <a:lnTo>
                    <a:pt x="28" y="27"/>
                  </a:lnTo>
                  <a:lnTo>
                    <a:pt x="28" y="27"/>
                  </a:lnTo>
                  <a:moveTo>
                    <a:pt x="55" y="22"/>
                  </a:moveTo>
                  <a:lnTo>
                    <a:pt x="33" y="38"/>
                  </a:lnTo>
                  <a:lnTo>
                    <a:pt x="33" y="38"/>
                  </a:lnTo>
                  <a:moveTo>
                    <a:pt x="50" y="11"/>
                  </a:moveTo>
                  <a:lnTo>
                    <a:pt x="22" y="27"/>
                  </a:lnTo>
                  <a:lnTo>
                    <a:pt x="22" y="27"/>
                  </a:lnTo>
                  <a:moveTo>
                    <a:pt x="50" y="22"/>
                  </a:moveTo>
                  <a:lnTo>
                    <a:pt x="28" y="33"/>
                  </a:lnTo>
                  <a:lnTo>
                    <a:pt x="28" y="33"/>
                  </a:lnTo>
                  <a:moveTo>
                    <a:pt x="44" y="11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50" y="16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39" y="5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44" y="16"/>
                  </a:moveTo>
                  <a:lnTo>
                    <a:pt x="17" y="27"/>
                  </a:lnTo>
                  <a:lnTo>
                    <a:pt x="17" y="27"/>
                  </a:lnTo>
                  <a:moveTo>
                    <a:pt x="33" y="5"/>
                  </a:moveTo>
                  <a:lnTo>
                    <a:pt x="11" y="16"/>
                  </a:lnTo>
                  <a:lnTo>
                    <a:pt x="11" y="16"/>
                  </a:lnTo>
                  <a:moveTo>
                    <a:pt x="39" y="11"/>
                  </a:moveTo>
                  <a:lnTo>
                    <a:pt x="17" y="27"/>
                  </a:lnTo>
                  <a:lnTo>
                    <a:pt x="17" y="27"/>
                  </a:lnTo>
                  <a:moveTo>
                    <a:pt x="33" y="11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28" y="0"/>
                  </a:moveTo>
                  <a:lnTo>
                    <a:pt x="6" y="16"/>
                  </a:lnTo>
                  <a:lnTo>
                    <a:pt x="6" y="16"/>
                  </a:lnTo>
                  <a:moveTo>
                    <a:pt x="22" y="0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28" y="5"/>
                  </a:moveTo>
                  <a:lnTo>
                    <a:pt x="6" y="22"/>
                  </a:lnTo>
                  <a:lnTo>
                    <a:pt x="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41" name="Freeform 124">
              <a:extLst>
                <a:ext uri="{FF2B5EF4-FFF2-40B4-BE49-F238E27FC236}">
                  <a16:creationId xmlns:a16="http://schemas.microsoft.com/office/drawing/2014/main" id="{EC2BD31A-3F3C-4B8D-8D39-C496ADAC0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5" y="1791"/>
              <a:ext cx="83" cy="441"/>
            </a:xfrm>
            <a:custGeom>
              <a:avLst/>
              <a:gdLst>
                <a:gd name="T0" fmla="*/ 77 w 83"/>
                <a:gd name="T1" fmla="*/ 27 h 441"/>
                <a:gd name="T2" fmla="*/ 77 w 83"/>
                <a:gd name="T3" fmla="*/ 27 h 441"/>
                <a:gd name="T4" fmla="*/ 72 w 83"/>
                <a:gd name="T5" fmla="*/ 33 h 441"/>
                <a:gd name="T6" fmla="*/ 61 w 83"/>
                <a:gd name="T7" fmla="*/ 38 h 441"/>
                <a:gd name="T8" fmla="*/ 61 w 83"/>
                <a:gd name="T9" fmla="*/ 38 h 441"/>
                <a:gd name="T10" fmla="*/ 50 w 83"/>
                <a:gd name="T11" fmla="*/ 38 h 441"/>
                <a:gd name="T12" fmla="*/ 44 w 83"/>
                <a:gd name="T13" fmla="*/ 44 h 441"/>
                <a:gd name="T14" fmla="*/ 44 w 83"/>
                <a:gd name="T15" fmla="*/ 44 h 441"/>
                <a:gd name="T16" fmla="*/ 33 w 83"/>
                <a:gd name="T17" fmla="*/ 38 h 441"/>
                <a:gd name="T18" fmla="*/ 22 w 83"/>
                <a:gd name="T19" fmla="*/ 38 h 441"/>
                <a:gd name="T20" fmla="*/ 11 w 83"/>
                <a:gd name="T21" fmla="*/ 5 h 441"/>
                <a:gd name="T22" fmla="*/ 17 w 83"/>
                <a:gd name="T23" fmla="*/ 11 h 441"/>
                <a:gd name="T24" fmla="*/ 11 w 83"/>
                <a:gd name="T25" fmla="*/ 33 h 441"/>
                <a:gd name="T26" fmla="*/ 11 w 83"/>
                <a:gd name="T27" fmla="*/ 5 h 441"/>
                <a:gd name="T28" fmla="*/ 11 w 83"/>
                <a:gd name="T29" fmla="*/ 5 h 441"/>
                <a:gd name="T30" fmla="*/ 6 w 83"/>
                <a:gd name="T31" fmla="*/ 33 h 441"/>
                <a:gd name="T32" fmla="*/ 6 w 83"/>
                <a:gd name="T33" fmla="*/ 33 h 441"/>
                <a:gd name="T34" fmla="*/ 0 w 83"/>
                <a:gd name="T35" fmla="*/ 27 h 441"/>
                <a:gd name="T36" fmla="*/ 0 w 83"/>
                <a:gd name="T37" fmla="*/ 16 h 441"/>
                <a:gd name="T38" fmla="*/ 0 w 83"/>
                <a:gd name="T39" fmla="*/ 16 h 441"/>
                <a:gd name="T40" fmla="*/ 0 w 83"/>
                <a:gd name="T41" fmla="*/ 0 h 441"/>
                <a:gd name="T42" fmla="*/ 72 w 83"/>
                <a:gd name="T43" fmla="*/ 33 h 441"/>
                <a:gd name="T44" fmla="*/ 72 w 83"/>
                <a:gd name="T45" fmla="*/ 424 h 441"/>
                <a:gd name="T46" fmla="*/ 72 w 83"/>
                <a:gd name="T47" fmla="*/ 430 h 441"/>
                <a:gd name="T48" fmla="*/ 66 w 83"/>
                <a:gd name="T49" fmla="*/ 435 h 441"/>
                <a:gd name="T50" fmla="*/ 66 w 83"/>
                <a:gd name="T51" fmla="*/ 435 h 441"/>
                <a:gd name="T52" fmla="*/ 61 w 83"/>
                <a:gd name="T53" fmla="*/ 435 h 441"/>
                <a:gd name="T54" fmla="*/ 55 w 83"/>
                <a:gd name="T55" fmla="*/ 441 h 441"/>
                <a:gd name="T56" fmla="*/ 55 w 83"/>
                <a:gd name="T57" fmla="*/ 441 h 441"/>
                <a:gd name="T58" fmla="*/ 50 w 83"/>
                <a:gd name="T59" fmla="*/ 441 h 441"/>
                <a:gd name="T60" fmla="*/ 44 w 83"/>
                <a:gd name="T61" fmla="*/ 441 h 441"/>
                <a:gd name="T62" fmla="*/ 44 w 83"/>
                <a:gd name="T63" fmla="*/ 441 h 441"/>
                <a:gd name="T64" fmla="*/ 33 w 83"/>
                <a:gd name="T65" fmla="*/ 441 h 441"/>
                <a:gd name="T66" fmla="*/ 28 w 83"/>
                <a:gd name="T67" fmla="*/ 441 h 441"/>
                <a:gd name="T68" fmla="*/ 28 w 83"/>
                <a:gd name="T69" fmla="*/ 441 h 441"/>
                <a:gd name="T70" fmla="*/ 22 w 83"/>
                <a:gd name="T71" fmla="*/ 435 h 441"/>
                <a:gd name="T72" fmla="*/ 17 w 83"/>
                <a:gd name="T73" fmla="*/ 435 h 441"/>
                <a:gd name="T74" fmla="*/ 17 w 83"/>
                <a:gd name="T75" fmla="*/ 435 h 441"/>
                <a:gd name="T76" fmla="*/ 11 w 83"/>
                <a:gd name="T77" fmla="*/ 430 h 441"/>
                <a:gd name="T78" fmla="*/ 11 w 83"/>
                <a:gd name="T79" fmla="*/ 424 h 441"/>
                <a:gd name="T80" fmla="*/ 11 w 83"/>
                <a:gd name="T81" fmla="*/ 424 h 441"/>
                <a:gd name="T82" fmla="*/ 11 w 83"/>
                <a:gd name="T83" fmla="*/ 3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441">
                  <a:moveTo>
                    <a:pt x="83" y="27"/>
                  </a:moveTo>
                  <a:lnTo>
                    <a:pt x="77" y="27"/>
                  </a:lnTo>
                  <a:lnTo>
                    <a:pt x="77" y="27"/>
                  </a:lnTo>
                  <a:moveTo>
                    <a:pt x="77" y="27"/>
                  </a:moveTo>
                  <a:lnTo>
                    <a:pt x="72" y="33"/>
                  </a:lnTo>
                  <a:lnTo>
                    <a:pt x="72" y="33"/>
                  </a:lnTo>
                  <a:moveTo>
                    <a:pt x="72" y="33"/>
                  </a:moveTo>
                  <a:lnTo>
                    <a:pt x="61" y="38"/>
                  </a:lnTo>
                  <a:lnTo>
                    <a:pt x="61" y="38"/>
                  </a:lnTo>
                  <a:moveTo>
                    <a:pt x="61" y="38"/>
                  </a:moveTo>
                  <a:lnTo>
                    <a:pt x="50" y="38"/>
                  </a:lnTo>
                  <a:lnTo>
                    <a:pt x="50" y="38"/>
                  </a:lnTo>
                  <a:moveTo>
                    <a:pt x="50" y="38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44" y="44"/>
                  </a:moveTo>
                  <a:lnTo>
                    <a:pt x="33" y="38"/>
                  </a:lnTo>
                  <a:lnTo>
                    <a:pt x="33" y="38"/>
                  </a:lnTo>
                  <a:moveTo>
                    <a:pt x="33" y="38"/>
                  </a:moveTo>
                  <a:lnTo>
                    <a:pt x="22" y="38"/>
                  </a:lnTo>
                  <a:lnTo>
                    <a:pt x="22" y="38"/>
                  </a:lnTo>
                  <a:moveTo>
                    <a:pt x="11" y="5"/>
                  </a:moveTo>
                  <a:lnTo>
                    <a:pt x="17" y="11"/>
                  </a:lnTo>
                  <a:lnTo>
                    <a:pt x="17" y="11"/>
                  </a:lnTo>
                  <a:moveTo>
                    <a:pt x="22" y="38"/>
                  </a:moveTo>
                  <a:lnTo>
                    <a:pt x="11" y="33"/>
                  </a:lnTo>
                  <a:lnTo>
                    <a:pt x="11" y="33"/>
                  </a:lnTo>
                  <a:moveTo>
                    <a:pt x="11" y="5"/>
                  </a:moveTo>
                  <a:lnTo>
                    <a:pt x="11" y="5"/>
                  </a:lnTo>
                  <a:lnTo>
                    <a:pt x="11" y="5"/>
                  </a:lnTo>
                  <a:moveTo>
                    <a:pt x="11" y="33"/>
                  </a:moveTo>
                  <a:lnTo>
                    <a:pt x="6" y="33"/>
                  </a:lnTo>
                  <a:lnTo>
                    <a:pt x="6" y="33"/>
                  </a:lnTo>
                  <a:moveTo>
                    <a:pt x="6" y="33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0" y="16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72" y="424"/>
                  </a:moveTo>
                  <a:lnTo>
                    <a:pt x="72" y="33"/>
                  </a:lnTo>
                  <a:lnTo>
                    <a:pt x="72" y="33"/>
                  </a:lnTo>
                  <a:moveTo>
                    <a:pt x="72" y="424"/>
                  </a:moveTo>
                  <a:lnTo>
                    <a:pt x="72" y="430"/>
                  </a:lnTo>
                  <a:lnTo>
                    <a:pt x="72" y="430"/>
                  </a:lnTo>
                  <a:moveTo>
                    <a:pt x="72" y="430"/>
                  </a:moveTo>
                  <a:lnTo>
                    <a:pt x="66" y="435"/>
                  </a:lnTo>
                  <a:lnTo>
                    <a:pt x="66" y="435"/>
                  </a:lnTo>
                  <a:moveTo>
                    <a:pt x="66" y="435"/>
                  </a:moveTo>
                  <a:lnTo>
                    <a:pt x="61" y="435"/>
                  </a:lnTo>
                  <a:lnTo>
                    <a:pt x="61" y="435"/>
                  </a:lnTo>
                  <a:moveTo>
                    <a:pt x="61" y="435"/>
                  </a:moveTo>
                  <a:lnTo>
                    <a:pt x="55" y="441"/>
                  </a:lnTo>
                  <a:lnTo>
                    <a:pt x="55" y="441"/>
                  </a:lnTo>
                  <a:moveTo>
                    <a:pt x="55" y="441"/>
                  </a:moveTo>
                  <a:lnTo>
                    <a:pt x="50" y="441"/>
                  </a:lnTo>
                  <a:lnTo>
                    <a:pt x="50" y="441"/>
                  </a:lnTo>
                  <a:moveTo>
                    <a:pt x="50" y="441"/>
                  </a:moveTo>
                  <a:lnTo>
                    <a:pt x="44" y="441"/>
                  </a:lnTo>
                  <a:lnTo>
                    <a:pt x="44" y="441"/>
                  </a:lnTo>
                  <a:moveTo>
                    <a:pt x="44" y="441"/>
                  </a:moveTo>
                  <a:lnTo>
                    <a:pt x="33" y="441"/>
                  </a:lnTo>
                  <a:lnTo>
                    <a:pt x="33" y="441"/>
                  </a:lnTo>
                  <a:moveTo>
                    <a:pt x="33" y="441"/>
                  </a:moveTo>
                  <a:lnTo>
                    <a:pt x="28" y="441"/>
                  </a:lnTo>
                  <a:lnTo>
                    <a:pt x="28" y="441"/>
                  </a:lnTo>
                  <a:moveTo>
                    <a:pt x="28" y="441"/>
                  </a:moveTo>
                  <a:lnTo>
                    <a:pt x="22" y="435"/>
                  </a:lnTo>
                  <a:lnTo>
                    <a:pt x="22" y="435"/>
                  </a:lnTo>
                  <a:moveTo>
                    <a:pt x="22" y="435"/>
                  </a:moveTo>
                  <a:lnTo>
                    <a:pt x="17" y="435"/>
                  </a:lnTo>
                  <a:lnTo>
                    <a:pt x="17" y="435"/>
                  </a:lnTo>
                  <a:moveTo>
                    <a:pt x="17" y="435"/>
                  </a:moveTo>
                  <a:lnTo>
                    <a:pt x="11" y="430"/>
                  </a:lnTo>
                  <a:lnTo>
                    <a:pt x="11" y="430"/>
                  </a:lnTo>
                  <a:moveTo>
                    <a:pt x="11" y="430"/>
                  </a:moveTo>
                  <a:lnTo>
                    <a:pt x="11" y="424"/>
                  </a:lnTo>
                  <a:lnTo>
                    <a:pt x="11" y="424"/>
                  </a:lnTo>
                  <a:moveTo>
                    <a:pt x="11" y="424"/>
                  </a:moveTo>
                  <a:lnTo>
                    <a:pt x="11" y="33"/>
                  </a:lnTo>
                  <a:lnTo>
                    <a:pt x="11" y="33"/>
                  </a:lnTo>
                </a:path>
              </a:pathLst>
            </a:custGeom>
            <a:noFill/>
            <a:ln w="0">
              <a:solidFill>
                <a:srgbClr val="005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42" name="Freeform 125">
              <a:extLst>
                <a:ext uri="{FF2B5EF4-FFF2-40B4-BE49-F238E27FC236}">
                  <a16:creationId xmlns:a16="http://schemas.microsoft.com/office/drawing/2014/main" id="{620FB323-AC9E-4D63-8699-5F2CAE5E50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8" y="1901"/>
              <a:ext cx="38" cy="27"/>
            </a:xfrm>
            <a:custGeom>
              <a:avLst/>
              <a:gdLst>
                <a:gd name="T0" fmla="*/ 33 w 38"/>
                <a:gd name="T1" fmla="*/ 5 h 27"/>
                <a:gd name="T2" fmla="*/ 11 w 38"/>
                <a:gd name="T3" fmla="*/ 22 h 27"/>
                <a:gd name="T4" fmla="*/ 11 w 38"/>
                <a:gd name="T5" fmla="*/ 22 h 27"/>
                <a:gd name="T6" fmla="*/ 38 w 38"/>
                <a:gd name="T7" fmla="*/ 16 h 27"/>
                <a:gd name="T8" fmla="*/ 16 w 38"/>
                <a:gd name="T9" fmla="*/ 27 h 27"/>
                <a:gd name="T10" fmla="*/ 16 w 38"/>
                <a:gd name="T11" fmla="*/ 27 h 27"/>
                <a:gd name="T12" fmla="*/ 33 w 38"/>
                <a:gd name="T13" fmla="*/ 11 h 27"/>
                <a:gd name="T14" fmla="*/ 11 w 38"/>
                <a:gd name="T15" fmla="*/ 27 h 27"/>
                <a:gd name="T16" fmla="*/ 11 w 38"/>
                <a:gd name="T17" fmla="*/ 27 h 27"/>
                <a:gd name="T18" fmla="*/ 33 w 38"/>
                <a:gd name="T19" fmla="*/ 5 h 27"/>
                <a:gd name="T20" fmla="*/ 5 w 38"/>
                <a:gd name="T21" fmla="*/ 16 h 27"/>
                <a:gd name="T22" fmla="*/ 5 w 38"/>
                <a:gd name="T23" fmla="*/ 16 h 27"/>
                <a:gd name="T24" fmla="*/ 27 w 38"/>
                <a:gd name="T25" fmla="*/ 0 h 27"/>
                <a:gd name="T26" fmla="*/ 0 w 38"/>
                <a:gd name="T27" fmla="*/ 16 h 27"/>
                <a:gd name="T28" fmla="*/ 0 w 38"/>
                <a:gd name="T29" fmla="*/ 16 h 27"/>
                <a:gd name="T30" fmla="*/ 33 w 38"/>
                <a:gd name="T31" fmla="*/ 11 h 27"/>
                <a:gd name="T32" fmla="*/ 5 w 38"/>
                <a:gd name="T33" fmla="*/ 22 h 27"/>
                <a:gd name="T34" fmla="*/ 5 w 38"/>
                <a:gd name="T35" fmla="*/ 22 h 27"/>
                <a:gd name="T36" fmla="*/ 22 w 38"/>
                <a:gd name="T37" fmla="*/ 0 h 27"/>
                <a:gd name="T38" fmla="*/ 0 w 38"/>
                <a:gd name="T39" fmla="*/ 11 h 27"/>
                <a:gd name="T40" fmla="*/ 0 w 38"/>
                <a:gd name="T41" fmla="*/ 11 h 27"/>
                <a:gd name="T42" fmla="*/ 27 w 38"/>
                <a:gd name="T43" fmla="*/ 5 h 27"/>
                <a:gd name="T44" fmla="*/ 0 w 38"/>
                <a:gd name="T45" fmla="*/ 22 h 27"/>
                <a:gd name="T46" fmla="*/ 0 w 38"/>
                <a:gd name="T4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27">
                  <a:moveTo>
                    <a:pt x="33" y="5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8" y="16"/>
                  </a:moveTo>
                  <a:lnTo>
                    <a:pt x="16" y="27"/>
                  </a:lnTo>
                  <a:lnTo>
                    <a:pt x="16" y="27"/>
                  </a:lnTo>
                  <a:moveTo>
                    <a:pt x="33" y="11"/>
                  </a:moveTo>
                  <a:lnTo>
                    <a:pt x="11" y="27"/>
                  </a:lnTo>
                  <a:lnTo>
                    <a:pt x="11" y="27"/>
                  </a:lnTo>
                  <a:moveTo>
                    <a:pt x="33" y="5"/>
                  </a:moveTo>
                  <a:lnTo>
                    <a:pt x="5" y="16"/>
                  </a:lnTo>
                  <a:lnTo>
                    <a:pt x="5" y="16"/>
                  </a:lnTo>
                  <a:moveTo>
                    <a:pt x="27" y="0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33" y="11"/>
                  </a:moveTo>
                  <a:lnTo>
                    <a:pt x="5" y="22"/>
                  </a:lnTo>
                  <a:lnTo>
                    <a:pt x="5" y="22"/>
                  </a:lnTo>
                  <a:moveTo>
                    <a:pt x="22" y="0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27" y="5"/>
                  </a:move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43" name="Freeform 126">
              <a:extLst>
                <a:ext uri="{FF2B5EF4-FFF2-40B4-BE49-F238E27FC236}">
                  <a16:creationId xmlns:a16="http://schemas.microsoft.com/office/drawing/2014/main" id="{53C772F9-E749-4AF4-A38E-F33AD8E1D7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4" y="3268"/>
              <a:ext cx="77" cy="83"/>
            </a:xfrm>
            <a:custGeom>
              <a:avLst/>
              <a:gdLst>
                <a:gd name="T0" fmla="*/ 77 w 77"/>
                <a:gd name="T1" fmla="*/ 61 h 83"/>
                <a:gd name="T2" fmla="*/ 77 w 77"/>
                <a:gd name="T3" fmla="*/ 72 h 83"/>
                <a:gd name="T4" fmla="*/ 77 w 77"/>
                <a:gd name="T5" fmla="*/ 72 h 83"/>
                <a:gd name="T6" fmla="*/ 77 w 77"/>
                <a:gd name="T7" fmla="*/ 72 h 83"/>
                <a:gd name="T8" fmla="*/ 71 w 77"/>
                <a:gd name="T9" fmla="*/ 72 h 83"/>
                <a:gd name="T10" fmla="*/ 71 w 77"/>
                <a:gd name="T11" fmla="*/ 72 h 83"/>
                <a:gd name="T12" fmla="*/ 71 w 77"/>
                <a:gd name="T13" fmla="*/ 72 h 83"/>
                <a:gd name="T14" fmla="*/ 66 w 77"/>
                <a:gd name="T15" fmla="*/ 77 h 83"/>
                <a:gd name="T16" fmla="*/ 66 w 77"/>
                <a:gd name="T17" fmla="*/ 77 h 83"/>
                <a:gd name="T18" fmla="*/ 66 w 77"/>
                <a:gd name="T19" fmla="*/ 77 h 83"/>
                <a:gd name="T20" fmla="*/ 55 w 77"/>
                <a:gd name="T21" fmla="*/ 83 h 83"/>
                <a:gd name="T22" fmla="*/ 55 w 77"/>
                <a:gd name="T23" fmla="*/ 83 h 83"/>
                <a:gd name="T24" fmla="*/ 55 w 77"/>
                <a:gd name="T25" fmla="*/ 83 h 83"/>
                <a:gd name="T26" fmla="*/ 44 w 77"/>
                <a:gd name="T27" fmla="*/ 83 h 83"/>
                <a:gd name="T28" fmla="*/ 44 w 77"/>
                <a:gd name="T29" fmla="*/ 83 h 83"/>
                <a:gd name="T30" fmla="*/ 44 w 77"/>
                <a:gd name="T31" fmla="*/ 83 h 83"/>
                <a:gd name="T32" fmla="*/ 33 w 77"/>
                <a:gd name="T33" fmla="*/ 83 h 83"/>
                <a:gd name="T34" fmla="*/ 33 w 77"/>
                <a:gd name="T35" fmla="*/ 83 h 83"/>
                <a:gd name="T36" fmla="*/ 33 w 77"/>
                <a:gd name="T37" fmla="*/ 83 h 83"/>
                <a:gd name="T38" fmla="*/ 22 w 77"/>
                <a:gd name="T39" fmla="*/ 83 h 83"/>
                <a:gd name="T40" fmla="*/ 22 w 77"/>
                <a:gd name="T41" fmla="*/ 83 h 83"/>
                <a:gd name="T42" fmla="*/ 22 w 77"/>
                <a:gd name="T43" fmla="*/ 83 h 83"/>
                <a:gd name="T44" fmla="*/ 16 w 77"/>
                <a:gd name="T45" fmla="*/ 77 h 83"/>
                <a:gd name="T46" fmla="*/ 16 w 77"/>
                <a:gd name="T47" fmla="*/ 77 h 83"/>
                <a:gd name="T48" fmla="*/ 16 w 77"/>
                <a:gd name="T49" fmla="*/ 77 h 83"/>
                <a:gd name="T50" fmla="*/ 5 w 77"/>
                <a:gd name="T51" fmla="*/ 77 h 83"/>
                <a:gd name="T52" fmla="*/ 5 w 77"/>
                <a:gd name="T53" fmla="*/ 77 h 83"/>
                <a:gd name="T54" fmla="*/ 5 w 77"/>
                <a:gd name="T55" fmla="*/ 77 h 83"/>
                <a:gd name="T56" fmla="*/ 0 w 77"/>
                <a:gd name="T57" fmla="*/ 72 h 83"/>
                <a:gd name="T58" fmla="*/ 0 w 77"/>
                <a:gd name="T59" fmla="*/ 72 h 83"/>
                <a:gd name="T60" fmla="*/ 0 w 77"/>
                <a:gd name="T61" fmla="*/ 72 h 83"/>
                <a:gd name="T62" fmla="*/ 0 w 77"/>
                <a:gd name="T63" fmla="*/ 66 h 83"/>
                <a:gd name="T64" fmla="*/ 0 w 77"/>
                <a:gd name="T65" fmla="*/ 66 h 83"/>
                <a:gd name="T66" fmla="*/ 0 w 77"/>
                <a:gd name="T67" fmla="*/ 66 h 83"/>
                <a:gd name="T68" fmla="*/ 0 w 77"/>
                <a:gd name="T69" fmla="*/ 61 h 83"/>
                <a:gd name="T70" fmla="*/ 0 w 77"/>
                <a:gd name="T71" fmla="*/ 61 h 83"/>
                <a:gd name="T72" fmla="*/ 77 w 77"/>
                <a:gd name="T73" fmla="*/ 6 h 83"/>
                <a:gd name="T74" fmla="*/ 77 w 77"/>
                <a:gd name="T75" fmla="*/ 11 h 83"/>
                <a:gd name="T76" fmla="*/ 77 w 77"/>
                <a:gd name="T77" fmla="*/ 11 h 83"/>
                <a:gd name="T78" fmla="*/ 77 w 77"/>
                <a:gd name="T79" fmla="*/ 61 h 83"/>
                <a:gd name="T80" fmla="*/ 77 w 77"/>
                <a:gd name="T81" fmla="*/ 6 h 83"/>
                <a:gd name="T82" fmla="*/ 77 w 77"/>
                <a:gd name="T83" fmla="*/ 6 h 83"/>
                <a:gd name="T84" fmla="*/ 77 w 77"/>
                <a:gd name="T85" fmla="*/ 11 h 83"/>
                <a:gd name="T86" fmla="*/ 71 w 77"/>
                <a:gd name="T87" fmla="*/ 17 h 83"/>
                <a:gd name="T88" fmla="*/ 71 w 77"/>
                <a:gd name="T89" fmla="*/ 17 h 83"/>
                <a:gd name="T90" fmla="*/ 71 w 77"/>
                <a:gd name="T91" fmla="*/ 17 h 83"/>
                <a:gd name="T92" fmla="*/ 66 w 77"/>
                <a:gd name="T93" fmla="*/ 17 h 83"/>
                <a:gd name="T94" fmla="*/ 66 w 77"/>
                <a:gd name="T95" fmla="*/ 17 h 83"/>
                <a:gd name="T96" fmla="*/ 66 w 77"/>
                <a:gd name="T97" fmla="*/ 17 h 83"/>
                <a:gd name="T98" fmla="*/ 55 w 77"/>
                <a:gd name="T99" fmla="*/ 22 h 83"/>
                <a:gd name="T100" fmla="*/ 55 w 77"/>
                <a:gd name="T101" fmla="*/ 22 h 83"/>
                <a:gd name="T102" fmla="*/ 55 w 77"/>
                <a:gd name="T103" fmla="*/ 22 h 83"/>
                <a:gd name="T104" fmla="*/ 44 w 77"/>
                <a:gd name="T105" fmla="*/ 22 h 83"/>
                <a:gd name="T106" fmla="*/ 44 w 77"/>
                <a:gd name="T107" fmla="*/ 22 h 83"/>
                <a:gd name="T108" fmla="*/ 44 w 77"/>
                <a:gd name="T109" fmla="*/ 22 h 83"/>
                <a:gd name="T110" fmla="*/ 33 w 77"/>
                <a:gd name="T111" fmla="*/ 22 h 83"/>
                <a:gd name="T112" fmla="*/ 33 w 77"/>
                <a:gd name="T113" fmla="*/ 22 h 83"/>
                <a:gd name="T114" fmla="*/ 0 w 77"/>
                <a:gd name="T115" fmla="*/ 44 h 83"/>
                <a:gd name="T116" fmla="*/ 0 w 77"/>
                <a:gd name="T117" fmla="*/ 61 h 83"/>
                <a:gd name="T118" fmla="*/ 0 w 77"/>
                <a:gd name="T119" fmla="*/ 61 h 83"/>
                <a:gd name="T120" fmla="*/ 77 w 77"/>
                <a:gd name="T121" fmla="*/ 0 h 83"/>
                <a:gd name="T122" fmla="*/ 77 w 77"/>
                <a:gd name="T123" fmla="*/ 6 h 83"/>
                <a:gd name="T124" fmla="*/ 77 w 77"/>
                <a:gd name="T125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83">
                  <a:moveTo>
                    <a:pt x="77" y="61"/>
                  </a:moveTo>
                  <a:lnTo>
                    <a:pt x="77" y="72"/>
                  </a:lnTo>
                  <a:lnTo>
                    <a:pt x="77" y="72"/>
                  </a:lnTo>
                  <a:moveTo>
                    <a:pt x="77" y="72"/>
                  </a:moveTo>
                  <a:lnTo>
                    <a:pt x="71" y="72"/>
                  </a:lnTo>
                  <a:lnTo>
                    <a:pt x="71" y="72"/>
                  </a:lnTo>
                  <a:moveTo>
                    <a:pt x="71" y="72"/>
                  </a:moveTo>
                  <a:lnTo>
                    <a:pt x="66" y="77"/>
                  </a:lnTo>
                  <a:lnTo>
                    <a:pt x="66" y="77"/>
                  </a:lnTo>
                  <a:moveTo>
                    <a:pt x="66" y="77"/>
                  </a:moveTo>
                  <a:lnTo>
                    <a:pt x="55" y="83"/>
                  </a:lnTo>
                  <a:lnTo>
                    <a:pt x="55" y="83"/>
                  </a:lnTo>
                  <a:moveTo>
                    <a:pt x="55" y="83"/>
                  </a:moveTo>
                  <a:lnTo>
                    <a:pt x="44" y="83"/>
                  </a:lnTo>
                  <a:lnTo>
                    <a:pt x="44" y="83"/>
                  </a:lnTo>
                  <a:moveTo>
                    <a:pt x="44" y="83"/>
                  </a:moveTo>
                  <a:lnTo>
                    <a:pt x="33" y="83"/>
                  </a:lnTo>
                  <a:lnTo>
                    <a:pt x="33" y="83"/>
                  </a:lnTo>
                  <a:moveTo>
                    <a:pt x="33" y="83"/>
                  </a:moveTo>
                  <a:lnTo>
                    <a:pt x="22" y="83"/>
                  </a:lnTo>
                  <a:lnTo>
                    <a:pt x="22" y="83"/>
                  </a:lnTo>
                  <a:moveTo>
                    <a:pt x="22" y="83"/>
                  </a:moveTo>
                  <a:lnTo>
                    <a:pt x="16" y="77"/>
                  </a:lnTo>
                  <a:lnTo>
                    <a:pt x="16" y="77"/>
                  </a:lnTo>
                  <a:moveTo>
                    <a:pt x="16" y="77"/>
                  </a:moveTo>
                  <a:lnTo>
                    <a:pt x="5" y="77"/>
                  </a:lnTo>
                  <a:lnTo>
                    <a:pt x="5" y="77"/>
                  </a:lnTo>
                  <a:moveTo>
                    <a:pt x="5" y="77"/>
                  </a:moveTo>
                  <a:lnTo>
                    <a:pt x="0" y="72"/>
                  </a:lnTo>
                  <a:lnTo>
                    <a:pt x="0" y="72"/>
                  </a:lnTo>
                  <a:moveTo>
                    <a:pt x="0" y="72"/>
                  </a:moveTo>
                  <a:lnTo>
                    <a:pt x="0" y="66"/>
                  </a:lnTo>
                  <a:lnTo>
                    <a:pt x="0" y="66"/>
                  </a:lnTo>
                  <a:moveTo>
                    <a:pt x="0" y="66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77" y="6"/>
                  </a:moveTo>
                  <a:lnTo>
                    <a:pt x="77" y="11"/>
                  </a:lnTo>
                  <a:lnTo>
                    <a:pt x="77" y="11"/>
                  </a:lnTo>
                  <a:moveTo>
                    <a:pt x="77" y="61"/>
                  </a:moveTo>
                  <a:lnTo>
                    <a:pt x="77" y="6"/>
                  </a:lnTo>
                  <a:lnTo>
                    <a:pt x="77" y="6"/>
                  </a:lnTo>
                  <a:moveTo>
                    <a:pt x="77" y="11"/>
                  </a:moveTo>
                  <a:lnTo>
                    <a:pt x="71" y="17"/>
                  </a:lnTo>
                  <a:lnTo>
                    <a:pt x="71" y="17"/>
                  </a:lnTo>
                  <a:moveTo>
                    <a:pt x="71" y="17"/>
                  </a:moveTo>
                  <a:lnTo>
                    <a:pt x="66" y="17"/>
                  </a:lnTo>
                  <a:lnTo>
                    <a:pt x="66" y="17"/>
                  </a:lnTo>
                  <a:moveTo>
                    <a:pt x="66" y="17"/>
                  </a:moveTo>
                  <a:lnTo>
                    <a:pt x="55" y="22"/>
                  </a:lnTo>
                  <a:lnTo>
                    <a:pt x="55" y="22"/>
                  </a:lnTo>
                  <a:moveTo>
                    <a:pt x="55" y="22"/>
                  </a:moveTo>
                  <a:lnTo>
                    <a:pt x="44" y="22"/>
                  </a:lnTo>
                  <a:lnTo>
                    <a:pt x="44" y="22"/>
                  </a:lnTo>
                  <a:moveTo>
                    <a:pt x="44" y="22"/>
                  </a:moveTo>
                  <a:lnTo>
                    <a:pt x="33" y="22"/>
                  </a:lnTo>
                  <a:lnTo>
                    <a:pt x="33" y="22"/>
                  </a:lnTo>
                  <a:moveTo>
                    <a:pt x="0" y="44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77" y="0"/>
                  </a:moveTo>
                  <a:lnTo>
                    <a:pt x="77" y="6"/>
                  </a:lnTo>
                  <a:lnTo>
                    <a:pt x="77" y="6"/>
                  </a:lnTo>
                </a:path>
              </a:pathLst>
            </a:custGeom>
            <a:noFill/>
            <a:ln w="0">
              <a:solidFill>
                <a:srgbClr val="500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44" name="Freeform 127">
              <a:extLst>
                <a:ext uri="{FF2B5EF4-FFF2-40B4-BE49-F238E27FC236}">
                  <a16:creationId xmlns:a16="http://schemas.microsoft.com/office/drawing/2014/main" id="{2D9AF92B-8DC2-4438-A30F-9C6E05EAE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0" y="1884"/>
              <a:ext cx="50" cy="33"/>
            </a:xfrm>
            <a:custGeom>
              <a:avLst/>
              <a:gdLst>
                <a:gd name="T0" fmla="*/ 44 w 50"/>
                <a:gd name="T1" fmla="*/ 11 h 33"/>
                <a:gd name="T2" fmla="*/ 22 w 50"/>
                <a:gd name="T3" fmla="*/ 28 h 33"/>
                <a:gd name="T4" fmla="*/ 22 w 50"/>
                <a:gd name="T5" fmla="*/ 28 h 33"/>
                <a:gd name="T6" fmla="*/ 50 w 50"/>
                <a:gd name="T7" fmla="*/ 22 h 33"/>
                <a:gd name="T8" fmla="*/ 28 w 50"/>
                <a:gd name="T9" fmla="*/ 33 h 33"/>
                <a:gd name="T10" fmla="*/ 28 w 50"/>
                <a:gd name="T11" fmla="*/ 33 h 33"/>
                <a:gd name="T12" fmla="*/ 44 w 50"/>
                <a:gd name="T13" fmla="*/ 17 h 33"/>
                <a:gd name="T14" fmla="*/ 22 w 50"/>
                <a:gd name="T15" fmla="*/ 33 h 33"/>
                <a:gd name="T16" fmla="*/ 22 w 50"/>
                <a:gd name="T17" fmla="*/ 33 h 33"/>
                <a:gd name="T18" fmla="*/ 39 w 50"/>
                <a:gd name="T19" fmla="*/ 11 h 33"/>
                <a:gd name="T20" fmla="*/ 17 w 50"/>
                <a:gd name="T21" fmla="*/ 22 h 33"/>
                <a:gd name="T22" fmla="*/ 17 w 50"/>
                <a:gd name="T23" fmla="*/ 22 h 33"/>
                <a:gd name="T24" fmla="*/ 33 w 50"/>
                <a:gd name="T25" fmla="*/ 6 h 33"/>
                <a:gd name="T26" fmla="*/ 11 w 50"/>
                <a:gd name="T27" fmla="*/ 22 h 33"/>
                <a:gd name="T28" fmla="*/ 11 w 50"/>
                <a:gd name="T29" fmla="*/ 22 h 33"/>
                <a:gd name="T30" fmla="*/ 39 w 50"/>
                <a:gd name="T31" fmla="*/ 17 h 33"/>
                <a:gd name="T32" fmla="*/ 17 w 50"/>
                <a:gd name="T33" fmla="*/ 28 h 33"/>
                <a:gd name="T34" fmla="*/ 17 w 50"/>
                <a:gd name="T35" fmla="*/ 28 h 33"/>
                <a:gd name="T36" fmla="*/ 33 w 50"/>
                <a:gd name="T37" fmla="*/ 11 h 33"/>
                <a:gd name="T38" fmla="*/ 11 w 50"/>
                <a:gd name="T39" fmla="*/ 28 h 33"/>
                <a:gd name="T40" fmla="*/ 11 w 50"/>
                <a:gd name="T41" fmla="*/ 28 h 33"/>
                <a:gd name="T42" fmla="*/ 28 w 50"/>
                <a:gd name="T43" fmla="*/ 6 h 33"/>
                <a:gd name="T44" fmla="*/ 6 w 50"/>
                <a:gd name="T45" fmla="*/ 17 h 33"/>
                <a:gd name="T46" fmla="*/ 6 w 50"/>
                <a:gd name="T47" fmla="*/ 17 h 33"/>
                <a:gd name="T48" fmla="*/ 28 w 50"/>
                <a:gd name="T49" fmla="*/ 11 h 33"/>
                <a:gd name="T50" fmla="*/ 6 w 50"/>
                <a:gd name="T51" fmla="*/ 22 h 33"/>
                <a:gd name="T52" fmla="*/ 6 w 50"/>
                <a:gd name="T53" fmla="*/ 22 h 33"/>
                <a:gd name="T54" fmla="*/ 28 w 50"/>
                <a:gd name="T55" fmla="*/ 0 h 33"/>
                <a:gd name="T56" fmla="*/ 0 w 50"/>
                <a:gd name="T57" fmla="*/ 17 h 33"/>
                <a:gd name="T58" fmla="*/ 0 w 50"/>
                <a:gd name="T5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33">
                  <a:moveTo>
                    <a:pt x="44" y="11"/>
                  </a:moveTo>
                  <a:lnTo>
                    <a:pt x="22" y="28"/>
                  </a:lnTo>
                  <a:lnTo>
                    <a:pt x="22" y="28"/>
                  </a:lnTo>
                  <a:moveTo>
                    <a:pt x="50" y="22"/>
                  </a:moveTo>
                  <a:lnTo>
                    <a:pt x="28" y="33"/>
                  </a:lnTo>
                  <a:lnTo>
                    <a:pt x="28" y="33"/>
                  </a:lnTo>
                  <a:moveTo>
                    <a:pt x="44" y="17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39" y="11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33" y="6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9" y="17"/>
                  </a:moveTo>
                  <a:lnTo>
                    <a:pt x="17" y="28"/>
                  </a:lnTo>
                  <a:lnTo>
                    <a:pt x="17" y="28"/>
                  </a:lnTo>
                  <a:moveTo>
                    <a:pt x="33" y="11"/>
                  </a:moveTo>
                  <a:lnTo>
                    <a:pt x="11" y="28"/>
                  </a:lnTo>
                  <a:lnTo>
                    <a:pt x="11" y="28"/>
                  </a:lnTo>
                  <a:moveTo>
                    <a:pt x="28" y="6"/>
                  </a:moveTo>
                  <a:lnTo>
                    <a:pt x="6" y="17"/>
                  </a:lnTo>
                  <a:lnTo>
                    <a:pt x="6" y="17"/>
                  </a:lnTo>
                  <a:moveTo>
                    <a:pt x="28" y="11"/>
                  </a:moveTo>
                  <a:lnTo>
                    <a:pt x="6" y="22"/>
                  </a:lnTo>
                  <a:lnTo>
                    <a:pt x="6" y="22"/>
                  </a:lnTo>
                  <a:moveTo>
                    <a:pt x="28" y="0"/>
                  </a:moveTo>
                  <a:lnTo>
                    <a:pt x="0" y="17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45" name="Freeform 128">
              <a:extLst>
                <a:ext uri="{FF2B5EF4-FFF2-40B4-BE49-F238E27FC236}">
                  <a16:creationId xmlns:a16="http://schemas.microsoft.com/office/drawing/2014/main" id="{17F6E484-4ACD-4EAA-9017-404A07509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7" y="3301"/>
              <a:ext cx="82" cy="99"/>
            </a:xfrm>
            <a:custGeom>
              <a:avLst/>
              <a:gdLst>
                <a:gd name="T0" fmla="*/ 82 w 82"/>
                <a:gd name="T1" fmla="*/ 83 h 99"/>
                <a:gd name="T2" fmla="*/ 82 w 82"/>
                <a:gd name="T3" fmla="*/ 83 h 99"/>
                <a:gd name="T4" fmla="*/ 77 w 82"/>
                <a:gd name="T5" fmla="*/ 88 h 99"/>
                <a:gd name="T6" fmla="*/ 66 w 82"/>
                <a:gd name="T7" fmla="*/ 94 h 99"/>
                <a:gd name="T8" fmla="*/ 66 w 82"/>
                <a:gd name="T9" fmla="*/ 94 h 99"/>
                <a:gd name="T10" fmla="*/ 60 w 82"/>
                <a:gd name="T11" fmla="*/ 99 h 99"/>
                <a:gd name="T12" fmla="*/ 49 w 82"/>
                <a:gd name="T13" fmla="*/ 99 h 99"/>
                <a:gd name="T14" fmla="*/ 49 w 82"/>
                <a:gd name="T15" fmla="*/ 99 h 99"/>
                <a:gd name="T16" fmla="*/ 38 w 82"/>
                <a:gd name="T17" fmla="*/ 99 h 99"/>
                <a:gd name="T18" fmla="*/ 27 w 82"/>
                <a:gd name="T19" fmla="*/ 99 h 99"/>
                <a:gd name="T20" fmla="*/ 27 w 82"/>
                <a:gd name="T21" fmla="*/ 99 h 99"/>
                <a:gd name="T22" fmla="*/ 22 w 82"/>
                <a:gd name="T23" fmla="*/ 94 h 99"/>
                <a:gd name="T24" fmla="*/ 11 w 82"/>
                <a:gd name="T25" fmla="*/ 88 h 99"/>
                <a:gd name="T26" fmla="*/ 11 w 82"/>
                <a:gd name="T27" fmla="*/ 88 h 99"/>
                <a:gd name="T28" fmla="*/ 5 w 82"/>
                <a:gd name="T29" fmla="*/ 88 h 99"/>
                <a:gd name="T30" fmla="*/ 5 w 82"/>
                <a:gd name="T31" fmla="*/ 77 h 99"/>
                <a:gd name="T32" fmla="*/ 5 w 82"/>
                <a:gd name="T33" fmla="*/ 77 h 99"/>
                <a:gd name="T34" fmla="*/ 0 w 82"/>
                <a:gd name="T35" fmla="*/ 72 h 99"/>
                <a:gd name="T36" fmla="*/ 82 w 82"/>
                <a:gd name="T37" fmla="*/ 55 h 99"/>
                <a:gd name="T38" fmla="*/ 49 w 82"/>
                <a:gd name="T39" fmla="*/ 39 h 99"/>
                <a:gd name="T40" fmla="*/ 49 w 82"/>
                <a:gd name="T41" fmla="*/ 39 h 99"/>
                <a:gd name="T42" fmla="*/ 38 w 82"/>
                <a:gd name="T43" fmla="*/ 39 h 99"/>
                <a:gd name="T44" fmla="*/ 38 w 82"/>
                <a:gd name="T45" fmla="*/ 39 h 99"/>
                <a:gd name="T46" fmla="*/ 27 w 82"/>
                <a:gd name="T47" fmla="*/ 39 h 99"/>
                <a:gd name="T48" fmla="*/ 22 w 82"/>
                <a:gd name="T49" fmla="*/ 33 h 99"/>
                <a:gd name="T50" fmla="*/ 22 w 82"/>
                <a:gd name="T51" fmla="*/ 33 h 99"/>
                <a:gd name="T52" fmla="*/ 11 w 82"/>
                <a:gd name="T53" fmla="*/ 33 h 99"/>
                <a:gd name="T54" fmla="*/ 5 w 82"/>
                <a:gd name="T55" fmla="*/ 28 h 99"/>
                <a:gd name="T56" fmla="*/ 5 w 82"/>
                <a:gd name="T57" fmla="*/ 28 h 99"/>
                <a:gd name="T58" fmla="*/ 5 w 82"/>
                <a:gd name="T59" fmla="*/ 22 h 99"/>
                <a:gd name="T60" fmla="*/ 0 w 82"/>
                <a:gd name="T61" fmla="*/ 17 h 99"/>
                <a:gd name="T62" fmla="*/ 0 w 82"/>
                <a:gd name="T63" fmla="*/ 17 h 99"/>
                <a:gd name="T64" fmla="*/ 0 w 82"/>
                <a:gd name="T65" fmla="*/ 72 h 99"/>
                <a:gd name="T66" fmla="*/ 5 w 82"/>
                <a:gd name="T67" fmla="*/ 6 h 99"/>
                <a:gd name="T68" fmla="*/ 5 w 82"/>
                <a:gd name="T69" fmla="*/ 6 h 99"/>
                <a:gd name="T70" fmla="*/ 11 w 82"/>
                <a:gd name="T71" fmla="*/ 0 h 99"/>
                <a:gd name="T72" fmla="*/ 11 w 82"/>
                <a:gd name="T7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9">
                  <a:moveTo>
                    <a:pt x="82" y="77"/>
                  </a:moveTo>
                  <a:lnTo>
                    <a:pt x="82" y="83"/>
                  </a:lnTo>
                  <a:lnTo>
                    <a:pt x="82" y="83"/>
                  </a:lnTo>
                  <a:moveTo>
                    <a:pt x="82" y="83"/>
                  </a:moveTo>
                  <a:lnTo>
                    <a:pt x="77" y="88"/>
                  </a:lnTo>
                  <a:lnTo>
                    <a:pt x="77" y="88"/>
                  </a:lnTo>
                  <a:moveTo>
                    <a:pt x="77" y="88"/>
                  </a:moveTo>
                  <a:lnTo>
                    <a:pt x="66" y="94"/>
                  </a:lnTo>
                  <a:lnTo>
                    <a:pt x="66" y="94"/>
                  </a:lnTo>
                  <a:moveTo>
                    <a:pt x="66" y="94"/>
                  </a:moveTo>
                  <a:lnTo>
                    <a:pt x="60" y="99"/>
                  </a:lnTo>
                  <a:lnTo>
                    <a:pt x="60" y="99"/>
                  </a:lnTo>
                  <a:moveTo>
                    <a:pt x="60" y="99"/>
                  </a:moveTo>
                  <a:lnTo>
                    <a:pt x="49" y="99"/>
                  </a:lnTo>
                  <a:lnTo>
                    <a:pt x="49" y="99"/>
                  </a:lnTo>
                  <a:moveTo>
                    <a:pt x="49" y="99"/>
                  </a:moveTo>
                  <a:lnTo>
                    <a:pt x="38" y="99"/>
                  </a:lnTo>
                  <a:lnTo>
                    <a:pt x="38" y="99"/>
                  </a:lnTo>
                  <a:moveTo>
                    <a:pt x="38" y="99"/>
                  </a:moveTo>
                  <a:lnTo>
                    <a:pt x="27" y="99"/>
                  </a:lnTo>
                  <a:lnTo>
                    <a:pt x="27" y="99"/>
                  </a:lnTo>
                  <a:moveTo>
                    <a:pt x="27" y="99"/>
                  </a:moveTo>
                  <a:lnTo>
                    <a:pt x="22" y="94"/>
                  </a:lnTo>
                  <a:lnTo>
                    <a:pt x="22" y="94"/>
                  </a:lnTo>
                  <a:moveTo>
                    <a:pt x="22" y="94"/>
                  </a:moveTo>
                  <a:lnTo>
                    <a:pt x="11" y="88"/>
                  </a:lnTo>
                  <a:lnTo>
                    <a:pt x="11" y="88"/>
                  </a:lnTo>
                  <a:moveTo>
                    <a:pt x="11" y="88"/>
                  </a:moveTo>
                  <a:lnTo>
                    <a:pt x="5" y="88"/>
                  </a:lnTo>
                  <a:lnTo>
                    <a:pt x="5" y="88"/>
                  </a:lnTo>
                  <a:moveTo>
                    <a:pt x="5" y="88"/>
                  </a:moveTo>
                  <a:lnTo>
                    <a:pt x="5" y="77"/>
                  </a:lnTo>
                  <a:lnTo>
                    <a:pt x="5" y="77"/>
                  </a:lnTo>
                  <a:moveTo>
                    <a:pt x="5" y="77"/>
                  </a:moveTo>
                  <a:lnTo>
                    <a:pt x="0" y="72"/>
                  </a:lnTo>
                  <a:lnTo>
                    <a:pt x="0" y="72"/>
                  </a:lnTo>
                  <a:moveTo>
                    <a:pt x="82" y="77"/>
                  </a:moveTo>
                  <a:lnTo>
                    <a:pt x="82" y="55"/>
                  </a:lnTo>
                  <a:lnTo>
                    <a:pt x="82" y="55"/>
                  </a:lnTo>
                  <a:moveTo>
                    <a:pt x="49" y="39"/>
                  </a:moveTo>
                  <a:lnTo>
                    <a:pt x="49" y="39"/>
                  </a:lnTo>
                  <a:lnTo>
                    <a:pt x="49" y="39"/>
                  </a:lnTo>
                  <a:moveTo>
                    <a:pt x="49" y="39"/>
                  </a:moveTo>
                  <a:lnTo>
                    <a:pt x="38" y="39"/>
                  </a:lnTo>
                  <a:lnTo>
                    <a:pt x="38" y="39"/>
                  </a:lnTo>
                  <a:moveTo>
                    <a:pt x="38" y="39"/>
                  </a:moveTo>
                  <a:lnTo>
                    <a:pt x="27" y="39"/>
                  </a:lnTo>
                  <a:lnTo>
                    <a:pt x="27" y="39"/>
                  </a:lnTo>
                  <a:moveTo>
                    <a:pt x="27" y="39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22" y="33"/>
                  </a:moveTo>
                  <a:lnTo>
                    <a:pt x="11" y="33"/>
                  </a:lnTo>
                  <a:lnTo>
                    <a:pt x="11" y="33"/>
                  </a:lnTo>
                  <a:moveTo>
                    <a:pt x="11" y="33"/>
                  </a:moveTo>
                  <a:lnTo>
                    <a:pt x="5" y="28"/>
                  </a:lnTo>
                  <a:lnTo>
                    <a:pt x="5" y="28"/>
                  </a:lnTo>
                  <a:moveTo>
                    <a:pt x="5" y="28"/>
                  </a:moveTo>
                  <a:lnTo>
                    <a:pt x="5" y="22"/>
                  </a:lnTo>
                  <a:lnTo>
                    <a:pt x="5" y="22"/>
                  </a:lnTo>
                  <a:moveTo>
                    <a:pt x="5" y="22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17"/>
                  </a:moveTo>
                  <a:lnTo>
                    <a:pt x="0" y="72"/>
                  </a:lnTo>
                  <a:lnTo>
                    <a:pt x="0" y="72"/>
                  </a:lnTo>
                  <a:moveTo>
                    <a:pt x="0" y="17"/>
                  </a:moveTo>
                  <a:lnTo>
                    <a:pt x="5" y="6"/>
                  </a:lnTo>
                  <a:lnTo>
                    <a:pt x="5" y="6"/>
                  </a:lnTo>
                  <a:moveTo>
                    <a:pt x="5" y="6"/>
                  </a:moveTo>
                  <a:lnTo>
                    <a:pt x="11" y="0"/>
                  </a:ln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46" name="Freeform 129">
              <a:extLst>
                <a:ext uri="{FF2B5EF4-FFF2-40B4-BE49-F238E27FC236}">
                  <a16:creationId xmlns:a16="http://schemas.microsoft.com/office/drawing/2014/main" id="{26C23754-B969-463A-A828-AF64AF6D7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4" y="1873"/>
              <a:ext cx="44" cy="33"/>
            </a:xfrm>
            <a:custGeom>
              <a:avLst/>
              <a:gdLst>
                <a:gd name="T0" fmla="*/ 38 w 44"/>
                <a:gd name="T1" fmla="*/ 11 h 33"/>
                <a:gd name="T2" fmla="*/ 16 w 44"/>
                <a:gd name="T3" fmla="*/ 22 h 33"/>
                <a:gd name="T4" fmla="*/ 16 w 44"/>
                <a:gd name="T5" fmla="*/ 22 h 33"/>
                <a:gd name="T6" fmla="*/ 44 w 44"/>
                <a:gd name="T7" fmla="*/ 17 h 33"/>
                <a:gd name="T8" fmla="*/ 16 w 44"/>
                <a:gd name="T9" fmla="*/ 33 h 33"/>
                <a:gd name="T10" fmla="*/ 16 w 44"/>
                <a:gd name="T11" fmla="*/ 33 h 33"/>
                <a:gd name="T12" fmla="*/ 33 w 44"/>
                <a:gd name="T13" fmla="*/ 6 h 33"/>
                <a:gd name="T14" fmla="*/ 11 w 44"/>
                <a:gd name="T15" fmla="*/ 22 h 33"/>
                <a:gd name="T16" fmla="*/ 11 w 44"/>
                <a:gd name="T17" fmla="*/ 22 h 33"/>
                <a:gd name="T18" fmla="*/ 38 w 44"/>
                <a:gd name="T19" fmla="*/ 17 h 33"/>
                <a:gd name="T20" fmla="*/ 16 w 44"/>
                <a:gd name="T21" fmla="*/ 28 h 33"/>
                <a:gd name="T22" fmla="*/ 16 w 44"/>
                <a:gd name="T23" fmla="*/ 28 h 33"/>
                <a:gd name="T24" fmla="*/ 27 w 44"/>
                <a:gd name="T25" fmla="*/ 6 h 33"/>
                <a:gd name="T26" fmla="*/ 5 w 44"/>
                <a:gd name="T27" fmla="*/ 17 h 33"/>
                <a:gd name="T28" fmla="*/ 5 w 44"/>
                <a:gd name="T29" fmla="*/ 17 h 33"/>
                <a:gd name="T30" fmla="*/ 33 w 44"/>
                <a:gd name="T31" fmla="*/ 11 h 33"/>
                <a:gd name="T32" fmla="*/ 11 w 44"/>
                <a:gd name="T33" fmla="*/ 28 h 33"/>
                <a:gd name="T34" fmla="*/ 11 w 44"/>
                <a:gd name="T35" fmla="*/ 28 h 33"/>
                <a:gd name="T36" fmla="*/ 22 w 44"/>
                <a:gd name="T37" fmla="*/ 0 h 33"/>
                <a:gd name="T38" fmla="*/ 0 w 44"/>
                <a:gd name="T39" fmla="*/ 17 h 33"/>
                <a:gd name="T40" fmla="*/ 0 w 44"/>
                <a:gd name="T41" fmla="*/ 17 h 33"/>
                <a:gd name="T42" fmla="*/ 27 w 44"/>
                <a:gd name="T43" fmla="*/ 11 h 33"/>
                <a:gd name="T44" fmla="*/ 5 w 44"/>
                <a:gd name="T45" fmla="*/ 22 h 33"/>
                <a:gd name="T46" fmla="*/ 5 w 44"/>
                <a:gd name="T47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33">
                  <a:moveTo>
                    <a:pt x="38" y="11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44" y="17"/>
                  </a:moveTo>
                  <a:lnTo>
                    <a:pt x="16" y="33"/>
                  </a:lnTo>
                  <a:lnTo>
                    <a:pt x="16" y="33"/>
                  </a:lnTo>
                  <a:moveTo>
                    <a:pt x="33" y="6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8" y="17"/>
                  </a:moveTo>
                  <a:lnTo>
                    <a:pt x="16" y="28"/>
                  </a:lnTo>
                  <a:lnTo>
                    <a:pt x="16" y="28"/>
                  </a:lnTo>
                  <a:moveTo>
                    <a:pt x="27" y="6"/>
                  </a:moveTo>
                  <a:lnTo>
                    <a:pt x="5" y="17"/>
                  </a:lnTo>
                  <a:lnTo>
                    <a:pt x="5" y="17"/>
                  </a:lnTo>
                  <a:moveTo>
                    <a:pt x="33" y="11"/>
                  </a:moveTo>
                  <a:lnTo>
                    <a:pt x="11" y="28"/>
                  </a:lnTo>
                  <a:lnTo>
                    <a:pt x="11" y="28"/>
                  </a:lnTo>
                  <a:moveTo>
                    <a:pt x="22" y="0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27" y="11"/>
                  </a:moveTo>
                  <a:lnTo>
                    <a:pt x="5" y="22"/>
                  </a:lnTo>
                  <a:lnTo>
                    <a:pt x="5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47" name="Freeform 130">
              <a:extLst>
                <a:ext uri="{FF2B5EF4-FFF2-40B4-BE49-F238E27FC236}">
                  <a16:creationId xmlns:a16="http://schemas.microsoft.com/office/drawing/2014/main" id="{0398D773-C72C-4924-BD0B-CC5CF82248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" y="1509"/>
              <a:ext cx="60" cy="441"/>
            </a:xfrm>
            <a:custGeom>
              <a:avLst/>
              <a:gdLst>
                <a:gd name="T0" fmla="*/ 60 w 60"/>
                <a:gd name="T1" fmla="*/ 419 h 441"/>
                <a:gd name="T2" fmla="*/ 60 w 60"/>
                <a:gd name="T3" fmla="*/ 0 h 441"/>
                <a:gd name="T4" fmla="*/ 60 w 60"/>
                <a:gd name="T5" fmla="*/ 0 h 441"/>
                <a:gd name="T6" fmla="*/ 60 w 60"/>
                <a:gd name="T7" fmla="*/ 419 h 441"/>
                <a:gd name="T8" fmla="*/ 60 w 60"/>
                <a:gd name="T9" fmla="*/ 425 h 441"/>
                <a:gd name="T10" fmla="*/ 60 w 60"/>
                <a:gd name="T11" fmla="*/ 425 h 441"/>
                <a:gd name="T12" fmla="*/ 60 w 60"/>
                <a:gd name="T13" fmla="*/ 425 h 441"/>
                <a:gd name="T14" fmla="*/ 55 w 60"/>
                <a:gd name="T15" fmla="*/ 430 h 441"/>
                <a:gd name="T16" fmla="*/ 55 w 60"/>
                <a:gd name="T17" fmla="*/ 430 h 441"/>
                <a:gd name="T18" fmla="*/ 55 w 60"/>
                <a:gd name="T19" fmla="*/ 430 h 441"/>
                <a:gd name="T20" fmla="*/ 49 w 60"/>
                <a:gd name="T21" fmla="*/ 436 h 441"/>
                <a:gd name="T22" fmla="*/ 49 w 60"/>
                <a:gd name="T23" fmla="*/ 436 h 441"/>
                <a:gd name="T24" fmla="*/ 49 w 60"/>
                <a:gd name="T25" fmla="*/ 436 h 441"/>
                <a:gd name="T26" fmla="*/ 44 w 60"/>
                <a:gd name="T27" fmla="*/ 436 h 441"/>
                <a:gd name="T28" fmla="*/ 44 w 60"/>
                <a:gd name="T29" fmla="*/ 436 h 441"/>
                <a:gd name="T30" fmla="*/ 44 w 60"/>
                <a:gd name="T31" fmla="*/ 436 h 441"/>
                <a:gd name="T32" fmla="*/ 38 w 60"/>
                <a:gd name="T33" fmla="*/ 436 h 441"/>
                <a:gd name="T34" fmla="*/ 38 w 60"/>
                <a:gd name="T35" fmla="*/ 436 h 441"/>
                <a:gd name="T36" fmla="*/ 38 w 60"/>
                <a:gd name="T37" fmla="*/ 436 h 441"/>
                <a:gd name="T38" fmla="*/ 27 w 60"/>
                <a:gd name="T39" fmla="*/ 441 h 441"/>
                <a:gd name="T40" fmla="*/ 27 w 60"/>
                <a:gd name="T41" fmla="*/ 441 h 441"/>
                <a:gd name="T42" fmla="*/ 27 w 60"/>
                <a:gd name="T43" fmla="*/ 441 h 441"/>
                <a:gd name="T44" fmla="*/ 22 w 60"/>
                <a:gd name="T45" fmla="*/ 441 h 441"/>
                <a:gd name="T46" fmla="*/ 22 w 60"/>
                <a:gd name="T47" fmla="*/ 441 h 441"/>
                <a:gd name="T48" fmla="*/ 22 w 60"/>
                <a:gd name="T49" fmla="*/ 441 h 441"/>
                <a:gd name="T50" fmla="*/ 11 w 60"/>
                <a:gd name="T51" fmla="*/ 436 h 441"/>
                <a:gd name="T52" fmla="*/ 11 w 60"/>
                <a:gd name="T53" fmla="*/ 436 h 441"/>
                <a:gd name="T54" fmla="*/ 11 w 60"/>
                <a:gd name="T55" fmla="*/ 436 h 441"/>
                <a:gd name="T56" fmla="*/ 5 w 60"/>
                <a:gd name="T57" fmla="*/ 436 h 441"/>
                <a:gd name="T58" fmla="*/ 5 w 60"/>
                <a:gd name="T59" fmla="*/ 436 h 441"/>
                <a:gd name="T60" fmla="*/ 5 w 60"/>
                <a:gd name="T61" fmla="*/ 436 h 441"/>
                <a:gd name="T62" fmla="*/ 0 w 60"/>
                <a:gd name="T63" fmla="*/ 430 h 441"/>
                <a:gd name="T64" fmla="*/ 0 w 60"/>
                <a:gd name="T65" fmla="*/ 430 h 441"/>
                <a:gd name="T66" fmla="*/ 0 w 60"/>
                <a:gd name="T67" fmla="*/ 430 h 441"/>
                <a:gd name="T68" fmla="*/ 0 w 60"/>
                <a:gd name="T69" fmla="*/ 425 h 441"/>
                <a:gd name="T70" fmla="*/ 0 w 60"/>
                <a:gd name="T71" fmla="*/ 425 h 441"/>
                <a:gd name="T72" fmla="*/ 0 w 60"/>
                <a:gd name="T73" fmla="*/ 425 h 441"/>
                <a:gd name="T74" fmla="*/ 0 w 60"/>
                <a:gd name="T75" fmla="*/ 419 h 441"/>
                <a:gd name="T76" fmla="*/ 0 w 60"/>
                <a:gd name="T77" fmla="*/ 419 h 441"/>
                <a:gd name="T78" fmla="*/ 0 w 60"/>
                <a:gd name="T79" fmla="*/ 419 h 441"/>
                <a:gd name="T80" fmla="*/ 0 w 60"/>
                <a:gd name="T81" fmla="*/ 0 h 441"/>
                <a:gd name="T82" fmla="*/ 0 w 60"/>
                <a:gd name="T8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" h="441">
                  <a:moveTo>
                    <a:pt x="60" y="419"/>
                  </a:moveTo>
                  <a:lnTo>
                    <a:pt x="60" y="0"/>
                  </a:lnTo>
                  <a:lnTo>
                    <a:pt x="60" y="0"/>
                  </a:lnTo>
                  <a:moveTo>
                    <a:pt x="60" y="419"/>
                  </a:moveTo>
                  <a:lnTo>
                    <a:pt x="60" y="425"/>
                  </a:lnTo>
                  <a:lnTo>
                    <a:pt x="60" y="425"/>
                  </a:lnTo>
                  <a:moveTo>
                    <a:pt x="60" y="425"/>
                  </a:moveTo>
                  <a:lnTo>
                    <a:pt x="55" y="430"/>
                  </a:lnTo>
                  <a:lnTo>
                    <a:pt x="55" y="430"/>
                  </a:lnTo>
                  <a:moveTo>
                    <a:pt x="55" y="430"/>
                  </a:moveTo>
                  <a:lnTo>
                    <a:pt x="49" y="436"/>
                  </a:lnTo>
                  <a:lnTo>
                    <a:pt x="49" y="436"/>
                  </a:lnTo>
                  <a:moveTo>
                    <a:pt x="49" y="436"/>
                  </a:moveTo>
                  <a:lnTo>
                    <a:pt x="44" y="436"/>
                  </a:lnTo>
                  <a:lnTo>
                    <a:pt x="44" y="436"/>
                  </a:lnTo>
                  <a:moveTo>
                    <a:pt x="44" y="436"/>
                  </a:moveTo>
                  <a:lnTo>
                    <a:pt x="38" y="436"/>
                  </a:lnTo>
                  <a:lnTo>
                    <a:pt x="38" y="436"/>
                  </a:lnTo>
                  <a:moveTo>
                    <a:pt x="38" y="436"/>
                  </a:moveTo>
                  <a:lnTo>
                    <a:pt x="27" y="441"/>
                  </a:lnTo>
                  <a:lnTo>
                    <a:pt x="27" y="441"/>
                  </a:lnTo>
                  <a:moveTo>
                    <a:pt x="27" y="441"/>
                  </a:moveTo>
                  <a:lnTo>
                    <a:pt x="22" y="441"/>
                  </a:lnTo>
                  <a:lnTo>
                    <a:pt x="22" y="441"/>
                  </a:lnTo>
                  <a:moveTo>
                    <a:pt x="22" y="441"/>
                  </a:moveTo>
                  <a:lnTo>
                    <a:pt x="11" y="436"/>
                  </a:lnTo>
                  <a:lnTo>
                    <a:pt x="11" y="436"/>
                  </a:lnTo>
                  <a:moveTo>
                    <a:pt x="11" y="436"/>
                  </a:moveTo>
                  <a:lnTo>
                    <a:pt x="5" y="436"/>
                  </a:lnTo>
                  <a:lnTo>
                    <a:pt x="5" y="436"/>
                  </a:lnTo>
                  <a:moveTo>
                    <a:pt x="5" y="436"/>
                  </a:moveTo>
                  <a:lnTo>
                    <a:pt x="0" y="430"/>
                  </a:lnTo>
                  <a:lnTo>
                    <a:pt x="0" y="430"/>
                  </a:lnTo>
                  <a:moveTo>
                    <a:pt x="0" y="430"/>
                  </a:moveTo>
                  <a:lnTo>
                    <a:pt x="0" y="425"/>
                  </a:lnTo>
                  <a:lnTo>
                    <a:pt x="0" y="425"/>
                  </a:lnTo>
                  <a:moveTo>
                    <a:pt x="0" y="425"/>
                  </a:moveTo>
                  <a:lnTo>
                    <a:pt x="0" y="419"/>
                  </a:lnTo>
                  <a:lnTo>
                    <a:pt x="0" y="419"/>
                  </a:lnTo>
                  <a:moveTo>
                    <a:pt x="0" y="41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48" name="Freeform 131">
              <a:extLst>
                <a:ext uri="{FF2B5EF4-FFF2-40B4-BE49-F238E27FC236}">
                  <a16:creationId xmlns:a16="http://schemas.microsoft.com/office/drawing/2014/main" id="{875ED713-8F43-4849-94C8-7DD002E68B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7" y="1862"/>
              <a:ext cx="39" cy="33"/>
            </a:xfrm>
            <a:custGeom>
              <a:avLst/>
              <a:gdLst>
                <a:gd name="T0" fmla="*/ 39 w 39"/>
                <a:gd name="T1" fmla="*/ 17 h 33"/>
                <a:gd name="T2" fmla="*/ 17 w 39"/>
                <a:gd name="T3" fmla="*/ 33 h 33"/>
                <a:gd name="T4" fmla="*/ 17 w 39"/>
                <a:gd name="T5" fmla="*/ 33 h 33"/>
                <a:gd name="T6" fmla="*/ 33 w 39"/>
                <a:gd name="T7" fmla="*/ 11 h 33"/>
                <a:gd name="T8" fmla="*/ 11 w 39"/>
                <a:gd name="T9" fmla="*/ 22 h 33"/>
                <a:gd name="T10" fmla="*/ 11 w 39"/>
                <a:gd name="T11" fmla="*/ 22 h 33"/>
                <a:gd name="T12" fmla="*/ 33 w 39"/>
                <a:gd name="T13" fmla="*/ 6 h 33"/>
                <a:gd name="T14" fmla="*/ 6 w 39"/>
                <a:gd name="T15" fmla="*/ 22 h 33"/>
                <a:gd name="T16" fmla="*/ 6 w 39"/>
                <a:gd name="T17" fmla="*/ 22 h 33"/>
                <a:gd name="T18" fmla="*/ 33 w 39"/>
                <a:gd name="T19" fmla="*/ 17 h 33"/>
                <a:gd name="T20" fmla="*/ 11 w 39"/>
                <a:gd name="T21" fmla="*/ 28 h 33"/>
                <a:gd name="T22" fmla="*/ 11 w 39"/>
                <a:gd name="T23" fmla="*/ 28 h 33"/>
                <a:gd name="T24" fmla="*/ 33 w 39"/>
                <a:gd name="T25" fmla="*/ 11 h 33"/>
                <a:gd name="T26" fmla="*/ 6 w 39"/>
                <a:gd name="T27" fmla="*/ 28 h 33"/>
                <a:gd name="T28" fmla="*/ 6 w 39"/>
                <a:gd name="T29" fmla="*/ 28 h 33"/>
                <a:gd name="T30" fmla="*/ 28 w 39"/>
                <a:gd name="T31" fmla="*/ 6 h 33"/>
                <a:gd name="T32" fmla="*/ 0 w 39"/>
                <a:gd name="T33" fmla="*/ 17 h 33"/>
                <a:gd name="T34" fmla="*/ 0 w 39"/>
                <a:gd name="T35" fmla="*/ 17 h 33"/>
                <a:gd name="T36" fmla="*/ 22 w 39"/>
                <a:gd name="T37" fmla="*/ 0 h 33"/>
                <a:gd name="T38" fmla="*/ 0 w 39"/>
                <a:gd name="T39" fmla="*/ 17 h 33"/>
                <a:gd name="T40" fmla="*/ 0 w 39"/>
                <a:gd name="T41" fmla="*/ 17 h 33"/>
                <a:gd name="T42" fmla="*/ 28 w 39"/>
                <a:gd name="T43" fmla="*/ 11 h 33"/>
                <a:gd name="T44" fmla="*/ 0 w 39"/>
                <a:gd name="T45" fmla="*/ 22 h 33"/>
                <a:gd name="T46" fmla="*/ 0 w 39"/>
                <a:gd name="T47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3">
                  <a:moveTo>
                    <a:pt x="39" y="17"/>
                  </a:moveTo>
                  <a:lnTo>
                    <a:pt x="17" y="33"/>
                  </a:lnTo>
                  <a:lnTo>
                    <a:pt x="17" y="33"/>
                  </a:lnTo>
                  <a:moveTo>
                    <a:pt x="33" y="11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3" y="6"/>
                  </a:moveTo>
                  <a:lnTo>
                    <a:pt x="6" y="22"/>
                  </a:lnTo>
                  <a:lnTo>
                    <a:pt x="6" y="22"/>
                  </a:lnTo>
                  <a:moveTo>
                    <a:pt x="33" y="17"/>
                  </a:moveTo>
                  <a:lnTo>
                    <a:pt x="11" y="28"/>
                  </a:lnTo>
                  <a:lnTo>
                    <a:pt x="11" y="28"/>
                  </a:lnTo>
                  <a:moveTo>
                    <a:pt x="33" y="11"/>
                  </a:moveTo>
                  <a:lnTo>
                    <a:pt x="6" y="28"/>
                  </a:lnTo>
                  <a:lnTo>
                    <a:pt x="6" y="28"/>
                  </a:lnTo>
                  <a:moveTo>
                    <a:pt x="28" y="6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22" y="0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28" y="11"/>
                  </a:move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49" name="Freeform 132">
              <a:extLst>
                <a:ext uri="{FF2B5EF4-FFF2-40B4-BE49-F238E27FC236}">
                  <a16:creationId xmlns:a16="http://schemas.microsoft.com/office/drawing/2014/main" id="{CF84FB37-DF7F-4938-92B7-4EA45BE66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1" y="1454"/>
              <a:ext cx="60" cy="441"/>
            </a:xfrm>
            <a:custGeom>
              <a:avLst/>
              <a:gdLst>
                <a:gd name="T0" fmla="*/ 60 w 60"/>
                <a:gd name="T1" fmla="*/ 0 h 441"/>
                <a:gd name="T2" fmla="*/ 60 w 60"/>
                <a:gd name="T3" fmla="*/ 0 h 441"/>
                <a:gd name="T4" fmla="*/ 60 w 60"/>
                <a:gd name="T5" fmla="*/ 0 h 441"/>
                <a:gd name="T6" fmla="*/ 60 w 60"/>
                <a:gd name="T7" fmla="*/ 254 h 441"/>
                <a:gd name="T8" fmla="*/ 60 w 60"/>
                <a:gd name="T9" fmla="*/ 0 h 441"/>
                <a:gd name="T10" fmla="*/ 60 w 60"/>
                <a:gd name="T11" fmla="*/ 0 h 441"/>
                <a:gd name="T12" fmla="*/ 60 w 60"/>
                <a:gd name="T13" fmla="*/ 6 h 441"/>
                <a:gd name="T14" fmla="*/ 60 w 60"/>
                <a:gd name="T15" fmla="*/ 0 h 441"/>
                <a:gd name="T16" fmla="*/ 60 w 60"/>
                <a:gd name="T17" fmla="*/ 0 h 441"/>
                <a:gd name="T18" fmla="*/ 60 w 60"/>
                <a:gd name="T19" fmla="*/ 11 h 441"/>
                <a:gd name="T20" fmla="*/ 60 w 60"/>
                <a:gd name="T21" fmla="*/ 6 h 441"/>
                <a:gd name="T22" fmla="*/ 60 w 60"/>
                <a:gd name="T23" fmla="*/ 6 h 441"/>
                <a:gd name="T24" fmla="*/ 55 w 60"/>
                <a:gd name="T25" fmla="*/ 11 h 441"/>
                <a:gd name="T26" fmla="*/ 60 w 60"/>
                <a:gd name="T27" fmla="*/ 11 h 441"/>
                <a:gd name="T28" fmla="*/ 60 w 60"/>
                <a:gd name="T29" fmla="*/ 11 h 441"/>
                <a:gd name="T30" fmla="*/ 49 w 60"/>
                <a:gd name="T31" fmla="*/ 17 h 441"/>
                <a:gd name="T32" fmla="*/ 55 w 60"/>
                <a:gd name="T33" fmla="*/ 11 h 441"/>
                <a:gd name="T34" fmla="*/ 55 w 60"/>
                <a:gd name="T35" fmla="*/ 11 h 441"/>
                <a:gd name="T36" fmla="*/ 38 w 60"/>
                <a:gd name="T37" fmla="*/ 17 h 441"/>
                <a:gd name="T38" fmla="*/ 49 w 60"/>
                <a:gd name="T39" fmla="*/ 17 h 441"/>
                <a:gd name="T40" fmla="*/ 49 w 60"/>
                <a:gd name="T41" fmla="*/ 17 h 441"/>
                <a:gd name="T42" fmla="*/ 33 w 60"/>
                <a:gd name="T43" fmla="*/ 17 h 441"/>
                <a:gd name="T44" fmla="*/ 38 w 60"/>
                <a:gd name="T45" fmla="*/ 17 h 441"/>
                <a:gd name="T46" fmla="*/ 38 w 60"/>
                <a:gd name="T47" fmla="*/ 17 h 441"/>
                <a:gd name="T48" fmla="*/ 27 w 60"/>
                <a:gd name="T49" fmla="*/ 17 h 441"/>
                <a:gd name="T50" fmla="*/ 33 w 60"/>
                <a:gd name="T51" fmla="*/ 17 h 441"/>
                <a:gd name="T52" fmla="*/ 33 w 60"/>
                <a:gd name="T53" fmla="*/ 17 h 441"/>
                <a:gd name="T54" fmla="*/ 5 w 60"/>
                <a:gd name="T55" fmla="*/ 441 h 441"/>
                <a:gd name="T56" fmla="*/ 5 w 60"/>
                <a:gd name="T57" fmla="*/ 441 h 441"/>
                <a:gd name="T58" fmla="*/ 5 w 60"/>
                <a:gd name="T59" fmla="*/ 441 h 441"/>
                <a:gd name="T60" fmla="*/ 5 w 60"/>
                <a:gd name="T61" fmla="*/ 441 h 441"/>
                <a:gd name="T62" fmla="*/ 0 w 60"/>
                <a:gd name="T63" fmla="*/ 436 h 441"/>
                <a:gd name="T64" fmla="*/ 0 w 60"/>
                <a:gd name="T65" fmla="*/ 436 h 441"/>
                <a:gd name="T66" fmla="*/ 0 w 60"/>
                <a:gd name="T67" fmla="*/ 436 h 441"/>
                <a:gd name="T68" fmla="*/ 0 w 60"/>
                <a:gd name="T69" fmla="*/ 370 h 441"/>
                <a:gd name="T70" fmla="*/ 0 w 60"/>
                <a:gd name="T71" fmla="*/ 370 h 441"/>
                <a:gd name="T72" fmla="*/ 0 w 60"/>
                <a:gd name="T73" fmla="*/ 254 h 441"/>
                <a:gd name="T74" fmla="*/ 0 w 60"/>
                <a:gd name="T75" fmla="*/ 33 h 441"/>
                <a:gd name="T76" fmla="*/ 0 w 60"/>
                <a:gd name="T77" fmla="*/ 3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1">
                  <a:moveTo>
                    <a:pt x="60" y="0"/>
                  </a:moveTo>
                  <a:lnTo>
                    <a:pt x="60" y="0"/>
                  </a:lnTo>
                  <a:lnTo>
                    <a:pt x="60" y="0"/>
                  </a:lnTo>
                  <a:moveTo>
                    <a:pt x="60" y="254"/>
                  </a:moveTo>
                  <a:lnTo>
                    <a:pt x="60" y="0"/>
                  </a:lnTo>
                  <a:lnTo>
                    <a:pt x="60" y="0"/>
                  </a:lnTo>
                  <a:moveTo>
                    <a:pt x="60" y="6"/>
                  </a:moveTo>
                  <a:lnTo>
                    <a:pt x="60" y="0"/>
                  </a:lnTo>
                  <a:lnTo>
                    <a:pt x="60" y="0"/>
                  </a:lnTo>
                  <a:moveTo>
                    <a:pt x="60" y="11"/>
                  </a:moveTo>
                  <a:lnTo>
                    <a:pt x="60" y="6"/>
                  </a:lnTo>
                  <a:lnTo>
                    <a:pt x="60" y="6"/>
                  </a:lnTo>
                  <a:moveTo>
                    <a:pt x="55" y="11"/>
                  </a:moveTo>
                  <a:lnTo>
                    <a:pt x="60" y="11"/>
                  </a:lnTo>
                  <a:lnTo>
                    <a:pt x="60" y="11"/>
                  </a:lnTo>
                  <a:moveTo>
                    <a:pt x="49" y="17"/>
                  </a:moveTo>
                  <a:lnTo>
                    <a:pt x="55" y="11"/>
                  </a:lnTo>
                  <a:lnTo>
                    <a:pt x="55" y="11"/>
                  </a:lnTo>
                  <a:moveTo>
                    <a:pt x="38" y="17"/>
                  </a:moveTo>
                  <a:lnTo>
                    <a:pt x="49" y="17"/>
                  </a:lnTo>
                  <a:lnTo>
                    <a:pt x="49" y="17"/>
                  </a:lnTo>
                  <a:moveTo>
                    <a:pt x="33" y="17"/>
                  </a:moveTo>
                  <a:lnTo>
                    <a:pt x="38" y="17"/>
                  </a:lnTo>
                  <a:lnTo>
                    <a:pt x="38" y="17"/>
                  </a:lnTo>
                  <a:moveTo>
                    <a:pt x="27" y="17"/>
                  </a:moveTo>
                  <a:lnTo>
                    <a:pt x="33" y="17"/>
                  </a:lnTo>
                  <a:lnTo>
                    <a:pt x="33" y="17"/>
                  </a:lnTo>
                  <a:moveTo>
                    <a:pt x="5" y="441"/>
                  </a:moveTo>
                  <a:lnTo>
                    <a:pt x="5" y="441"/>
                  </a:lnTo>
                  <a:lnTo>
                    <a:pt x="5" y="441"/>
                  </a:lnTo>
                  <a:moveTo>
                    <a:pt x="5" y="441"/>
                  </a:moveTo>
                  <a:lnTo>
                    <a:pt x="0" y="436"/>
                  </a:lnTo>
                  <a:lnTo>
                    <a:pt x="0" y="436"/>
                  </a:lnTo>
                  <a:moveTo>
                    <a:pt x="0" y="436"/>
                  </a:moveTo>
                  <a:lnTo>
                    <a:pt x="0" y="370"/>
                  </a:lnTo>
                  <a:lnTo>
                    <a:pt x="0" y="370"/>
                  </a:lnTo>
                  <a:moveTo>
                    <a:pt x="0" y="254"/>
                  </a:move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50" name="Freeform 133">
              <a:extLst>
                <a:ext uri="{FF2B5EF4-FFF2-40B4-BE49-F238E27FC236}">
                  <a16:creationId xmlns:a16="http://schemas.microsoft.com/office/drawing/2014/main" id="{2E5D687C-FF53-43DD-98A5-F4CA636B64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4" y="1846"/>
              <a:ext cx="55" cy="38"/>
            </a:xfrm>
            <a:custGeom>
              <a:avLst/>
              <a:gdLst>
                <a:gd name="T0" fmla="*/ 55 w 55"/>
                <a:gd name="T1" fmla="*/ 22 h 38"/>
                <a:gd name="T2" fmla="*/ 33 w 55"/>
                <a:gd name="T3" fmla="*/ 38 h 38"/>
                <a:gd name="T4" fmla="*/ 33 w 55"/>
                <a:gd name="T5" fmla="*/ 38 h 38"/>
                <a:gd name="T6" fmla="*/ 50 w 55"/>
                <a:gd name="T7" fmla="*/ 16 h 38"/>
                <a:gd name="T8" fmla="*/ 28 w 55"/>
                <a:gd name="T9" fmla="*/ 27 h 38"/>
                <a:gd name="T10" fmla="*/ 28 w 55"/>
                <a:gd name="T11" fmla="*/ 27 h 38"/>
                <a:gd name="T12" fmla="*/ 50 w 55"/>
                <a:gd name="T13" fmla="*/ 22 h 38"/>
                <a:gd name="T14" fmla="*/ 28 w 55"/>
                <a:gd name="T15" fmla="*/ 33 h 38"/>
                <a:gd name="T16" fmla="*/ 28 w 55"/>
                <a:gd name="T17" fmla="*/ 33 h 38"/>
                <a:gd name="T18" fmla="*/ 44 w 55"/>
                <a:gd name="T19" fmla="*/ 11 h 38"/>
                <a:gd name="T20" fmla="*/ 22 w 55"/>
                <a:gd name="T21" fmla="*/ 27 h 38"/>
                <a:gd name="T22" fmla="*/ 22 w 55"/>
                <a:gd name="T23" fmla="*/ 27 h 38"/>
                <a:gd name="T24" fmla="*/ 39 w 55"/>
                <a:gd name="T25" fmla="*/ 11 h 38"/>
                <a:gd name="T26" fmla="*/ 16 w 55"/>
                <a:gd name="T27" fmla="*/ 22 h 38"/>
                <a:gd name="T28" fmla="*/ 16 w 55"/>
                <a:gd name="T29" fmla="*/ 22 h 38"/>
                <a:gd name="T30" fmla="*/ 44 w 55"/>
                <a:gd name="T31" fmla="*/ 16 h 38"/>
                <a:gd name="T32" fmla="*/ 22 w 55"/>
                <a:gd name="T33" fmla="*/ 33 h 38"/>
                <a:gd name="T34" fmla="*/ 22 w 55"/>
                <a:gd name="T35" fmla="*/ 33 h 38"/>
                <a:gd name="T36" fmla="*/ 33 w 55"/>
                <a:gd name="T37" fmla="*/ 5 h 38"/>
                <a:gd name="T38" fmla="*/ 11 w 55"/>
                <a:gd name="T39" fmla="*/ 22 h 38"/>
                <a:gd name="T40" fmla="*/ 11 w 55"/>
                <a:gd name="T41" fmla="*/ 22 h 38"/>
                <a:gd name="T42" fmla="*/ 39 w 55"/>
                <a:gd name="T43" fmla="*/ 16 h 38"/>
                <a:gd name="T44" fmla="*/ 16 w 55"/>
                <a:gd name="T45" fmla="*/ 27 h 38"/>
                <a:gd name="T46" fmla="*/ 16 w 55"/>
                <a:gd name="T47" fmla="*/ 27 h 38"/>
                <a:gd name="T48" fmla="*/ 33 w 55"/>
                <a:gd name="T49" fmla="*/ 5 h 38"/>
                <a:gd name="T50" fmla="*/ 5 w 55"/>
                <a:gd name="T51" fmla="*/ 16 h 38"/>
                <a:gd name="T52" fmla="*/ 5 w 55"/>
                <a:gd name="T53" fmla="*/ 16 h 38"/>
                <a:gd name="T54" fmla="*/ 33 w 55"/>
                <a:gd name="T55" fmla="*/ 11 h 38"/>
                <a:gd name="T56" fmla="*/ 11 w 55"/>
                <a:gd name="T57" fmla="*/ 27 h 38"/>
                <a:gd name="T58" fmla="*/ 11 w 55"/>
                <a:gd name="T59" fmla="*/ 27 h 38"/>
                <a:gd name="T60" fmla="*/ 28 w 55"/>
                <a:gd name="T61" fmla="*/ 0 h 38"/>
                <a:gd name="T62" fmla="*/ 0 w 55"/>
                <a:gd name="T63" fmla="*/ 16 h 38"/>
                <a:gd name="T64" fmla="*/ 0 w 55"/>
                <a:gd name="T65" fmla="*/ 16 h 38"/>
                <a:gd name="T66" fmla="*/ 33 w 55"/>
                <a:gd name="T67" fmla="*/ 11 h 38"/>
                <a:gd name="T68" fmla="*/ 5 w 55"/>
                <a:gd name="T69" fmla="*/ 22 h 38"/>
                <a:gd name="T70" fmla="*/ 5 w 55"/>
                <a:gd name="T71" fmla="*/ 22 h 38"/>
                <a:gd name="T72" fmla="*/ 28 w 55"/>
                <a:gd name="T73" fmla="*/ 5 h 38"/>
                <a:gd name="T74" fmla="*/ 0 w 55"/>
                <a:gd name="T75" fmla="*/ 22 h 38"/>
                <a:gd name="T76" fmla="*/ 0 w 55"/>
                <a:gd name="T77" fmla="*/ 22 h 38"/>
                <a:gd name="T78" fmla="*/ 22 w 55"/>
                <a:gd name="T79" fmla="*/ 0 h 38"/>
                <a:gd name="T80" fmla="*/ 0 w 55"/>
                <a:gd name="T81" fmla="*/ 11 h 38"/>
                <a:gd name="T82" fmla="*/ 0 w 55"/>
                <a:gd name="T83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" h="38">
                  <a:moveTo>
                    <a:pt x="55" y="22"/>
                  </a:moveTo>
                  <a:lnTo>
                    <a:pt x="33" y="38"/>
                  </a:lnTo>
                  <a:lnTo>
                    <a:pt x="33" y="38"/>
                  </a:lnTo>
                  <a:moveTo>
                    <a:pt x="50" y="16"/>
                  </a:moveTo>
                  <a:lnTo>
                    <a:pt x="28" y="27"/>
                  </a:lnTo>
                  <a:lnTo>
                    <a:pt x="28" y="27"/>
                  </a:lnTo>
                  <a:moveTo>
                    <a:pt x="50" y="22"/>
                  </a:moveTo>
                  <a:lnTo>
                    <a:pt x="28" y="33"/>
                  </a:lnTo>
                  <a:lnTo>
                    <a:pt x="28" y="33"/>
                  </a:lnTo>
                  <a:moveTo>
                    <a:pt x="44" y="11"/>
                  </a:moveTo>
                  <a:lnTo>
                    <a:pt x="22" y="27"/>
                  </a:lnTo>
                  <a:lnTo>
                    <a:pt x="22" y="27"/>
                  </a:lnTo>
                  <a:moveTo>
                    <a:pt x="39" y="11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44" y="16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33" y="5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9" y="16"/>
                  </a:moveTo>
                  <a:lnTo>
                    <a:pt x="16" y="27"/>
                  </a:lnTo>
                  <a:lnTo>
                    <a:pt x="16" y="27"/>
                  </a:lnTo>
                  <a:moveTo>
                    <a:pt x="33" y="5"/>
                  </a:moveTo>
                  <a:lnTo>
                    <a:pt x="5" y="16"/>
                  </a:lnTo>
                  <a:lnTo>
                    <a:pt x="5" y="16"/>
                  </a:lnTo>
                  <a:moveTo>
                    <a:pt x="33" y="11"/>
                  </a:moveTo>
                  <a:lnTo>
                    <a:pt x="11" y="27"/>
                  </a:lnTo>
                  <a:lnTo>
                    <a:pt x="11" y="27"/>
                  </a:lnTo>
                  <a:moveTo>
                    <a:pt x="28" y="0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33" y="11"/>
                  </a:moveTo>
                  <a:lnTo>
                    <a:pt x="5" y="22"/>
                  </a:lnTo>
                  <a:lnTo>
                    <a:pt x="5" y="22"/>
                  </a:lnTo>
                  <a:moveTo>
                    <a:pt x="28" y="5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22" y="0"/>
                  </a:move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51" name="Freeform 134">
              <a:extLst>
                <a:ext uri="{FF2B5EF4-FFF2-40B4-BE49-F238E27FC236}">
                  <a16:creationId xmlns:a16="http://schemas.microsoft.com/office/drawing/2014/main" id="{3B0C1919-0B7D-4CA2-AFAC-E97B473A7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1498"/>
              <a:ext cx="0" cy="232"/>
            </a:xfrm>
            <a:custGeom>
              <a:avLst/>
              <a:gdLst>
                <a:gd name="T0" fmla="*/ 232 h 232"/>
                <a:gd name="T1" fmla="*/ 94 h 232"/>
                <a:gd name="T2" fmla="*/ 94 h 232"/>
                <a:gd name="T3" fmla="*/ 28 h 232"/>
                <a:gd name="T4" fmla="*/ 0 h 232"/>
                <a:gd name="T5" fmla="*/ 0 h 2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32">
                  <a:moveTo>
                    <a:pt x="0" y="232"/>
                  </a:moveTo>
                  <a:lnTo>
                    <a:pt x="0" y="94"/>
                  </a:lnTo>
                  <a:lnTo>
                    <a:pt x="0" y="94"/>
                  </a:lnTo>
                  <a:moveTo>
                    <a:pt x="0" y="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52" name="Freeform 135">
              <a:extLst>
                <a:ext uri="{FF2B5EF4-FFF2-40B4-BE49-F238E27FC236}">
                  <a16:creationId xmlns:a16="http://schemas.microsoft.com/office/drawing/2014/main" id="{DA380240-9180-4B12-9D08-E72507583B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5" y="1824"/>
              <a:ext cx="61" cy="38"/>
            </a:xfrm>
            <a:custGeom>
              <a:avLst/>
              <a:gdLst>
                <a:gd name="T0" fmla="*/ 61 w 61"/>
                <a:gd name="T1" fmla="*/ 27 h 38"/>
                <a:gd name="T2" fmla="*/ 39 w 61"/>
                <a:gd name="T3" fmla="*/ 38 h 38"/>
                <a:gd name="T4" fmla="*/ 39 w 61"/>
                <a:gd name="T5" fmla="*/ 38 h 38"/>
                <a:gd name="T6" fmla="*/ 55 w 61"/>
                <a:gd name="T7" fmla="*/ 16 h 38"/>
                <a:gd name="T8" fmla="*/ 33 w 61"/>
                <a:gd name="T9" fmla="*/ 33 h 38"/>
                <a:gd name="T10" fmla="*/ 33 w 61"/>
                <a:gd name="T11" fmla="*/ 33 h 38"/>
                <a:gd name="T12" fmla="*/ 50 w 61"/>
                <a:gd name="T13" fmla="*/ 16 h 38"/>
                <a:gd name="T14" fmla="*/ 28 w 61"/>
                <a:gd name="T15" fmla="*/ 27 h 38"/>
                <a:gd name="T16" fmla="*/ 28 w 61"/>
                <a:gd name="T17" fmla="*/ 27 h 38"/>
                <a:gd name="T18" fmla="*/ 55 w 61"/>
                <a:gd name="T19" fmla="*/ 22 h 38"/>
                <a:gd name="T20" fmla="*/ 33 w 61"/>
                <a:gd name="T21" fmla="*/ 38 h 38"/>
                <a:gd name="T22" fmla="*/ 33 w 61"/>
                <a:gd name="T23" fmla="*/ 38 h 38"/>
                <a:gd name="T24" fmla="*/ 50 w 61"/>
                <a:gd name="T25" fmla="*/ 22 h 38"/>
                <a:gd name="T26" fmla="*/ 28 w 61"/>
                <a:gd name="T27" fmla="*/ 33 h 38"/>
                <a:gd name="T28" fmla="*/ 28 w 61"/>
                <a:gd name="T29" fmla="*/ 33 h 38"/>
                <a:gd name="T30" fmla="*/ 44 w 61"/>
                <a:gd name="T31" fmla="*/ 11 h 38"/>
                <a:gd name="T32" fmla="*/ 22 w 61"/>
                <a:gd name="T33" fmla="*/ 27 h 38"/>
                <a:gd name="T34" fmla="*/ 22 w 61"/>
                <a:gd name="T35" fmla="*/ 27 h 38"/>
                <a:gd name="T36" fmla="*/ 44 w 61"/>
                <a:gd name="T37" fmla="*/ 16 h 38"/>
                <a:gd name="T38" fmla="*/ 22 w 61"/>
                <a:gd name="T39" fmla="*/ 33 h 38"/>
                <a:gd name="T40" fmla="*/ 22 w 61"/>
                <a:gd name="T41" fmla="*/ 33 h 38"/>
                <a:gd name="T42" fmla="*/ 39 w 61"/>
                <a:gd name="T43" fmla="*/ 11 h 38"/>
                <a:gd name="T44" fmla="*/ 17 w 61"/>
                <a:gd name="T45" fmla="*/ 22 h 38"/>
                <a:gd name="T46" fmla="*/ 17 w 61"/>
                <a:gd name="T47" fmla="*/ 22 h 38"/>
                <a:gd name="T48" fmla="*/ 39 w 61"/>
                <a:gd name="T49" fmla="*/ 16 h 38"/>
                <a:gd name="T50" fmla="*/ 17 w 61"/>
                <a:gd name="T51" fmla="*/ 27 h 38"/>
                <a:gd name="T52" fmla="*/ 17 w 61"/>
                <a:gd name="T53" fmla="*/ 27 h 38"/>
                <a:gd name="T54" fmla="*/ 39 w 61"/>
                <a:gd name="T55" fmla="*/ 5 h 38"/>
                <a:gd name="T56" fmla="*/ 11 w 61"/>
                <a:gd name="T57" fmla="*/ 22 h 38"/>
                <a:gd name="T58" fmla="*/ 11 w 61"/>
                <a:gd name="T59" fmla="*/ 22 h 38"/>
                <a:gd name="T60" fmla="*/ 39 w 61"/>
                <a:gd name="T61" fmla="*/ 11 h 38"/>
                <a:gd name="T62" fmla="*/ 11 w 61"/>
                <a:gd name="T63" fmla="*/ 27 h 38"/>
                <a:gd name="T64" fmla="*/ 11 w 61"/>
                <a:gd name="T65" fmla="*/ 27 h 38"/>
                <a:gd name="T66" fmla="*/ 33 w 61"/>
                <a:gd name="T67" fmla="*/ 5 h 38"/>
                <a:gd name="T68" fmla="*/ 6 w 61"/>
                <a:gd name="T69" fmla="*/ 16 h 38"/>
                <a:gd name="T70" fmla="*/ 6 w 61"/>
                <a:gd name="T71" fmla="*/ 16 h 38"/>
                <a:gd name="T72" fmla="*/ 28 w 61"/>
                <a:gd name="T73" fmla="*/ 0 h 38"/>
                <a:gd name="T74" fmla="*/ 6 w 61"/>
                <a:gd name="T75" fmla="*/ 16 h 38"/>
                <a:gd name="T76" fmla="*/ 6 w 61"/>
                <a:gd name="T77" fmla="*/ 16 h 38"/>
                <a:gd name="T78" fmla="*/ 33 w 61"/>
                <a:gd name="T79" fmla="*/ 11 h 38"/>
                <a:gd name="T80" fmla="*/ 6 w 61"/>
                <a:gd name="T81" fmla="*/ 22 h 38"/>
                <a:gd name="T82" fmla="*/ 6 w 61"/>
                <a:gd name="T83" fmla="*/ 22 h 38"/>
                <a:gd name="T84" fmla="*/ 22 w 61"/>
                <a:gd name="T85" fmla="*/ 0 h 38"/>
                <a:gd name="T86" fmla="*/ 0 w 61"/>
                <a:gd name="T87" fmla="*/ 11 h 38"/>
                <a:gd name="T88" fmla="*/ 0 w 61"/>
                <a:gd name="T89" fmla="*/ 11 h 38"/>
                <a:gd name="T90" fmla="*/ 28 w 61"/>
                <a:gd name="T91" fmla="*/ 5 h 38"/>
                <a:gd name="T92" fmla="*/ 6 w 61"/>
                <a:gd name="T93" fmla="*/ 22 h 38"/>
                <a:gd name="T94" fmla="*/ 6 w 61"/>
                <a:gd name="T95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" h="38">
                  <a:moveTo>
                    <a:pt x="61" y="27"/>
                  </a:moveTo>
                  <a:lnTo>
                    <a:pt x="39" y="38"/>
                  </a:lnTo>
                  <a:lnTo>
                    <a:pt x="39" y="38"/>
                  </a:lnTo>
                  <a:moveTo>
                    <a:pt x="55" y="16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50" y="16"/>
                  </a:moveTo>
                  <a:lnTo>
                    <a:pt x="28" y="27"/>
                  </a:lnTo>
                  <a:lnTo>
                    <a:pt x="28" y="27"/>
                  </a:lnTo>
                  <a:moveTo>
                    <a:pt x="55" y="22"/>
                  </a:moveTo>
                  <a:lnTo>
                    <a:pt x="33" y="38"/>
                  </a:lnTo>
                  <a:lnTo>
                    <a:pt x="33" y="38"/>
                  </a:lnTo>
                  <a:moveTo>
                    <a:pt x="50" y="22"/>
                  </a:moveTo>
                  <a:lnTo>
                    <a:pt x="28" y="33"/>
                  </a:lnTo>
                  <a:lnTo>
                    <a:pt x="28" y="33"/>
                  </a:lnTo>
                  <a:moveTo>
                    <a:pt x="44" y="11"/>
                  </a:moveTo>
                  <a:lnTo>
                    <a:pt x="22" y="27"/>
                  </a:lnTo>
                  <a:lnTo>
                    <a:pt x="22" y="27"/>
                  </a:lnTo>
                  <a:moveTo>
                    <a:pt x="44" y="16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39" y="11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39" y="16"/>
                  </a:moveTo>
                  <a:lnTo>
                    <a:pt x="17" y="27"/>
                  </a:lnTo>
                  <a:lnTo>
                    <a:pt x="17" y="27"/>
                  </a:lnTo>
                  <a:moveTo>
                    <a:pt x="39" y="5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9" y="11"/>
                  </a:moveTo>
                  <a:lnTo>
                    <a:pt x="11" y="27"/>
                  </a:lnTo>
                  <a:lnTo>
                    <a:pt x="11" y="27"/>
                  </a:lnTo>
                  <a:moveTo>
                    <a:pt x="33" y="5"/>
                  </a:moveTo>
                  <a:lnTo>
                    <a:pt x="6" y="16"/>
                  </a:lnTo>
                  <a:lnTo>
                    <a:pt x="6" y="16"/>
                  </a:lnTo>
                  <a:moveTo>
                    <a:pt x="28" y="0"/>
                  </a:moveTo>
                  <a:lnTo>
                    <a:pt x="6" y="16"/>
                  </a:lnTo>
                  <a:lnTo>
                    <a:pt x="6" y="16"/>
                  </a:lnTo>
                  <a:moveTo>
                    <a:pt x="33" y="11"/>
                  </a:moveTo>
                  <a:lnTo>
                    <a:pt x="6" y="22"/>
                  </a:lnTo>
                  <a:lnTo>
                    <a:pt x="6" y="22"/>
                  </a:lnTo>
                  <a:moveTo>
                    <a:pt x="22" y="0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28" y="5"/>
                  </a:moveTo>
                  <a:lnTo>
                    <a:pt x="6" y="22"/>
                  </a:lnTo>
                  <a:lnTo>
                    <a:pt x="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53" name="Freeform 136">
              <a:extLst>
                <a:ext uri="{FF2B5EF4-FFF2-40B4-BE49-F238E27FC236}">
                  <a16:creationId xmlns:a16="http://schemas.microsoft.com/office/drawing/2014/main" id="{F133FBF3-B2AC-4639-B831-F8D7E0CAF2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4" y="3103"/>
              <a:ext cx="78" cy="88"/>
            </a:xfrm>
            <a:custGeom>
              <a:avLst/>
              <a:gdLst>
                <a:gd name="T0" fmla="*/ 78 w 78"/>
                <a:gd name="T1" fmla="*/ 66 h 88"/>
                <a:gd name="T2" fmla="*/ 78 w 78"/>
                <a:gd name="T3" fmla="*/ 71 h 88"/>
                <a:gd name="T4" fmla="*/ 78 w 78"/>
                <a:gd name="T5" fmla="*/ 71 h 88"/>
                <a:gd name="T6" fmla="*/ 78 w 78"/>
                <a:gd name="T7" fmla="*/ 71 h 88"/>
                <a:gd name="T8" fmla="*/ 72 w 78"/>
                <a:gd name="T9" fmla="*/ 77 h 88"/>
                <a:gd name="T10" fmla="*/ 72 w 78"/>
                <a:gd name="T11" fmla="*/ 77 h 88"/>
                <a:gd name="T12" fmla="*/ 72 w 78"/>
                <a:gd name="T13" fmla="*/ 77 h 88"/>
                <a:gd name="T14" fmla="*/ 67 w 78"/>
                <a:gd name="T15" fmla="*/ 82 h 88"/>
                <a:gd name="T16" fmla="*/ 67 w 78"/>
                <a:gd name="T17" fmla="*/ 82 h 88"/>
                <a:gd name="T18" fmla="*/ 67 w 78"/>
                <a:gd name="T19" fmla="*/ 82 h 88"/>
                <a:gd name="T20" fmla="*/ 56 w 78"/>
                <a:gd name="T21" fmla="*/ 82 h 88"/>
                <a:gd name="T22" fmla="*/ 56 w 78"/>
                <a:gd name="T23" fmla="*/ 82 h 88"/>
                <a:gd name="T24" fmla="*/ 56 w 78"/>
                <a:gd name="T25" fmla="*/ 82 h 88"/>
                <a:gd name="T26" fmla="*/ 45 w 78"/>
                <a:gd name="T27" fmla="*/ 88 h 88"/>
                <a:gd name="T28" fmla="*/ 45 w 78"/>
                <a:gd name="T29" fmla="*/ 88 h 88"/>
                <a:gd name="T30" fmla="*/ 45 w 78"/>
                <a:gd name="T31" fmla="*/ 88 h 88"/>
                <a:gd name="T32" fmla="*/ 34 w 78"/>
                <a:gd name="T33" fmla="*/ 88 h 88"/>
                <a:gd name="T34" fmla="*/ 34 w 78"/>
                <a:gd name="T35" fmla="*/ 88 h 88"/>
                <a:gd name="T36" fmla="*/ 34 w 78"/>
                <a:gd name="T37" fmla="*/ 88 h 88"/>
                <a:gd name="T38" fmla="*/ 22 w 78"/>
                <a:gd name="T39" fmla="*/ 82 h 88"/>
                <a:gd name="T40" fmla="*/ 22 w 78"/>
                <a:gd name="T41" fmla="*/ 82 h 88"/>
                <a:gd name="T42" fmla="*/ 22 w 78"/>
                <a:gd name="T43" fmla="*/ 82 h 88"/>
                <a:gd name="T44" fmla="*/ 17 w 78"/>
                <a:gd name="T45" fmla="*/ 82 h 88"/>
                <a:gd name="T46" fmla="*/ 17 w 78"/>
                <a:gd name="T47" fmla="*/ 82 h 88"/>
                <a:gd name="T48" fmla="*/ 17 w 78"/>
                <a:gd name="T49" fmla="*/ 82 h 88"/>
                <a:gd name="T50" fmla="*/ 6 w 78"/>
                <a:gd name="T51" fmla="*/ 77 h 88"/>
                <a:gd name="T52" fmla="*/ 6 w 78"/>
                <a:gd name="T53" fmla="*/ 77 h 88"/>
                <a:gd name="T54" fmla="*/ 6 w 78"/>
                <a:gd name="T55" fmla="*/ 77 h 88"/>
                <a:gd name="T56" fmla="*/ 0 w 78"/>
                <a:gd name="T57" fmla="*/ 71 h 88"/>
                <a:gd name="T58" fmla="*/ 0 w 78"/>
                <a:gd name="T59" fmla="*/ 71 h 88"/>
                <a:gd name="T60" fmla="*/ 0 w 78"/>
                <a:gd name="T61" fmla="*/ 71 h 88"/>
                <a:gd name="T62" fmla="*/ 0 w 78"/>
                <a:gd name="T63" fmla="*/ 66 h 88"/>
                <a:gd name="T64" fmla="*/ 0 w 78"/>
                <a:gd name="T65" fmla="*/ 66 h 88"/>
                <a:gd name="T66" fmla="*/ 0 w 78"/>
                <a:gd name="T67" fmla="*/ 66 h 88"/>
                <a:gd name="T68" fmla="*/ 0 w 78"/>
                <a:gd name="T69" fmla="*/ 60 h 88"/>
                <a:gd name="T70" fmla="*/ 0 w 78"/>
                <a:gd name="T71" fmla="*/ 60 h 88"/>
                <a:gd name="T72" fmla="*/ 78 w 78"/>
                <a:gd name="T73" fmla="*/ 5 h 88"/>
                <a:gd name="T74" fmla="*/ 78 w 78"/>
                <a:gd name="T75" fmla="*/ 11 h 88"/>
                <a:gd name="T76" fmla="*/ 78 w 78"/>
                <a:gd name="T77" fmla="*/ 11 h 88"/>
                <a:gd name="T78" fmla="*/ 78 w 78"/>
                <a:gd name="T79" fmla="*/ 66 h 88"/>
                <a:gd name="T80" fmla="*/ 78 w 78"/>
                <a:gd name="T81" fmla="*/ 5 h 88"/>
                <a:gd name="T82" fmla="*/ 78 w 78"/>
                <a:gd name="T83" fmla="*/ 5 h 88"/>
                <a:gd name="T84" fmla="*/ 78 w 78"/>
                <a:gd name="T85" fmla="*/ 11 h 88"/>
                <a:gd name="T86" fmla="*/ 72 w 78"/>
                <a:gd name="T87" fmla="*/ 16 h 88"/>
                <a:gd name="T88" fmla="*/ 72 w 78"/>
                <a:gd name="T89" fmla="*/ 16 h 88"/>
                <a:gd name="T90" fmla="*/ 72 w 78"/>
                <a:gd name="T91" fmla="*/ 16 h 88"/>
                <a:gd name="T92" fmla="*/ 67 w 78"/>
                <a:gd name="T93" fmla="*/ 22 h 88"/>
                <a:gd name="T94" fmla="*/ 67 w 78"/>
                <a:gd name="T95" fmla="*/ 22 h 88"/>
                <a:gd name="T96" fmla="*/ 67 w 78"/>
                <a:gd name="T97" fmla="*/ 22 h 88"/>
                <a:gd name="T98" fmla="*/ 56 w 78"/>
                <a:gd name="T99" fmla="*/ 27 h 88"/>
                <a:gd name="T100" fmla="*/ 56 w 78"/>
                <a:gd name="T101" fmla="*/ 27 h 88"/>
                <a:gd name="T102" fmla="*/ 56 w 78"/>
                <a:gd name="T103" fmla="*/ 27 h 88"/>
                <a:gd name="T104" fmla="*/ 45 w 78"/>
                <a:gd name="T105" fmla="*/ 27 h 88"/>
                <a:gd name="T106" fmla="*/ 45 w 78"/>
                <a:gd name="T107" fmla="*/ 27 h 88"/>
                <a:gd name="T108" fmla="*/ 45 w 78"/>
                <a:gd name="T109" fmla="*/ 27 h 88"/>
                <a:gd name="T110" fmla="*/ 34 w 78"/>
                <a:gd name="T111" fmla="*/ 27 h 88"/>
                <a:gd name="T112" fmla="*/ 34 w 78"/>
                <a:gd name="T113" fmla="*/ 27 h 88"/>
                <a:gd name="T114" fmla="*/ 0 w 78"/>
                <a:gd name="T115" fmla="*/ 49 h 88"/>
                <a:gd name="T116" fmla="*/ 0 w 78"/>
                <a:gd name="T117" fmla="*/ 60 h 88"/>
                <a:gd name="T118" fmla="*/ 0 w 78"/>
                <a:gd name="T119" fmla="*/ 60 h 88"/>
                <a:gd name="T120" fmla="*/ 78 w 78"/>
                <a:gd name="T121" fmla="*/ 0 h 88"/>
                <a:gd name="T122" fmla="*/ 78 w 78"/>
                <a:gd name="T123" fmla="*/ 5 h 88"/>
                <a:gd name="T124" fmla="*/ 78 w 78"/>
                <a:gd name="T125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88">
                  <a:moveTo>
                    <a:pt x="78" y="66"/>
                  </a:moveTo>
                  <a:lnTo>
                    <a:pt x="78" y="71"/>
                  </a:lnTo>
                  <a:lnTo>
                    <a:pt x="78" y="71"/>
                  </a:lnTo>
                  <a:moveTo>
                    <a:pt x="78" y="71"/>
                  </a:moveTo>
                  <a:lnTo>
                    <a:pt x="72" y="77"/>
                  </a:lnTo>
                  <a:lnTo>
                    <a:pt x="72" y="77"/>
                  </a:lnTo>
                  <a:moveTo>
                    <a:pt x="72" y="77"/>
                  </a:moveTo>
                  <a:lnTo>
                    <a:pt x="67" y="82"/>
                  </a:lnTo>
                  <a:lnTo>
                    <a:pt x="67" y="82"/>
                  </a:lnTo>
                  <a:moveTo>
                    <a:pt x="67" y="82"/>
                  </a:moveTo>
                  <a:lnTo>
                    <a:pt x="56" y="82"/>
                  </a:lnTo>
                  <a:lnTo>
                    <a:pt x="56" y="82"/>
                  </a:lnTo>
                  <a:moveTo>
                    <a:pt x="56" y="82"/>
                  </a:moveTo>
                  <a:lnTo>
                    <a:pt x="45" y="88"/>
                  </a:lnTo>
                  <a:lnTo>
                    <a:pt x="45" y="88"/>
                  </a:lnTo>
                  <a:moveTo>
                    <a:pt x="45" y="88"/>
                  </a:moveTo>
                  <a:lnTo>
                    <a:pt x="34" y="88"/>
                  </a:lnTo>
                  <a:lnTo>
                    <a:pt x="34" y="88"/>
                  </a:lnTo>
                  <a:moveTo>
                    <a:pt x="34" y="88"/>
                  </a:moveTo>
                  <a:lnTo>
                    <a:pt x="22" y="82"/>
                  </a:lnTo>
                  <a:lnTo>
                    <a:pt x="22" y="82"/>
                  </a:lnTo>
                  <a:moveTo>
                    <a:pt x="22" y="82"/>
                  </a:moveTo>
                  <a:lnTo>
                    <a:pt x="17" y="82"/>
                  </a:lnTo>
                  <a:lnTo>
                    <a:pt x="17" y="82"/>
                  </a:lnTo>
                  <a:moveTo>
                    <a:pt x="17" y="82"/>
                  </a:moveTo>
                  <a:lnTo>
                    <a:pt x="6" y="77"/>
                  </a:lnTo>
                  <a:lnTo>
                    <a:pt x="6" y="77"/>
                  </a:lnTo>
                  <a:moveTo>
                    <a:pt x="6" y="77"/>
                  </a:moveTo>
                  <a:lnTo>
                    <a:pt x="0" y="71"/>
                  </a:lnTo>
                  <a:lnTo>
                    <a:pt x="0" y="71"/>
                  </a:lnTo>
                  <a:moveTo>
                    <a:pt x="0" y="71"/>
                  </a:moveTo>
                  <a:lnTo>
                    <a:pt x="0" y="66"/>
                  </a:lnTo>
                  <a:lnTo>
                    <a:pt x="0" y="66"/>
                  </a:lnTo>
                  <a:moveTo>
                    <a:pt x="0" y="66"/>
                  </a:moveTo>
                  <a:lnTo>
                    <a:pt x="0" y="60"/>
                  </a:lnTo>
                  <a:lnTo>
                    <a:pt x="0" y="60"/>
                  </a:lnTo>
                  <a:moveTo>
                    <a:pt x="78" y="5"/>
                  </a:moveTo>
                  <a:lnTo>
                    <a:pt x="78" y="11"/>
                  </a:lnTo>
                  <a:lnTo>
                    <a:pt x="78" y="11"/>
                  </a:lnTo>
                  <a:moveTo>
                    <a:pt x="78" y="66"/>
                  </a:moveTo>
                  <a:lnTo>
                    <a:pt x="78" y="5"/>
                  </a:lnTo>
                  <a:lnTo>
                    <a:pt x="78" y="5"/>
                  </a:lnTo>
                  <a:moveTo>
                    <a:pt x="78" y="11"/>
                  </a:moveTo>
                  <a:lnTo>
                    <a:pt x="72" y="16"/>
                  </a:lnTo>
                  <a:lnTo>
                    <a:pt x="72" y="16"/>
                  </a:lnTo>
                  <a:moveTo>
                    <a:pt x="72" y="16"/>
                  </a:moveTo>
                  <a:lnTo>
                    <a:pt x="67" y="22"/>
                  </a:lnTo>
                  <a:lnTo>
                    <a:pt x="67" y="22"/>
                  </a:lnTo>
                  <a:moveTo>
                    <a:pt x="67" y="22"/>
                  </a:moveTo>
                  <a:lnTo>
                    <a:pt x="56" y="27"/>
                  </a:lnTo>
                  <a:lnTo>
                    <a:pt x="56" y="27"/>
                  </a:lnTo>
                  <a:moveTo>
                    <a:pt x="56" y="27"/>
                  </a:moveTo>
                  <a:lnTo>
                    <a:pt x="45" y="27"/>
                  </a:lnTo>
                  <a:lnTo>
                    <a:pt x="45" y="27"/>
                  </a:lnTo>
                  <a:moveTo>
                    <a:pt x="45" y="27"/>
                  </a:moveTo>
                  <a:lnTo>
                    <a:pt x="34" y="27"/>
                  </a:lnTo>
                  <a:lnTo>
                    <a:pt x="34" y="27"/>
                  </a:lnTo>
                  <a:moveTo>
                    <a:pt x="0" y="49"/>
                  </a:moveTo>
                  <a:lnTo>
                    <a:pt x="0" y="60"/>
                  </a:lnTo>
                  <a:lnTo>
                    <a:pt x="0" y="60"/>
                  </a:lnTo>
                  <a:moveTo>
                    <a:pt x="78" y="0"/>
                  </a:moveTo>
                  <a:lnTo>
                    <a:pt x="78" y="5"/>
                  </a:lnTo>
                  <a:lnTo>
                    <a:pt x="78" y="5"/>
                  </a:lnTo>
                </a:path>
              </a:pathLst>
            </a:custGeom>
            <a:noFill/>
            <a:ln w="0">
              <a:solidFill>
                <a:srgbClr val="500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54" name="Freeform 137">
              <a:extLst>
                <a:ext uri="{FF2B5EF4-FFF2-40B4-BE49-F238E27FC236}">
                  <a16:creationId xmlns:a16="http://schemas.microsoft.com/office/drawing/2014/main" id="{B7C74B4E-3B4F-431D-A06C-E4D5CCDF0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3" y="1813"/>
              <a:ext cx="44" cy="27"/>
            </a:xfrm>
            <a:custGeom>
              <a:avLst/>
              <a:gdLst>
                <a:gd name="T0" fmla="*/ 44 w 44"/>
                <a:gd name="T1" fmla="*/ 16 h 27"/>
                <a:gd name="T2" fmla="*/ 22 w 44"/>
                <a:gd name="T3" fmla="*/ 27 h 27"/>
                <a:gd name="T4" fmla="*/ 22 w 44"/>
                <a:gd name="T5" fmla="*/ 27 h 27"/>
                <a:gd name="T6" fmla="*/ 39 w 44"/>
                <a:gd name="T7" fmla="*/ 5 h 27"/>
                <a:gd name="T8" fmla="*/ 17 w 44"/>
                <a:gd name="T9" fmla="*/ 22 h 27"/>
                <a:gd name="T10" fmla="*/ 17 w 44"/>
                <a:gd name="T11" fmla="*/ 22 h 27"/>
                <a:gd name="T12" fmla="*/ 39 w 44"/>
                <a:gd name="T13" fmla="*/ 11 h 27"/>
                <a:gd name="T14" fmla="*/ 17 w 44"/>
                <a:gd name="T15" fmla="*/ 27 h 27"/>
                <a:gd name="T16" fmla="*/ 17 w 44"/>
                <a:gd name="T17" fmla="*/ 27 h 27"/>
                <a:gd name="T18" fmla="*/ 33 w 44"/>
                <a:gd name="T19" fmla="*/ 5 h 27"/>
                <a:gd name="T20" fmla="*/ 11 w 44"/>
                <a:gd name="T21" fmla="*/ 16 h 27"/>
                <a:gd name="T22" fmla="*/ 11 w 44"/>
                <a:gd name="T23" fmla="*/ 16 h 27"/>
                <a:gd name="T24" fmla="*/ 33 w 44"/>
                <a:gd name="T25" fmla="*/ 11 h 27"/>
                <a:gd name="T26" fmla="*/ 11 w 44"/>
                <a:gd name="T27" fmla="*/ 22 h 27"/>
                <a:gd name="T28" fmla="*/ 11 w 44"/>
                <a:gd name="T29" fmla="*/ 22 h 27"/>
                <a:gd name="T30" fmla="*/ 28 w 44"/>
                <a:gd name="T31" fmla="*/ 0 h 27"/>
                <a:gd name="T32" fmla="*/ 6 w 44"/>
                <a:gd name="T33" fmla="*/ 16 h 27"/>
                <a:gd name="T34" fmla="*/ 6 w 44"/>
                <a:gd name="T35" fmla="*/ 16 h 27"/>
                <a:gd name="T36" fmla="*/ 28 w 44"/>
                <a:gd name="T37" fmla="*/ 0 h 27"/>
                <a:gd name="T38" fmla="*/ 0 w 44"/>
                <a:gd name="T39" fmla="*/ 11 h 27"/>
                <a:gd name="T40" fmla="*/ 0 w 44"/>
                <a:gd name="T41" fmla="*/ 11 h 27"/>
                <a:gd name="T42" fmla="*/ 28 w 44"/>
                <a:gd name="T43" fmla="*/ 5 h 27"/>
                <a:gd name="T44" fmla="*/ 6 w 44"/>
                <a:gd name="T45" fmla="*/ 22 h 27"/>
                <a:gd name="T46" fmla="*/ 6 w 44"/>
                <a:gd name="T4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27">
                  <a:moveTo>
                    <a:pt x="44" y="16"/>
                  </a:moveTo>
                  <a:lnTo>
                    <a:pt x="22" y="27"/>
                  </a:lnTo>
                  <a:lnTo>
                    <a:pt x="22" y="27"/>
                  </a:lnTo>
                  <a:moveTo>
                    <a:pt x="39" y="5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39" y="11"/>
                  </a:moveTo>
                  <a:lnTo>
                    <a:pt x="17" y="27"/>
                  </a:lnTo>
                  <a:lnTo>
                    <a:pt x="17" y="27"/>
                  </a:lnTo>
                  <a:moveTo>
                    <a:pt x="33" y="5"/>
                  </a:moveTo>
                  <a:lnTo>
                    <a:pt x="11" y="16"/>
                  </a:lnTo>
                  <a:lnTo>
                    <a:pt x="11" y="16"/>
                  </a:lnTo>
                  <a:moveTo>
                    <a:pt x="33" y="11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28" y="0"/>
                  </a:moveTo>
                  <a:lnTo>
                    <a:pt x="6" y="16"/>
                  </a:lnTo>
                  <a:lnTo>
                    <a:pt x="6" y="16"/>
                  </a:lnTo>
                  <a:moveTo>
                    <a:pt x="28" y="0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28" y="5"/>
                  </a:moveTo>
                  <a:lnTo>
                    <a:pt x="6" y="22"/>
                  </a:lnTo>
                  <a:lnTo>
                    <a:pt x="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55" name="Freeform 138">
              <a:extLst>
                <a:ext uri="{FF2B5EF4-FFF2-40B4-BE49-F238E27FC236}">
                  <a16:creationId xmlns:a16="http://schemas.microsoft.com/office/drawing/2014/main" id="{4FF30DDE-E8AB-4705-8F11-5B9538D92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5" y="3141"/>
              <a:ext cx="55" cy="99"/>
            </a:xfrm>
            <a:custGeom>
              <a:avLst/>
              <a:gdLst>
                <a:gd name="T0" fmla="*/ 55 w 55"/>
                <a:gd name="T1" fmla="*/ 77 h 99"/>
                <a:gd name="T2" fmla="*/ 55 w 55"/>
                <a:gd name="T3" fmla="*/ 83 h 99"/>
                <a:gd name="T4" fmla="*/ 55 w 55"/>
                <a:gd name="T5" fmla="*/ 83 h 99"/>
                <a:gd name="T6" fmla="*/ 55 w 55"/>
                <a:gd name="T7" fmla="*/ 83 h 99"/>
                <a:gd name="T8" fmla="*/ 49 w 55"/>
                <a:gd name="T9" fmla="*/ 88 h 99"/>
                <a:gd name="T10" fmla="*/ 49 w 55"/>
                <a:gd name="T11" fmla="*/ 88 h 99"/>
                <a:gd name="T12" fmla="*/ 49 w 55"/>
                <a:gd name="T13" fmla="*/ 88 h 99"/>
                <a:gd name="T14" fmla="*/ 38 w 55"/>
                <a:gd name="T15" fmla="*/ 94 h 99"/>
                <a:gd name="T16" fmla="*/ 38 w 55"/>
                <a:gd name="T17" fmla="*/ 94 h 99"/>
                <a:gd name="T18" fmla="*/ 38 w 55"/>
                <a:gd name="T19" fmla="*/ 94 h 99"/>
                <a:gd name="T20" fmla="*/ 33 w 55"/>
                <a:gd name="T21" fmla="*/ 99 h 99"/>
                <a:gd name="T22" fmla="*/ 33 w 55"/>
                <a:gd name="T23" fmla="*/ 99 h 99"/>
                <a:gd name="T24" fmla="*/ 33 w 55"/>
                <a:gd name="T25" fmla="*/ 99 h 99"/>
                <a:gd name="T26" fmla="*/ 22 w 55"/>
                <a:gd name="T27" fmla="*/ 99 h 99"/>
                <a:gd name="T28" fmla="*/ 22 w 55"/>
                <a:gd name="T29" fmla="*/ 99 h 99"/>
                <a:gd name="T30" fmla="*/ 16 w 55"/>
                <a:gd name="T31" fmla="*/ 99 h 99"/>
                <a:gd name="T32" fmla="*/ 11 w 55"/>
                <a:gd name="T33" fmla="*/ 99 h 99"/>
                <a:gd name="T34" fmla="*/ 11 w 55"/>
                <a:gd name="T35" fmla="*/ 99 h 99"/>
                <a:gd name="T36" fmla="*/ 11 w 55"/>
                <a:gd name="T37" fmla="*/ 99 h 99"/>
                <a:gd name="T38" fmla="*/ 0 w 55"/>
                <a:gd name="T39" fmla="*/ 99 h 99"/>
                <a:gd name="T40" fmla="*/ 0 w 55"/>
                <a:gd name="T41" fmla="*/ 99 h 99"/>
                <a:gd name="T42" fmla="*/ 0 w 55"/>
                <a:gd name="T43" fmla="*/ 99 h 99"/>
                <a:gd name="T44" fmla="*/ 0 w 55"/>
                <a:gd name="T45" fmla="*/ 99 h 99"/>
                <a:gd name="T46" fmla="*/ 0 w 55"/>
                <a:gd name="T47" fmla="*/ 99 h 99"/>
                <a:gd name="T48" fmla="*/ 55 w 55"/>
                <a:gd name="T49" fmla="*/ 17 h 99"/>
                <a:gd name="T50" fmla="*/ 55 w 55"/>
                <a:gd name="T51" fmla="*/ 28 h 99"/>
                <a:gd name="T52" fmla="*/ 55 w 55"/>
                <a:gd name="T53" fmla="*/ 28 h 99"/>
                <a:gd name="T54" fmla="*/ 55 w 55"/>
                <a:gd name="T55" fmla="*/ 77 h 99"/>
                <a:gd name="T56" fmla="*/ 55 w 55"/>
                <a:gd name="T57" fmla="*/ 17 h 99"/>
                <a:gd name="T58" fmla="*/ 55 w 55"/>
                <a:gd name="T59" fmla="*/ 17 h 99"/>
                <a:gd name="T60" fmla="*/ 55 w 55"/>
                <a:gd name="T61" fmla="*/ 28 h 99"/>
                <a:gd name="T62" fmla="*/ 49 w 55"/>
                <a:gd name="T63" fmla="*/ 28 h 99"/>
                <a:gd name="T64" fmla="*/ 49 w 55"/>
                <a:gd name="T65" fmla="*/ 28 h 99"/>
                <a:gd name="T66" fmla="*/ 49 w 55"/>
                <a:gd name="T67" fmla="*/ 28 h 99"/>
                <a:gd name="T68" fmla="*/ 44 w 55"/>
                <a:gd name="T69" fmla="*/ 33 h 99"/>
                <a:gd name="T70" fmla="*/ 44 w 55"/>
                <a:gd name="T71" fmla="*/ 33 h 99"/>
                <a:gd name="T72" fmla="*/ 44 w 55"/>
                <a:gd name="T73" fmla="*/ 0 h 99"/>
                <a:gd name="T74" fmla="*/ 44 w 55"/>
                <a:gd name="T75" fmla="*/ 0 h 99"/>
                <a:gd name="T76" fmla="*/ 44 w 55"/>
                <a:gd name="T77" fmla="*/ 0 h 99"/>
                <a:gd name="T78" fmla="*/ 44 w 55"/>
                <a:gd name="T79" fmla="*/ 0 h 99"/>
                <a:gd name="T80" fmla="*/ 49 w 55"/>
                <a:gd name="T81" fmla="*/ 6 h 99"/>
                <a:gd name="T82" fmla="*/ 49 w 55"/>
                <a:gd name="T83" fmla="*/ 6 h 99"/>
                <a:gd name="T84" fmla="*/ 49 w 55"/>
                <a:gd name="T85" fmla="*/ 6 h 99"/>
                <a:gd name="T86" fmla="*/ 55 w 55"/>
                <a:gd name="T87" fmla="*/ 11 h 99"/>
                <a:gd name="T88" fmla="*/ 55 w 55"/>
                <a:gd name="T89" fmla="*/ 11 h 99"/>
                <a:gd name="T90" fmla="*/ 55 w 55"/>
                <a:gd name="T91" fmla="*/ 11 h 99"/>
                <a:gd name="T92" fmla="*/ 55 w 55"/>
                <a:gd name="T93" fmla="*/ 17 h 99"/>
                <a:gd name="T94" fmla="*/ 55 w 55"/>
                <a:gd name="T95" fmla="*/ 1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99">
                  <a:moveTo>
                    <a:pt x="55" y="77"/>
                  </a:moveTo>
                  <a:lnTo>
                    <a:pt x="55" y="83"/>
                  </a:lnTo>
                  <a:lnTo>
                    <a:pt x="55" y="83"/>
                  </a:lnTo>
                  <a:moveTo>
                    <a:pt x="55" y="83"/>
                  </a:moveTo>
                  <a:lnTo>
                    <a:pt x="49" y="88"/>
                  </a:lnTo>
                  <a:lnTo>
                    <a:pt x="49" y="88"/>
                  </a:lnTo>
                  <a:moveTo>
                    <a:pt x="49" y="88"/>
                  </a:moveTo>
                  <a:lnTo>
                    <a:pt x="38" y="94"/>
                  </a:lnTo>
                  <a:lnTo>
                    <a:pt x="38" y="94"/>
                  </a:lnTo>
                  <a:moveTo>
                    <a:pt x="38" y="94"/>
                  </a:moveTo>
                  <a:lnTo>
                    <a:pt x="33" y="99"/>
                  </a:lnTo>
                  <a:lnTo>
                    <a:pt x="33" y="99"/>
                  </a:lnTo>
                  <a:moveTo>
                    <a:pt x="33" y="99"/>
                  </a:moveTo>
                  <a:lnTo>
                    <a:pt x="22" y="99"/>
                  </a:lnTo>
                  <a:lnTo>
                    <a:pt x="22" y="99"/>
                  </a:lnTo>
                  <a:moveTo>
                    <a:pt x="16" y="99"/>
                  </a:moveTo>
                  <a:lnTo>
                    <a:pt x="11" y="99"/>
                  </a:lnTo>
                  <a:lnTo>
                    <a:pt x="11" y="99"/>
                  </a:lnTo>
                  <a:moveTo>
                    <a:pt x="11" y="99"/>
                  </a:moveTo>
                  <a:lnTo>
                    <a:pt x="0" y="99"/>
                  </a:lnTo>
                  <a:lnTo>
                    <a:pt x="0" y="99"/>
                  </a:lnTo>
                  <a:moveTo>
                    <a:pt x="0" y="99"/>
                  </a:moveTo>
                  <a:lnTo>
                    <a:pt x="0" y="99"/>
                  </a:lnTo>
                  <a:lnTo>
                    <a:pt x="0" y="99"/>
                  </a:lnTo>
                  <a:moveTo>
                    <a:pt x="55" y="17"/>
                  </a:moveTo>
                  <a:lnTo>
                    <a:pt x="55" y="28"/>
                  </a:lnTo>
                  <a:lnTo>
                    <a:pt x="55" y="28"/>
                  </a:lnTo>
                  <a:moveTo>
                    <a:pt x="55" y="77"/>
                  </a:moveTo>
                  <a:lnTo>
                    <a:pt x="55" y="17"/>
                  </a:lnTo>
                  <a:lnTo>
                    <a:pt x="55" y="17"/>
                  </a:lnTo>
                  <a:moveTo>
                    <a:pt x="55" y="28"/>
                  </a:moveTo>
                  <a:lnTo>
                    <a:pt x="49" y="28"/>
                  </a:lnTo>
                  <a:lnTo>
                    <a:pt x="49" y="28"/>
                  </a:lnTo>
                  <a:moveTo>
                    <a:pt x="49" y="28"/>
                  </a:moveTo>
                  <a:lnTo>
                    <a:pt x="44" y="33"/>
                  </a:lnTo>
                  <a:lnTo>
                    <a:pt x="44" y="33"/>
                  </a:lnTo>
                  <a:moveTo>
                    <a:pt x="44" y="0"/>
                  </a:moveTo>
                  <a:lnTo>
                    <a:pt x="44" y="0"/>
                  </a:lnTo>
                  <a:lnTo>
                    <a:pt x="44" y="0"/>
                  </a:lnTo>
                  <a:moveTo>
                    <a:pt x="44" y="0"/>
                  </a:moveTo>
                  <a:lnTo>
                    <a:pt x="49" y="6"/>
                  </a:lnTo>
                  <a:lnTo>
                    <a:pt x="49" y="6"/>
                  </a:lnTo>
                  <a:moveTo>
                    <a:pt x="49" y="6"/>
                  </a:moveTo>
                  <a:lnTo>
                    <a:pt x="55" y="11"/>
                  </a:lnTo>
                  <a:lnTo>
                    <a:pt x="55" y="11"/>
                  </a:lnTo>
                  <a:moveTo>
                    <a:pt x="55" y="11"/>
                  </a:moveTo>
                  <a:lnTo>
                    <a:pt x="55" y="17"/>
                  </a:lnTo>
                  <a:lnTo>
                    <a:pt x="55" y="17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56" name="Freeform 139">
              <a:extLst>
                <a:ext uri="{FF2B5EF4-FFF2-40B4-BE49-F238E27FC236}">
                  <a16:creationId xmlns:a16="http://schemas.microsoft.com/office/drawing/2014/main" id="{04F05087-1A26-4A98-AF8A-784145A4D2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3" y="1780"/>
              <a:ext cx="88" cy="49"/>
            </a:xfrm>
            <a:custGeom>
              <a:avLst/>
              <a:gdLst>
                <a:gd name="T0" fmla="*/ 55 w 88"/>
                <a:gd name="T1" fmla="*/ 44 h 49"/>
                <a:gd name="T2" fmla="*/ 88 w 88"/>
                <a:gd name="T3" fmla="*/ 38 h 49"/>
                <a:gd name="T4" fmla="*/ 60 w 88"/>
                <a:gd name="T5" fmla="*/ 49 h 49"/>
                <a:gd name="T6" fmla="*/ 55 w 88"/>
                <a:gd name="T7" fmla="*/ 49 h 49"/>
                <a:gd name="T8" fmla="*/ 77 w 88"/>
                <a:gd name="T9" fmla="*/ 27 h 49"/>
                <a:gd name="T10" fmla="*/ 55 w 88"/>
                <a:gd name="T11" fmla="*/ 38 h 49"/>
                <a:gd name="T12" fmla="*/ 55 w 88"/>
                <a:gd name="T13" fmla="*/ 44 h 49"/>
                <a:gd name="T14" fmla="*/ 71 w 88"/>
                <a:gd name="T15" fmla="*/ 22 h 49"/>
                <a:gd name="T16" fmla="*/ 49 w 88"/>
                <a:gd name="T17" fmla="*/ 38 h 49"/>
                <a:gd name="T18" fmla="*/ 49 w 88"/>
                <a:gd name="T19" fmla="*/ 44 h 49"/>
                <a:gd name="T20" fmla="*/ 66 w 88"/>
                <a:gd name="T21" fmla="*/ 22 h 49"/>
                <a:gd name="T22" fmla="*/ 44 w 88"/>
                <a:gd name="T23" fmla="*/ 33 h 49"/>
                <a:gd name="T24" fmla="*/ 44 w 88"/>
                <a:gd name="T25" fmla="*/ 38 h 49"/>
                <a:gd name="T26" fmla="*/ 60 w 88"/>
                <a:gd name="T27" fmla="*/ 22 h 49"/>
                <a:gd name="T28" fmla="*/ 38 w 88"/>
                <a:gd name="T29" fmla="*/ 33 h 49"/>
                <a:gd name="T30" fmla="*/ 33 w 88"/>
                <a:gd name="T31" fmla="*/ 27 h 49"/>
                <a:gd name="T32" fmla="*/ 60 w 88"/>
                <a:gd name="T33" fmla="*/ 22 h 49"/>
                <a:gd name="T34" fmla="*/ 38 w 88"/>
                <a:gd name="T35" fmla="*/ 38 h 49"/>
                <a:gd name="T36" fmla="*/ 33 w 88"/>
                <a:gd name="T37" fmla="*/ 33 h 49"/>
                <a:gd name="T38" fmla="*/ 33 w 88"/>
                <a:gd name="T39" fmla="*/ 22 h 49"/>
                <a:gd name="T40" fmla="*/ 27 w 88"/>
                <a:gd name="T41" fmla="*/ 27 h 49"/>
                <a:gd name="T42" fmla="*/ 27 w 88"/>
                <a:gd name="T43" fmla="*/ 33 h 49"/>
                <a:gd name="T44" fmla="*/ 22 w 88"/>
                <a:gd name="T45" fmla="*/ 16 h 49"/>
                <a:gd name="T46" fmla="*/ 16 w 88"/>
                <a:gd name="T47" fmla="*/ 22 h 49"/>
                <a:gd name="T48" fmla="*/ 16 w 88"/>
                <a:gd name="T49" fmla="*/ 27 h 49"/>
                <a:gd name="T50" fmla="*/ 16 w 88"/>
                <a:gd name="T51" fmla="*/ 11 h 49"/>
                <a:gd name="T52" fmla="*/ 11 w 88"/>
                <a:gd name="T53" fmla="*/ 16 h 49"/>
                <a:gd name="T54" fmla="*/ 5 w 88"/>
                <a:gd name="T55" fmla="*/ 16 h 49"/>
                <a:gd name="T56" fmla="*/ 16 w 88"/>
                <a:gd name="T57" fmla="*/ 16 h 49"/>
                <a:gd name="T58" fmla="*/ 11 w 88"/>
                <a:gd name="T59" fmla="*/ 22 h 49"/>
                <a:gd name="T60" fmla="*/ 5 w 88"/>
                <a:gd name="T61" fmla="*/ 22 h 49"/>
                <a:gd name="T62" fmla="*/ 16 w 88"/>
                <a:gd name="T63" fmla="*/ 0 h 49"/>
                <a:gd name="T64" fmla="*/ 0 w 88"/>
                <a:gd name="T65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49">
                  <a:moveTo>
                    <a:pt x="82" y="27"/>
                  </a:moveTo>
                  <a:lnTo>
                    <a:pt x="55" y="44"/>
                  </a:lnTo>
                  <a:lnTo>
                    <a:pt x="55" y="44"/>
                  </a:lnTo>
                  <a:moveTo>
                    <a:pt x="88" y="38"/>
                  </a:moveTo>
                  <a:lnTo>
                    <a:pt x="60" y="49"/>
                  </a:lnTo>
                  <a:lnTo>
                    <a:pt x="60" y="49"/>
                  </a:lnTo>
                  <a:moveTo>
                    <a:pt x="82" y="33"/>
                  </a:moveTo>
                  <a:lnTo>
                    <a:pt x="55" y="49"/>
                  </a:lnTo>
                  <a:lnTo>
                    <a:pt x="55" y="49"/>
                  </a:lnTo>
                  <a:moveTo>
                    <a:pt x="77" y="27"/>
                  </a:moveTo>
                  <a:lnTo>
                    <a:pt x="55" y="38"/>
                  </a:lnTo>
                  <a:lnTo>
                    <a:pt x="55" y="38"/>
                  </a:lnTo>
                  <a:moveTo>
                    <a:pt x="77" y="33"/>
                  </a:moveTo>
                  <a:lnTo>
                    <a:pt x="55" y="44"/>
                  </a:lnTo>
                  <a:lnTo>
                    <a:pt x="55" y="44"/>
                  </a:lnTo>
                  <a:moveTo>
                    <a:pt x="71" y="22"/>
                  </a:moveTo>
                  <a:lnTo>
                    <a:pt x="49" y="38"/>
                  </a:lnTo>
                  <a:lnTo>
                    <a:pt x="49" y="38"/>
                  </a:lnTo>
                  <a:moveTo>
                    <a:pt x="71" y="27"/>
                  </a:moveTo>
                  <a:lnTo>
                    <a:pt x="49" y="44"/>
                  </a:lnTo>
                  <a:lnTo>
                    <a:pt x="49" y="44"/>
                  </a:lnTo>
                  <a:moveTo>
                    <a:pt x="66" y="22"/>
                  </a:moveTo>
                  <a:lnTo>
                    <a:pt x="44" y="33"/>
                  </a:lnTo>
                  <a:lnTo>
                    <a:pt x="44" y="33"/>
                  </a:lnTo>
                  <a:moveTo>
                    <a:pt x="66" y="27"/>
                  </a:moveTo>
                  <a:lnTo>
                    <a:pt x="44" y="38"/>
                  </a:lnTo>
                  <a:lnTo>
                    <a:pt x="44" y="38"/>
                  </a:lnTo>
                  <a:moveTo>
                    <a:pt x="60" y="22"/>
                  </a:moveTo>
                  <a:lnTo>
                    <a:pt x="38" y="33"/>
                  </a:lnTo>
                  <a:lnTo>
                    <a:pt x="38" y="33"/>
                  </a:lnTo>
                  <a:moveTo>
                    <a:pt x="55" y="16"/>
                  </a:moveTo>
                  <a:lnTo>
                    <a:pt x="33" y="27"/>
                  </a:lnTo>
                  <a:lnTo>
                    <a:pt x="33" y="27"/>
                  </a:lnTo>
                  <a:moveTo>
                    <a:pt x="60" y="22"/>
                  </a:moveTo>
                  <a:lnTo>
                    <a:pt x="38" y="38"/>
                  </a:lnTo>
                  <a:lnTo>
                    <a:pt x="38" y="38"/>
                  </a:lnTo>
                  <a:moveTo>
                    <a:pt x="55" y="22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33" y="22"/>
                  </a:moveTo>
                  <a:lnTo>
                    <a:pt x="27" y="27"/>
                  </a:lnTo>
                  <a:lnTo>
                    <a:pt x="27" y="27"/>
                  </a:lnTo>
                  <a:moveTo>
                    <a:pt x="33" y="27"/>
                  </a:moveTo>
                  <a:lnTo>
                    <a:pt x="27" y="33"/>
                  </a:lnTo>
                  <a:lnTo>
                    <a:pt x="27" y="33"/>
                  </a:lnTo>
                  <a:moveTo>
                    <a:pt x="22" y="16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22" y="22"/>
                  </a:moveTo>
                  <a:lnTo>
                    <a:pt x="16" y="27"/>
                  </a:lnTo>
                  <a:lnTo>
                    <a:pt x="16" y="27"/>
                  </a:lnTo>
                  <a:moveTo>
                    <a:pt x="16" y="11"/>
                  </a:moveTo>
                  <a:lnTo>
                    <a:pt x="11" y="16"/>
                  </a:lnTo>
                  <a:lnTo>
                    <a:pt x="11" y="16"/>
                  </a:lnTo>
                  <a:moveTo>
                    <a:pt x="16" y="5"/>
                  </a:moveTo>
                  <a:lnTo>
                    <a:pt x="5" y="16"/>
                  </a:lnTo>
                  <a:lnTo>
                    <a:pt x="5" y="16"/>
                  </a:lnTo>
                  <a:moveTo>
                    <a:pt x="16" y="16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16" y="11"/>
                  </a:moveTo>
                  <a:lnTo>
                    <a:pt x="5" y="22"/>
                  </a:lnTo>
                  <a:lnTo>
                    <a:pt x="5" y="22"/>
                  </a:lnTo>
                  <a:moveTo>
                    <a:pt x="16" y="0"/>
                  </a:move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57" name="Freeform 140">
              <a:extLst>
                <a:ext uri="{FF2B5EF4-FFF2-40B4-BE49-F238E27FC236}">
                  <a16:creationId xmlns:a16="http://schemas.microsoft.com/office/drawing/2014/main" id="{72471151-8B40-4CA6-B61B-7C74C777A7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" y="1531"/>
              <a:ext cx="72" cy="83"/>
            </a:xfrm>
            <a:custGeom>
              <a:avLst/>
              <a:gdLst>
                <a:gd name="T0" fmla="*/ 22 w 72"/>
                <a:gd name="T1" fmla="*/ 83 h 83"/>
                <a:gd name="T2" fmla="*/ 72 w 72"/>
                <a:gd name="T3" fmla="*/ 56 h 83"/>
                <a:gd name="T4" fmla="*/ 72 w 72"/>
                <a:gd name="T5" fmla="*/ 56 h 83"/>
                <a:gd name="T6" fmla="*/ 11 w 72"/>
                <a:gd name="T7" fmla="*/ 45 h 83"/>
                <a:gd name="T8" fmla="*/ 0 w 72"/>
                <a:gd name="T9" fmla="*/ 45 h 83"/>
                <a:gd name="T10" fmla="*/ 0 w 72"/>
                <a:gd name="T11" fmla="*/ 45 h 83"/>
                <a:gd name="T12" fmla="*/ 61 w 72"/>
                <a:gd name="T13" fmla="*/ 0 h 83"/>
                <a:gd name="T14" fmla="*/ 72 w 72"/>
                <a:gd name="T15" fmla="*/ 11 h 83"/>
                <a:gd name="T16" fmla="*/ 72 w 72"/>
                <a:gd name="T17" fmla="*/ 11 h 83"/>
                <a:gd name="T18" fmla="*/ 72 w 72"/>
                <a:gd name="T19" fmla="*/ 11 h 83"/>
                <a:gd name="T20" fmla="*/ 11 w 72"/>
                <a:gd name="T21" fmla="*/ 45 h 83"/>
                <a:gd name="T22" fmla="*/ 11 w 72"/>
                <a:gd name="T23" fmla="*/ 45 h 83"/>
                <a:gd name="T24" fmla="*/ 22 w 72"/>
                <a:gd name="T25" fmla="*/ 45 h 83"/>
                <a:gd name="T26" fmla="*/ 11 w 72"/>
                <a:gd name="T27" fmla="*/ 56 h 83"/>
                <a:gd name="T28" fmla="*/ 11 w 72"/>
                <a:gd name="T29" fmla="*/ 56 h 83"/>
                <a:gd name="T30" fmla="*/ 11 w 72"/>
                <a:gd name="T31" fmla="*/ 56 h 83"/>
                <a:gd name="T32" fmla="*/ 11 w 72"/>
                <a:gd name="T33" fmla="*/ 45 h 83"/>
                <a:gd name="T34" fmla="*/ 11 w 72"/>
                <a:gd name="T35" fmla="*/ 45 h 83"/>
                <a:gd name="T36" fmla="*/ 72 w 72"/>
                <a:gd name="T37" fmla="*/ 11 h 83"/>
                <a:gd name="T38" fmla="*/ 72 w 72"/>
                <a:gd name="T39" fmla="*/ 56 h 83"/>
                <a:gd name="T40" fmla="*/ 72 w 72"/>
                <a:gd name="T41" fmla="*/ 56 h 83"/>
                <a:gd name="T42" fmla="*/ 11 w 72"/>
                <a:gd name="T43" fmla="*/ 56 h 83"/>
                <a:gd name="T44" fmla="*/ 0 w 72"/>
                <a:gd name="T45" fmla="*/ 50 h 83"/>
                <a:gd name="T46" fmla="*/ 0 w 72"/>
                <a:gd name="T47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83">
                  <a:moveTo>
                    <a:pt x="22" y="83"/>
                  </a:moveTo>
                  <a:lnTo>
                    <a:pt x="72" y="56"/>
                  </a:lnTo>
                  <a:lnTo>
                    <a:pt x="72" y="56"/>
                  </a:lnTo>
                  <a:moveTo>
                    <a:pt x="11" y="45"/>
                  </a:moveTo>
                  <a:lnTo>
                    <a:pt x="0" y="45"/>
                  </a:lnTo>
                  <a:lnTo>
                    <a:pt x="0" y="45"/>
                  </a:lnTo>
                  <a:moveTo>
                    <a:pt x="61" y="0"/>
                  </a:moveTo>
                  <a:lnTo>
                    <a:pt x="72" y="11"/>
                  </a:lnTo>
                  <a:lnTo>
                    <a:pt x="72" y="11"/>
                  </a:lnTo>
                  <a:moveTo>
                    <a:pt x="72" y="11"/>
                  </a:moveTo>
                  <a:lnTo>
                    <a:pt x="11" y="45"/>
                  </a:lnTo>
                  <a:lnTo>
                    <a:pt x="11" y="45"/>
                  </a:lnTo>
                  <a:moveTo>
                    <a:pt x="22" y="45"/>
                  </a:moveTo>
                  <a:lnTo>
                    <a:pt x="11" y="56"/>
                  </a:lnTo>
                  <a:lnTo>
                    <a:pt x="11" y="56"/>
                  </a:lnTo>
                  <a:moveTo>
                    <a:pt x="11" y="56"/>
                  </a:moveTo>
                  <a:lnTo>
                    <a:pt x="11" y="45"/>
                  </a:lnTo>
                  <a:lnTo>
                    <a:pt x="11" y="45"/>
                  </a:lnTo>
                  <a:moveTo>
                    <a:pt x="72" y="11"/>
                  </a:moveTo>
                  <a:lnTo>
                    <a:pt x="72" y="56"/>
                  </a:lnTo>
                  <a:lnTo>
                    <a:pt x="72" y="56"/>
                  </a:lnTo>
                  <a:moveTo>
                    <a:pt x="11" y="56"/>
                  </a:moveTo>
                  <a:lnTo>
                    <a:pt x="0" y="50"/>
                  </a:lnTo>
                  <a:lnTo>
                    <a:pt x="0" y="5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58" name="Freeform 141">
              <a:extLst>
                <a:ext uri="{FF2B5EF4-FFF2-40B4-BE49-F238E27FC236}">
                  <a16:creationId xmlns:a16="http://schemas.microsoft.com/office/drawing/2014/main" id="{F2F7434D-F3D2-4C72-90EA-6A4E3E3EC8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3" y="1746"/>
              <a:ext cx="66" cy="50"/>
            </a:xfrm>
            <a:custGeom>
              <a:avLst/>
              <a:gdLst>
                <a:gd name="T0" fmla="*/ 50 w 66"/>
                <a:gd name="T1" fmla="*/ 45 h 50"/>
                <a:gd name="T2" fmla="*/ 66 w 66"/>
                <a:gd name="T3" fmla="*/ 39 h 50"/>
                <a:gd name="T4" fmla="*/ 50 w 66"/>
                <a:gd name="T5" fmla="*/ 50 h 50"/>
                <a:gd name="T6" fmla="*/ 44 w 66"/>
                <a:gd name="T7" fmla="*/ 39 h 50"/>
                <a:gd name="T8" fmla="*/ 66 w 66"/>
                <a:gd name="T9" fmla="*/ 34 h 50"/>
                <a:gd name="T10" fmla="*/ 50 w 66"/>
                <a:gd name="T11" fmla="*/ 50 h 50"/>
                <a:gd name="T12" fmla="*/ 44 w 66"/>
                <a:gd name="T13" fmla="*/ 45 h 50"/>
                <a:gd name="T14" fmla="*/ 61 w 66"/>
                <a:gd name="T15" fmla="*/ 22 h 50"/>
                <a:gd name="T16" fmla="*/ 39 w 66"/>
                <a:gd name="T17" fmla="*/ 39 h 50"/>
                <a:gd name="T18" fmla="*/ 39 w 66"/>
                <a:gd name="T19" fmla="*/ 45 h 50"/>
                <a:gd name="T20" fmla="*/ 55 w 66"/>
                <a:gd name="T21" fmla="*/ 22 h 50"/>
                <a:gd name="T22" fmla="*/ 33 w 66"/>
                <a:gd name="T23" fmla="*/ 34 h 50"/>
                <a:gd name="T24" fmla="*/ 33 w 66"/>
                <a:gd name="T25" fmla="*/ 39 h 50"/>
                <a:gd name="T26" fmla="*/ 50 w 66"/>
                <a:gd name="T27" fmla="*/ 17 h 50"/>
                <a:gd name="T28" fmla="*/ 28 w 66"/>
                <a:gd name="T29" fmla="*/ 34 h 50"/>
                <a:gd name="T30" fmla="*/ 22 w 66"/>
                <a:gd name="T31" fmla="*/ 28 h 50"/>
                <a:gd name="T32" fmla="*/ 50 w 66"/>
                <a:gd name="T33" fmla="*/ 22 h 50"/>
                <a:gd name="T34" fmla="*/ 28 w 66"/>
                <a:gd name="T35" fmla="*/ 39 h 50"/>
                <a:gd name="T36" fmla="*/ 22 w 66"/>
                <a:gd name="T37" fmla="*/ 34 h 50"/>
                <a:gd name="T38" fmla="*/ 44 w 66"/>
                <a:gd name="T39" fmla="*/ 11 h 50"/>
                <a:gd name="T40" fmla="*/ 17 w 66"/>
                <a:gd name="T41" fmla="*/ 28 h 50"/>
                <a:gd name="T42" fmla="*/ 17 w 66"/>
                <a:gd name="T43" fmla="*/ 34 h 50"/>
                <a:gd name="T44" fmla="*/ 39 w 66"/>
                <a:gd name="T45" fmla="*/ 11 h 50"/>
                <a:gd name="T46" fmla="*/ 17 w 66"/>
                <a:gd name="T47" fmla="*/ 22 h 50"/>
                <a:gd name="T48" fmla="*/ 11 w 66"/>
                <a:gd name="T49" fmla="*/ 22 h 50"/>
                <a:gd name="T50" fmla="*/ 39 w 66"/>
                <a:gd name="T51" fmla="*/ 17 h 50"/>
                <a:gd name="T52" fmla="*/ 17 w 66"/>
                <a:gd name="T53" fmla="*/ 28 h 50"/>
                <a:gd name="T54" fmla="*/ 6 w 66"/>
                <a:gd name="T55" fmla="*/ 17 h 50"/>
                <a:gd name="T56" fmla="*/ 33 w 66"/>
                <a:gd name="T57" fmla="*/ 11 h 50"/>
                <a:gd name="T58" fmla="*/ 11 w 66"/>
                <a:gd name="T59" fmla="*/ 28 h 50"/>
                <a:gd name="T60" fmla="*/ 0 w 66"/>
                <a:gd name="T61" fmla="*/ 17 h 50"/>
                <a:gd name="T62" fmla="*/ 28 w 66"/>
                <a:gd name="T63" fmla="*/ 11 h 50"/>
                <a:gd name="T64" fmla="*/ 6 w 66"/>
                <a:gd name="T6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50">
                  <a:moveTo>
                    <a:pt x="66" y="28"/>
                  </a:moveTo>
                  <a:lnTo>
                    <a:pt x="50" y="45"/>
                  </a:lnTo>
                  <a:lnTo>
                    <a:pt x="50" y="45"/>
                  </a:lnTo>
                  <a:moveTo>
                    <a:pt x="66" y="39"/>
                  </a:moveTo>
                  <a:lnTo>
                    <a:pt x="50" y="50"/>
                  </a:lnTo>
                  <a:lnTo>
                    <a:pt x="50" y="50"/>
                  </a:lnTo>
                  <a:moveTo>
                    <a:pt x="66" y="28"/>
                  </a:moveTo>
                  <a:lnTo>
                    <a:pt x="44" y="39"/>
                  </a:lnTo>
                  <a:lnTo>
                    <a:pt x="44" y="39"/>
                  </a:lnTo>
                  <a:moveTo>
                    <a:pt x="66" y="34"/>
                  </a:moveTo>
                  <a:lnTo>
                    <a:pt x="50" y="50"/>
                  </a:lnTo>
                  <a:lnTo>
                    <a:pt x="50" y="50"/>
                  </a:lnTo>
                  <a:moveTo>
                    <a:pt x="66" y="34"/>
                  </a:moveTo>
                  <a:lnTo>
                    <a:pt x="44" y="45"/>
                  </a:lnTo>
                  <a:lnTo>
                    <a:pt x="44" y="45"/>
                  </a:lnTo>
                  <a:moveTo>
                    <a:pt x="61" y="22"/>
                  </a:moveTo>
                  <a:lnTo>
                    <a:pt x="39" y="39"/>
                  </a:lnTo>
                  <a:lnTo>
                    <a:pt x="39" y="39"/>
                  </a:lnTo>
                  <a:moveTo>
                    <a:pt x="61" y="28"/>
                  </a:moveTo>
                  <a:lnTo>
                    <a:pt x="39" y="45"/>
                  </a:lnTo>
                  <a:lnTo>
                    <a:pt x="39" y="45"/>
                  </a:lnTo>
                  <a:moveTo>
                    <a:pt x="55" y="22"/>
                  </a:moveTo>
                  <a:lnTo>
                    <a:pt x="33" y="34"/>
                  </a:lnTo>
                  <a:lnTo>
                    <a:pt x="33" y="34"/>
                  </a:lnTo>
                  <a:moveTo>
                    <a:pt x="55" y="28"/>
                  </a:moveTo>
                  <a:lnTo>
                    <a:pt x="33" y="39"/>
                  </a:lnTo>
                  <a:lnTo>
                    <a:pt x="33" y="39"/>
                  </a:lnTo>
                  <a:moveTo>
                    <a:pt x="50" y="17"/>
                  </a:moveTo>
                  <a:lnTo>
                    <a:pt x="28" y="34"/>
                  </a:lnTo>
                  <a:lnTo>
                    <a:pt x="28" y="34"/>
                  </a:lnTo>
                  <a:moveTo>
                    <a:pt x="50" y="17"/>
                  </a:moveTo>
                  <a:lnTo>
                    <a:pt x="22" y="28"/>
                  </a:lnTo>
                  <a:lnTo>
                    <a:pt x="22" y="28"/>
                  </a:lnTo>
                  <a:moveTo>
                    <a:pt x="50" y="22"/>
                  </a:moveTo>
                  <a:lnTo>
                    <a:pt x="28" y="39"/>
                  </a:lnTo>
                  <a:lnTo>
                    <a:pt x="28" y="39"/>
                  </a:lnTo>
                  <a:moveTo>
                    <a:pt x="50" y="22"/>
                  </a:moveTo>
                  <a:lnTo>
                    <a:pt x="22" y="34"/>
                  </a:lnTo>
                  <a:lnTo>
                    <a:pt x="22" y="34"/>
                  </a:lnTo>
                  <a:moveTo>
                    <a:pt x="44" y="11"/>
                  </a:moveTo>
                  <a:lnTo>
                    <a:pt x="17" y="28"/>
                  </a:lnTo>
                  <a:lnTo>
                    <a:pt x="17" y="28"/>
                  </a:lnTo>
                  <a:moveTo>
                    <a:pt x="44" y="17"/>
                  </a:moveTo>
                  <a:lnTo>
                    <a:pt x="17" y="34"/>
                  </a:lnTo>
                  <a:lnTo>
                    <a:pt x="17" y="34"/>
                  </a:lnTo>
                  <a:moveTo>
                    <a:pt x="39" y="11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33" y="6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9" y="17"/>
                  </a:moveTo>
                  <a:lnTo>
                    <a:pt x="17" y="28"/>
                  </a:lnTo>
                  <a:lnTo>
                    <a:pt x="17" y="28"/>
                  </a:lnTo>
                  <a:moveTo>
                    <a:pt x="28" y="6"/>
                  </a:moveTo>
                  <a:lnTo>
                    <a:pt x="6" y="17"/>
                  </a:lnTo>
                  <a:lnTo>
                    <a:pt x="6" y="17"/>
                  </a:lnTo>
                  <a:moveTo>
                    <a:pt x="33" y="11"/>
                  </a:moveTo>
                  <a:lnTo>
                    <a:pt x="11" y="28"/>
                  </a:lnTo>
                  <a:lnTo>
                    <a:pt x="11" y="28"/>
                  </a:lnTo>
                  <a:moveTo>
                    <a:pt x="22" y="0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28" y="11"/>
                  </a:moveTo>
                  <a:lnTo>
                    <a:pt x="6" y="22"/>
                  </a:lnTo>
                  <a:lnTo>
                    <a:pt x="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59" name="Freeform 142">
              <a:extLst>
                <a:ext uri="{FF2B5EF4-FFF2-40B4-BE49-F238E27FC236}">
                  <a16:creationId xmlns:a16="http://schemas.microsoft.com/office/drawing/2014/main" id="{0ED5AF99-4BD4-4AD3-8C33-71C9EAA8C4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7" y="2943"/>
              <a:ext cx="1211" cy="82"/>
            </a:xfrm>
            <a:custGeom>
              <a:avLst/>
              <a:gdLst>
                <a:gd name="T0" fmla="*/ 1205 w 1211"/>
                <a:gd name="T1" fmla="*/ 66 h 82"/>
                <a:gd name="T2" fmla="*/ 1205 w 1211"/>
                <a:gd name="T3" fmla="*/ 66 h 82"/>
                <a:gd name="T4" fmla="*/ 1200 w 1211"/>
                <a:gd name="T5" fmla="*/ 71 h 82"/>
                <a:gd name="T6" fmla="*/ 1194 w 1211"/>
                <a:gd name="T7" fmla="*/ 77 h 82"/>
                <a:gd name="T8" fmla="*/ 1194 w 1211"/>
                <a:gd name="T9" fmla="*/ 77 h 82"/>
                <a:gd name="T10" fmla="*/ 1183 w 1211"/>
                <a:gd name="T11" fmla="*/ 82 h 82"/>
                <a:gd name="T12" fmla="*/ 1172 w 1211"/>
                <a:gd name="T13" fmla="*/ 82 h 82"/>
                <a:gd name="T14" fmla="*/ 1172 w 1211"/>
                <a:gd name="T15" fmla="*/ 82 h 82"/>
                <a:gd name="T16" fmla="*/ 1161 w 1211"/>
                <a:gd name="T17" fmla="*/ 82 h 82"/>
                <a:gd name="T18" fmla="*/ 1156 w 1211"/>
                <a:gd name="T19" fmla="*/ 82 h 82"/>
                <a:gd name="T20" fmla="*/ 1156 w 1211"/>
                <a:gd name="T21" fmla="*/ 82 h 82"/>
                <a:gd name="T22" fmla="*/ 1145 w 1211"/>
                <a:gd name="T23" fmla="*/ 77 h 82"/>
                <a:gd name="T24" fmla="*/ 1139 w 1211"/>
                <a:gd name="T25" fmla="*/ 77 h 82"/>
                <a:gd name="T26" fmla="*/ 1139 w 1211"/>
                <a:gd name="T27" fmla="*/ 77 h 82"/>
                <a:gd name="T28" fmla="*/ 1128 w 1211"/>
                <a:gd name="T29" fmla="*/ 71 h 82"/>
                <a:gd name="T30" fmla="*/ 1128 w 1211"/>
                <a:gd name="T31" fmla="*/ 66 h 82"/>
                <a:gd name="T32" fmla="*/ 1128 w 1211"/>
                <a:gd name="T33" fmla="*/ 66 h 82"/>
                <a:gd name="T34" fmla="*/ 1128 w 1211"/>
                <a:gd name="T35" fmla="*/ 60 h 82"/>
                <a:gd name="T36" fmla="*/ 1205 w 1211"/>
                <a:gd name="T37" fmla="*/ 11 h 82"/>
                <a:gd name="T38" fmla="*/ 1211 w 1211"/>
                <a:gd name="T39" fmla="*/ 60 h 82"/>
                <a:gd name="T40" fmla="*/ 1211 w 1211"/>
                <a:gd name="T41" fmla="*/ 5 h 82"/>
                <a:gd name="T42" fmla="*/ 1200 w 1211"/>
                <a:gd name="T43" fmla="*/ 16 h 82"/>
                <a:gd name="T44" fmla="*/ 1200 w 1211"/>
                <a:gd name="T45" fmla="*/ 16 h 82"/>
                <a:gd name="T46" fmla="*/ 1194 w 1211"/>
                <a:gd name="T47" fmla="*/ 16 h 82"/>
                <a:gd name="T48" fmla="*/ 1183 w 1211"/>
                <a:gd name="T49" fmla="*/ 22 h 82"/>
                <a:gd name="T50" fmla="*/ 1183 w 1211"/>
                <a:gd name="T51" fmla="*/ 22 h 82"/>
                <a:gd name="T52" fmla="*/ 1172 w 1211"/>
                <a:gd name="T53" fmla="*/ 22 h 82"/>
                <a:gd name="T54" fmla="*/ 1167 w 1211"/>
                <a:gd name="T55" fmla="*/ 22 h 82"/>
                <a:gd name="T56" fmla="*/ 1128 w 1211"/>
                <a:gd name="T57" fmla="*/ 44 h 82"/>
                <a:gd name="T58" fmla="*/ 1128 w 1211"/>
                <a:gd name="T59" fmla="*/ 60 h 82"/>
                <a:gd name="T60" fmla="*/ 1211 w 1211"/>
                <a:gd name="T61" fmla="*/ 5 h 82"/>
                <a:gd name="T62" fmla="*/ 82 w 1211"/>
                <a:gd name="T63" fmla="*/ 60 h 82"/>
                <a:gd name="T64" fmla="*/ 77 w 1211"/>
                <a:gd name="T65" fmla="*/ 66 h 82"/>
                <a:gd name="T66" fmla="*/ 77 w 1211"/>
                <a:gd name="T67" fmla="*/ 71 h 82"/>
                <a:gd name="T68" fmla="*/ 77 w 1211"/>
                <a:gd name="T69" fmla="*/ 71 h 82"/>
                <a:gd name="T70" fmla="*/ 66 w 1211"/>
                <a:gd name="T71" fmla="*/ 77 h 82"/>
                <a:gd name="T72" fmla="*/ 60 w 1211"/>
                <a:gd name="T73" fmla="*/ 82 h 82"/>
                <a:gd name="T74" fmla="*/ 60 w 1211"/>
                <a:gd name="T75" fmla="*/ 82 h 82"/>
                <a:gd name="T76" fmla="*/ 49 w 1211"/>
                <a:gd name="T77" fmla="*/ 82 h 82"/>
                <a:gd name="T78" fmla="*/ 38 w 1211"/>
                <a:gd name="T79" fmla="*/ 82 h 82"/>
                <a:gd name="T80" fmla="*/ 38 w 1211"/>
                <a:gd name="T81" fmla="*/ 82 h 82"/>
                <a:gd name="T82" fmla="*/ 27 w 1211"/>
                <a:gd name="T83" fmla="*/ 82 h 82"/>
                <a:gd name="T84" fmla="*/ 16 w 1211"/>
                <a:gd name="T85" fmla="*/ 77 h 82"/>
                <a:gd name="T86" fmla="*/ 16 w 1211"/>
                <a:gd name="T87" fmla="*/ 77 h 82"/>
                <a:gd name="T88" fmla="*/ 11 w 1211"/>
                <a:gd name="T89" fmla="*/ 77 h 82"/>
                <a:gd name="T90" fmla="*/ 5 w 1211"/>
                <a:gd name="T91" fmla="*/ 71 h 82"/>
                <a:gd name="T92" fmla="*/ 5 w 1211"/>
                <a:gd name="T93" fmla="*/ 71 h 82"/>
                <a:gd name="T94" fmla="*/ 0 w 1211"/>
                <a:gd name="T95" fmla="*/ 66 h 82"/>
                <a:gd name="T96" fmla="*/ 0 w 1211"/>
                <a:gd name="T97" fmla="*/ 60 h 82"/>
                <a:gd name="T98" fmla="*/ 82 w 1211"/>
                <a:gd name="T99" fmla="*/ 60 h 82"/>
                <a:gd name="T100" fmla="*/ 82 w 1211"/>
                <a:gd name="T101" fmla="*/ 44 h 82"/>
                <a:gd name="T102" fmla="*/ 38 w 1211"/>
                <a:gd name="T103" fmla="*/ 22 h 82"/>
                <a:gd name="T104" fmla="*/ 38 w 1211"/>
                <a:gd name="T105" fmla="*/ 22 h 82"/>
                <a:gd name="T106" fmla="*/ 27 w 1211"/>
                <a:gd name="T107" fmla="*/ 22 h 82"/>
                <a:gd name="T108" fmla="*/ 16 w 1211"/>
                <a:gd name="T109" fmla="*/ 22 h 82"/>
                <a:gd name="T110" fmla="*/ 16 w 1211"/>
                <a:gd name="T111" fmla="*/ 22 h 82"/>
                <a:gd name="T112" fmla="*/ 11 w 1211"/>
                <a:gd name="T113" fmla="*/ 16 h 82"/>
                <a:gd name="T114" fmla="*/ 5 w 1211"/>
                <a:gd name="T115" fmla="*/ 11 h 82"/>
                <a:gd name="T116" fmla="*/ 5 w 1211"/>
                <a:gd name="T117" fmla="*/ 11 h 82"/>
                <a:gd name="T118" fmla="*/ 0 w 1211"/>
                <a:gd name="T119" fmla="*/ 5 h 82"/>
                <a:gd name="T120" fmla="*/ 0 w 1211"/>
                <a:gd name="T121" fmla="*/ 0 h 82"/>
                <a:gd name="T122" fmla="*/ 0 w 1211"/>
                <a:gd name="T123" fmla="*/ 0 h 82"/>
                <a:gd name="T124" fmla="*/ 0 w 1211"/>
                <a:gd name="T125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1" h="82">
                  <a:moveTo>
                    <a:pt x="1211" y="60"/>
                  </a:moveTo>
                  <a:lnTo>
                    <a:pt x="1205" y="66"/>
                  </a:lnTo>
                  <a:lnTo>
                    <a:pt x="1205" y="66"/>
                  </a:lnTo>
                  <a:moveTo>
                    <a:pt x="1205" y="66"/>
                  </a:moveTo>
                  <a:lnTo>
                    <a:pt x="1200" y="71"/>
                  </a:lnTo>
                  <a:lnTo>
                    <a:pt x="1200" y="71"/>
                  </a:lnTo>
                  <a:moveTo>
                    <a:pt x="1200" y="71"/>
                  </a:moveTo>
                  <a:lnTo>
                    <a:pt x="1194" y="77"/>
                  </a:lnTo>
                  <a:lnTo>
                    <a:pt x="1194" y="77"/>
                  </a:lnTo>
                  <a:moveTo>
                    <a:pt x="1194" y="77"/>
                  </a:moveTo>
                  <a:lnTo>
                    <a:pt x="1183" y="82"/>
                  </a:lnTo>
                  <a:lnTo>
                    <a:pt x="1183" y="82"/>
                  </a:lnTo>
                  <a:moveTo>
                    <a:pt x="1183" y="82"/>
                  </a:moveTo>
                  <a:lnTo>
                    <a:pt x="1172" y="82"/>
                  </a:lnTo>
                  <a:lnTo>
                    <a:pt x="1172" y="82"/>
                  </a:lnTo>
                  <a:moveTo>
                    <a:pt x="1172" y="82"/>
                  </a:moveTo>
                  <a:lnTo>
                    <a:pt x="1161" y="82"/>
                  </a:lnTo>
                  <a:lnTo>
                    <a:pt x="1161" y="82"/>
                  </a:lnTo>
                  <a:moveTo>
                    <a:pt x="1161" y="82"/>
                  </a:moveTo>
                  <a:lnTo>
                    <a:pt x="1156" y="82"/>
                  </a:lnTo>
                  <a:lnTo>
                    <a:pt x="1156" y="82"/>
                  </a:lnTo>
                  <a:moveTo>
                    <a:pt x="1156" y="82"/>
                  </a:moveTo>
                  <a:lnTo>
                    <a:pt x="1145" y="77"/>
                  </a:lnTo>
                  <a:lnTo>
                    <a:pt x="1145" y="77"/>
                  </a:lnTo>
                  <a:moveTo>
                    <a:pt x="1145" y="77"/>
                  </a:moveTo>
                  <a:lnTo>
                    <a:pt x="1139" y="77"/>
                  </a:lnTo>
                  <a:lnTo>
                    <a:pt x="1139" y="77"/>
                  </a:lnTo>
                  <a:moveTo>
                    <a:pt x="1139" y="77"/>
                  </a:moveTo>
                  <a:lnTo>
                    <a:pt x="1128" y="71"/>
                  </a:lnTo>
                  <a:lnTo>
                    <a:pt x="1128" y="71"/>
                  </a:lnTo>
                  <a:moveTo>
                    <a:pt x="1128" y="71"/>
                  </a:moveTo>
                  <a:lnTo>
                    <a:pt x="1128" y="66"/>
                  </a:lnTo>
                  <a:lnTo>
                    <a:pt x="1128" y="66"/>
                  </a:lnTo>
                  <a:moveTo>
                    <a:pt x="1128" y="66"/>
                  </a:moveTo>
                  <a:lnTo>
                    <a:pt x="1128" y="60"/>
                  </a:lnTo>
                  <a:lnTo>
                    <a:pt x="1128" y="60"/>
                  </a:lnTo>
                  <a:moveTo>
                    <a:pt x="1211" y="5"/>
                  </a:moveTo>
                  <a:lnTo>
                    <a:pt x="1205" y="11"/>
                  </a:lnTo>
                  <a:lnTo>
                    <a:pt x="1205" y="11"/>
                  </a:lnTo>
                  <a:moveTo>
                    <a:pt x="1211" y="60"/>
                  </a:moveTo>
                  <a:lnTo>
                    <a:pt x="1211" y="5"/>
                  </a:lnTo>
                  <a:lnTo>
                    <a:pt x="1211" y="5"/>
                  </a:lnTo>
                  <a:moveTo>
                    <a:pt x="1205" y="11"/>
                  </a:moveTo>
                  <a:lnTo>
                    <a:pt x="1200" y="16"/>
                  </a:lnTo>
                  <a:lnTo>
                    <a:pt x="1200" y="16"/>
                  </a:lnTo>
                  <a:moveTo>
                    <a:pt x="1200" y="16"/>
                  </a:moveTo>
                  <a:lnTo>
                    <a:pt x="1194" y="16"/>
                  </a:lnTo>
                  <a:lnTo>
                    <a:pt x="1194" y="16"/>
                  </a:lnTo>
                  <a:moveTo>
                    <a:pt x="1194" y="16"/>
                  </a:moveTo>
                  <a:lnTo>
                    <a:pt x="1183" y="22"/>
                  </a:lnTo>
                  <a:lnTo>
                    <a:pt x="1183" y="22"/>
                  </a:lnTo>
                  <a:moveTo>
                    <a:pt x="1183" y="22"/>
                  </a:moveTo>
                  <a:lnTo>
                    <a:pt x="1172" y="22"/>
                  </a:lnTo>
                  <a:lnTo>
                    <a:pt x="1172" y="22"/>
                  </a:lnTo>
                  <a:moveTo>
                    <a:pt x="1172" y="22"/>
                  </a:moveTo>
                  <a:lnTo>
                    <a:pt x="1167" y="22"/>
                  </a:lnTo>
                  <a:lnTo>
                    <a:pt x="1167" y="22"/>
                  </a:lnTo>
                  <a:moveTo>
                    <a:pt x="1128" y="44"/>
                  </a:moveTo>
                  <a:lnTo>
                    <a:pt x="1128" y="60"/>
                  </a:lnTo>
                  <a:lnTo>
                    <a:pt x="1128" y="60"/>
                  </a:lnTo>
                  <a:moveTo>
                    <a:pt x="1205" y="0"/>
                  </a:moveTo>
                  <a:lnTo>
                    <a:pt x="1211" y="5"/>
                  </a:lnTo>
                  <a:lnTo>
                    <a:pt x="1211" y="5"/>
                  </a:lnTo>
                  <a:moveTo>
                    <a:pt x="82" y="60"/>
                  </a:moveTo>
                  <a:lnTo>
                    <a:pt x="77" y="66"/>
                  </a:lnTo>
                  <a:lnTo>
                    <a:pt x="77" y="66"/>
                  </a:lnTo>
                  <a:moveTo>
                    <a:pt x="77" y="66"/>
                  </a:moveTo>
                  <a:lnTo>
                    <a:pt x="77" y="71"/>
                  </a:lnTo>
                  <a:lnTo>
                    <a:pt x="77" y="71"/>
                  </a:lnTo>
                  <a:moveTo>
                    <a:pt x="77" y="71"/>
                  </a:moveTo>
                  <a:lnTo>
                    <a:pt x="66" y="77"/>
                  </a:lnTo>
                  <a:lnTo>
                    <a:pt x="66" y="77"/>
                  </a:lnTo>
                  <a:moveTo>
                    <a:pt x="66" y="77"/>
                  </a:moveTo>
                  <a:lnTo>
                    <a:pt x="60" y="82"/>
                  </a:lnTo>
                  <a:lnTo>
                    <a:pt x="60" y="82"/>
                  </a:lnTo>
                  <a:moveTo>
                    <a:pt x="60" y="82"/>
                  </a:moveTo>
                  <a:lnTo>
                    <a:pt x="49" y="82"/>
                  </a:lnTo>
                  <a:lnTo>
                    <a:pt x="49" y="82"/>
                  </a:lnTo>
                  <a:moveTo>
                    <a:pt x="49" y="82"/>
                  </a:moveTo>
                  <a:lnTo>
                    <a:pt x="38" y="82"/>
                  </a:lnTo>
                  <a:lnTo>
                    <a:pt x="38" y="82"/>
                  </a:lnTo>
                  <a:moveTo>
                    <a:pt x="38" y="82"/>
                  </a:moveTo>
                  <a:lnTo>
                    <a:pt x="27" y="82"/>
                  </a:lnTo>
                  <a:lnTo>
                    <a:pt x="27" y="82"/>
                  </a:lnTo>
                  <a:moveTo>
                    <a:pt x="27" y="82"/>
                  </a:moveTo>
                  <a:lnTo>
                    <a:pt x="16" y="77"/>
                  </a:lnTo>
                  <a:lnTo>
                    <a:pt x="16" y="77"/>
                  </a:lnTo>
                  <a:moveTo>
                    <a:pt x="16" y="77"/>
                  </a:moveTo>
                  <a:lnTo>
                    <a:pt x="11" y="77"/>
                  </a:lnTo>
                  <a:lnTo>
                    <a:pt x="11" y="77"/>
                  </a:lnTo>
                  <a:moveTo>
                    <a:pt x="11" y="77"/>
                  </a:moveTo>
                  <a:lnTo>
                    <a:pt x="5" y="71"/>
                  </a:lnTo>
                  <a:lnTo>
                    <a:pt x="5" y="71"/>
                  </a:lnTo>
                  <a:moveTo>
                    <a:pt x="5" y="71"/>
                  </a:moveTo>
                  <a:lnTo>
                    <a:pt x="0" y="66"/>
                  </a:lnTo>
                  <a:lnTo>
                    <a:pt x="0" y="66"/>
                  </a:lnTo>
                  <a:moveTo>
                    <a:pt x="0" y="66"/>
                  </a:moveTo>
                  <a:lnTo>
                    <a:pt x="0" y="60"/>
                  </a:lnTo>
                  <a:lnTo>
                    <a:pt x="0" y="60"/>
                  </a:lnTo>
                  <a:moveTo>
                    <a:pt x="82" y="60"/>
                  </a:moveTo>
                  <a:lnTo>
                    <a:pt x="82" y="44"/>
                  </a:lnTo>
                  <a:lnTo>
                    <a:pt x="82" y="44"/>
                  </a:lnTo>
                  <a:moveTo>
                    <a:pt x="44" y="22"/>
                  </a:moveTo>
                  <a:lnTo>
                    <a:pt x="38" y="22"/>
                  </a:lnTo>
                  <a:lnTo>
                    <a:pt x="38" y="22"/>
                  </a:lnTo>
                  <a:moveTo>
                    <a:pt x="38" y="22"/>
                  </a:moveTo>
                  <a:lnTo>
                    <a:pt x="27" y="22"/>
                  </a:lnTo>
                  <a:lnTo>
                    <a:pt x="27" y="22"/>
                  </a:lnTo>
                  <a:moveTo>
                    <a:pt x="27" y="22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16" y="22"/>
                  </a:moveTo>
                  <a:lnTo>
                    <a:pt x="11" y="16"/>
                  </a:lnTo>
                  <a:lnTo>
                    <a:pt x="11" y="16"/>
                  </a:lnTo>
                  <a:moveTo>
                    <a:pt x="11" y="16"/>
                  </a:moveTo>
                  <a:lnTo>
                    <a:pt x="5" y="11"/>
                  </a:lnTo>
                  <a:lnTo>
                    <a:pt x="5" y="11"/>
                  </a:lnTo>
                  <a:moveTo>
                    <a:pt x="5" y="11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60"/>
                  </a:lnTo>
                  <a:lnTo>
                    <a:pt x="0" y="60"/>
                  </a:lnTo>
                </a:path>
              </a:pathLst>
            </a:custGeom>
            <a:noFill/>
            <a:ln w="0">
              <a:solidFill>
                <a:srgbClr val="500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60" name="Freeform 143">
              <a:extLst>
                <a:ext uri="{FF2B5EF4-FFF2-40B4-BE49-F238E27FC236}">
                  <a16:creationId xmlns:a16="http://schemas.microsoft.com/office/drawing/2014/main" id="{FF921E2F-D463-4916-84C0-00D22DE005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2" y="1741"/>
              <a:ext cx="33" cy="27"/>
            </a:xfrm>
            <a:custGeom>
              <a:avLst/>
              <a:gdLst>
                <a:gd name="T0" fmla="*/ 28 w 33"/>
                <a:gd name="T1" fmla="*/ 5 h 27"/>
                <a:gd name="T2" fmla="*/ 6 w 33"/>
                <a:gd name="T3" fmla="*/ 16 h 27"/>
                <a:gd name="T4" fmla="*/ 6 w 33"/>
                <a:gd name="T5" fmla="*/ 16 h 27"/>
                <a:gd name="T6" fmla="*/ 33 w 33"/>
                <a:gd name="T7" fmla="*/ 11 h 27"/>
                <a:gd name="T8" fmla="*/ 11 w 33"/>
                <a:gd name="T9" fmla="*/ 27 h 27"/>
                <a:gd name="T10" fmla="*/ 11 w 33"/>
                <a:gd name="T11" fmla="*/ 27 h 27"/>
                <a:gd name="T12" fmla="*/ 28 w 33"/>
                <a:gd name="T13" fmla="*/ 11 h 27"/>
                <a:gd name="T14" fmla="*/ 6 w 33"/>
                <a:gd name="T15" fmla="*/ 22 h 27"/>
                <a:gd name="T16" fmla="*/ 6 w 33"/>
                <a:gd name="T17" fmla="*/ 22 h 27"/>
                <a:gd name="T18" fmla="*/ 28 w 33"/>
                <a:gd name="T19" fmla="*/ 0 h 27"/>
                <a:gd name="T20" fmla="*/ 0 w 33"/>
                <a:gd name="T21" fmla="*/ 16 h 27"/>
                <a:gd name="T22" fmla="*/ 0 w 33"/>
                <a:gd name="T2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7">
                  <a:moveTo>
                    <a:pt x="28" y="5"/>
                  </a:moveTo>
                  <a:lnTo>
                    <a:pt x="6" y="16"/>
                  </a:lnTo>
                  <a:lnTo>
                    <a:pt x="6" y="16"/>
                  </a:lnTo>
                  <a:moveTo>
                    <a:pt x="33" y="11"/>
                  </a:moveTo>
                  <a:lnTo>
                    <a:pt x="11" y="27"/>
                  </a:lnTo>
                  <a:lnTo>
                    <a:pt x="11" y="27"/>
                  </a:lnTo>
                  <a:moveTo>
                    <a:pt x="28" y="11"/>
                  </a:moveTo>
                  <a:lnTo>
                    <a:pt x="6" y="22"/>
                  </a:lnTo>
                  <a:lnTo>
                    <a:pt x="6" y="22"/>
                  </a:lnTo>
                  <a:moveTo>
                    <a:pt x="28" y="0"/>
                  </a:move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61" name="Freeform 144">
              <a:extLst>
                <a:ext uri="{FF2B5EF4-FFF2-40B4-BE49-F238E27FC236}">
                  <a16:creationId xmlns:a16="http://schemas.microsoft.com/office/drawing/2014/main" id="{CF54BE3B-5DDD-4A3E-B66D-41A5F39DC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6" y="958"/>
              <a:ext cx="39" cy="154"/>
            </a:xfrm>
            <a:custGeom>
              <a:avLst/>
              <a:gdLst>
                <a:gd name="T0" fmla="*/ 39 w 39"/>
                <a:gd name="T1" fmla="*/ 132 h 154"/>
                <a:gd name="T2" fmla="*/ 39 w 39"/>
                <a:gd name="T3" fmla="*/ 11 h 154"/>
                <a:gd name="T4" fmla="*/ 39 w 39"/>
                <a:gd name="T5" fmla="*/ 11 h 154"/>
                <a:gd name="T6" fmla="*/ 39 w 39"/>
                <a:gd name="T7" fmla="*/ 11 h 154"/>
                <a:gd name="T8" fmla="*/ 17 w 39"/>
                <a:gd name="T9" fmla="*/ 0 h 154"/>
                <a:gd name="T10" fmla="*/ 17 w 39"/>
                <a:gd name="T11" fmla="*/ 0 h 154"/>
                <a:gd name="T12" fmla="*/ 17 w 39"/>
                <a:gd name="T13" fmla="*/ 0 h 154"/>
                <a:gd name="T14" fmla="*/ 0 w 39"/>
                <a:gd name="T15" fmla="*/ 11 h 154"/>
                <a:gd name="T16" fmla="*/ 0 w 39"/>
                <a:gd name="T17" fmla="*/ 11 h 154"/>
                <a:gd name="T18" fmla="*/ 0 w 39"/>
                <a:gd name="T19" fmla="*/ 11 h 154"/>
                <a:gd name="T20" fmla="*/ 0 w 39"/>
                <a:gd name="T21" fmla="*/ 143 h 154"/>
                <a:gd name="T22" fmla="*/ 0 w 39"/>
                <a:gd name="T23" fmla="*/ 143 h 154"/>
                <a:gd name="T24" fmla="*/ 0 w 39"/>
                <a:gd name="T25" fmla="*/ 11 h 154"/>
                <a:gd name="T26" fmla="*/ 17 w 39"/>
                <a:gd name="T27" fmla="*/ 22 h 154"/>
                <a:gd name="T28" fmla="*/ 17 w 39"/>
                <a:gd name="T29" fmla="*/ 22 h 154"/>
                <a:gd name="T30" fmla="*/ 17 w 39"/>
                <a:gd name="T31" fmla="*/ 22 h 154"/>
                <a:gd name="T32" fmla="*/ 17 w 39"/>
                <a:gd name="T33" fmla="*/ 154 h 154"/>
                <a:gd name="T34" fmla="*/ 17 w 39"/>
                <a:gd name="T35" fmla="*/ 154 h 154"/>
                <a:gd name="T36" fmla="*/ 17 w 39"/>
                <a:gd name="T37" fmla="*/ 22 h 154"/>
                <a:gd name="T38" fmla="*/ 39 w 39"/>
                <a:gd name="T39" fmla="*/ 11 h 154"/>
                <a:gd name="T40" fmla="*/ 39 w 39"/>
                <a:gd name="T41" fmla="*/ 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154">
                  <a:moveTo>
                    <a:pt x="39" y="132"/>
                  </a:moveTo>
                  <a:lnTo>
                    <a:pt x="39" y="11"/>
                  </a:lnTo>
                  <a:lnTo>
                    <a:pt x="39" y="11"/>
                  </a:lnTo>
                  <a:moveTo>
                    <a:pt x="39" y="11"/>
                  </a:moveTo>
                  <a:lnTo>
                    <a:pt x="17" y="0"/>
                  </a:lnTo>
                  <a:lnTo>
                    <a:pt x="17" y="0"/>
                  </a:lnTo>
                  <a:moveTo>
                    <a:pt x="17" y="0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11"/>
                  </a:moveTo>
                  <a:lnTo>
                    <a:pt x="0" y="143"/>
                  </a:lnTo>
                  <a:lnTo>
                    <a:pt x="0" y="143"/>
                  </a:lnTo>
                  <a:moveTo>
                    <a:pt x="0" y="11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17" y="22"/>
                  </a:moveTo>
                  <a:lnTo>
                    <a:pt x="17" y="154"/>
                  </a:lnTo>
                  <a:lnTo>
                    <a:pt x="17" y="154"/>
                  </a:lnTo>
                  <a:moveTo>
                    <a:pt x="17" y="22"/>
                  </a:moveTo>
                  <a:lnTo>
                    <a:pt x="39" y="11"/>
                  </a:lnTo>
                  <a:lnTo>
                    <a:pt x="39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62" name="Freeform 145">
              <a:extLst>
                <a:ext uri="{FF2B5EF4-FFF2-40B4-BE49-F238E27FC236}">
                  <a16:creationId xmlns:a16="http://schemas.microsoft.com/office/drawing/2014/main" id="{B8A0E447-A45A-44CC-A4E2-5F06D5A96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6" y="1730"/>
              <a:ext cx="44" cy="33"/>
            </a:xfrm>
            <a:custGeom>
              <a:avLst/>
              <a:gdLst>
                <a:gd name="T0" fmla="*/ 38 w 44"/>
                <a:gd name="T1" fmla="*/ 11 h 33"/>
                <a:gd name="T2" fmla="*/ 11 w 44"/>
                <a:gd name="T3" fmla="*/ 22 h 33"/>
                <a:gd name="T4" fmla="*/ 11 w 44"/>
                <a:gd name="T5" fmla="*/ 22 h 33"/>
                <a:gd name="T6" fmla="*/ 44 w 44"/>
                <a:gd name="T7" fmla="*/ 16 h 33"/>
                <a:gd name="T8" fmla="*/ 16 w 44"/>
                <a:gd name="T9" fmla="*/ 33 h 33"/>
                <a:gd name="T10" fmla="*/ 16 w 44"/>
                <a:gd name="T11" fmla="*/ 33 h 33"/>
                <a:gd name="T12" fmla="*/ 38 w 44"/>
                <a:gd name="T13" fmla="*/ 16 h 33"/>
                <a:gd name="T14" fmla="*/ 11 w 44"/>
                <a:gd name="T15" fmla="*/ 27 h 33"/>
                <a:gd name="T16" fmla="*/ 11 w 44"/>
                <a:gd name="T17" fmla="*/ 27 h 33"/>
                <a:gd name="T18" fmla="*/ 33 w 44"/>
                <a:gd name="T19" fmla="*/ 5 h 33"/>
                <a:gd name="T20" fmla="*/ 11 w 44"/>
                <a:gd name="T21" fmla="*/ 22 h 33"/>
                <a:gd name="T22" fmla="*/ 11 w 44"/>
                <a:gd name="T23" fmla="*/ 22 h 33"/>
                <a:gd name="T24" fmla="*/ 27 w 44"/>
                <a:gd name="T25" fmla="*/ 5 h 33"/>
                <a:gd name="T26" fmla="*/ 5 w 44"/>
                <a:gd name="T27" fmla="*/ 16 h 33"/>
                <a:gd name="T28" fmla="*/ 5 w 44"/>
                <a:gd name="T29" fmla="*/ 16 h 33"/>
                <a:gd name="T30" fmla="*/ 33 w 44"/>
                <a:gd name="T31" fmla="*/ 11 h 33"/>
                <a:gd name="T32" fmla="*/ 11 w 44"/>
                <a:gd name="T33" fmla="*/ 27 h 33"/>
                <a:gd name="T34" fmla="*/ 11 w 44"/>
                <a:gd name="T35" fmla="*/ 27 h 33"/>
                <a:gd name="T36" fmla="*/ 22 w 44"/>
                <a:gd name="T37" fmla="*/ 0 h 33"/>
                <a:gd name="T38" fmla="*/ 0 w 44"/>
                <a:gd name="T39" fmla="*/ 16 h 33"/>
                <a:gd name="T40" fmla="*/ 0 w 44"/>
                <a:gd name="T41" fmla="*/ 16 h 33"/>
                <a:gd name="T42" fmla="*/ 27 w 44"/>
                <a:gd name="T43" fmla="*/ 11 h 33"/>
                <a:gd name="T44" fmla="*/ 5 w 44"/>
                <a:gd name="T45" fmla="*/ 22 h 33"/>
                <a:gd name="T46" fmla="*/ 5 w 44"/>
                <a:gd name="T47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33">
                  <a:moveTo>
                    <a:pt x="38" y="11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44" y="16"/>
                  </a:moveTo>
                  <a:lnTo>
                    <a:pt x="16" y="33"/>
                  </a:lnTo>
                  <a:lnTo>
                    <a:pt x="16" y="33"/>
                  </a:lnTo>
                  <a:moveTo>
                    <a:pt x="38" y="16"/>
                  </a:moveTo>
                  <a:lnTo>
                    <a:pt x="11" y="27"/>
                  </a:lnTo>
                  <a:lnTo>
                    <a:pt x="11" y="27"/>
                  </a:lnTo>
                  <a:moveTo>
                    <a:pt x="33" y="5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27" y="5"/>
                  </a:moveTo>
                  <a:lnTo>
                    <a:pt x="5" y="16"/>
                  </a:lnTo>
                  <a:lnTo>
                    <a:pt x="5" y="16"/>
                  </a:lnTo>
                  <a:moveTo>
                    <a:pt x="33" y="11"/>
                  </a:moveTo>
                  <a:lnTo>
                    <a:pt x="11" y="27"/>
                  </a:lnTo>
                  <a:lnTo>
                    <a:pt x="11" y="27"/>
                  </a:lnTo>
                  <a:moveTo>
                    <a:pt x="22" y="0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27" y="11"/>
                  </a:moveTo>
                  <a:lnTo>
                    <a:pt x="5" y="22"/>
                  </a:lnTo>
                  <a:lnTo>
                    <a:pt x="5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63" name="Freeform 146">
              <a:extLst>
                <a:ext uri="{FF2B5EF4-FFF2-40B4-BE49-F238E27FC236}">
                  <a16:creationId xmlns:a16="http://schemas.microsoft.com/office/drawing/2014/main" id="{54F79CDB-731A-4C19-9911-FA212DBA6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5" y="1432"/>
              <a:ext cx="61" cy="436"/>
            </a:xfrm>
            <a:custGeom>
              <a:avLst/>
              <a:gdLst>
                <a:gd name="T0" fmla="*/ 61 w 61"/>
                <a:gd name="T1" fmla="*/ 419 h 436"/>
                <a:gd name="T2" fmla="*/ 61 w 61"/>
                <a:gd name="T3" fmla="*/ 0 h 436"/>
                <a:gd name="T4" fmla="*/ 61 w 61"/>
                <a:gd name="T5" fmla="*/ 0 h 436"/>
                <a:gd name="T6" fmla="*/ 61 w 61"/>
                <a:gd name="T7" fmla="*/ 419 h 436"/>
                <a:gd name="T8" fmla="*/ 61 w 61"/>
                <a:gd name="T9" fmla="*/ 425 h 436"/>
                <a:gd name="T10" fmla="*/ 61 w 61"/>
                <a:gd name="T11" fmla="*/ 425 h 436"/>
                <a:gd name="T12" fmla="*/ 61 w 61"/>
                <a:gd name="T13" fmla="*/ 425 h 436"/>
                <a:gd name="T14" fmla="*/ 55 w 61"/>
                <a:gd name="T15" fmla="*/ 430 h 436"/>
                <a:gd name="T16" fmla="*/ 55 w 61"/>
                <a:gd name="T17" fmla="*/ 430 h 436"/>
                <a:gd name="T18" fmla="*/ 55 w 61"/>
                <a:gd name="T19" fmla="*/ 430 h 436"/>
                <a:gd name="T20" fmla="*/ 50 w 61"/>
                <a:gd name="T21" fmla="*/ 430 h 436"/>
                <a:gd name="T22" fmla="*/ 50 w 61"/>
                <a:gd name="T23" fmla="*/ 430 h 436"/>
                <a:gd name="T24" fmla="*/ 50 w 61"/>
                <a:gd name="T25" fmla="*/ 430 h 436"/>
                <a:gd name="T26" fmla="*/ 44 w 61"/>
                <a:gd name="T27" fmla="*/ 436 h 436"/>
                <a:gd name="T28" fmla="*/ 44 w 61"/>
                <a:gd name="T29" fmla="*/ 436 h 436"/>
                <a:gd name="T30" fmla="*/ 44 w 61"/>
                <a:gd name="T31" fmla="*/ 436 h 436"/>
                <a:gd name="T32" fmla="*/ 39 w 61"/>
                <a:gd name="T33" fmla="*/ 436 h 436"/>
                <a:gd name="T34" fmla="*/ 39 w 61"/>
                <a:gd name="T35" fmla="*/ 436 h 436"/>
                <a:gd name="T36" fmla="*/ 39 w 61"/>
                <a:gd name="T37" fmla="*/ 436 h 436"/>
                <a:gd name="T38" fmla="*/ 28 w 61"/>
                <a:gd name="T39" fmla="*/ 436 h 436"/>
                <a:gd name="T40" fmla="*/ 28 w 61"/>
                <a:gd name="T41" fmla="*/ 436 h 436"/>
                <a:gd name="T42" fmla="*/ 28 w 61"/>
                <a:gd name="T43" fmla="*/ 436 h 436"/>
                <a:gd name="T44" fmla="*/ 22 w 61"/>
                <a:gd name="T45" fmla="*/ 436 h 436"/>
                <a:gd name="T46" fmla="*/ 22 w 61"/>
                <a:gd name="T47" fmla="*/ 436 h 436"/>
                <a:gd name="T48" fmla="*/ 22 w 61"/>
                <a:gd name="T49" fmla="*/ 436 h 436"/>
                <a:gd name="T50" fmla="*/ 17 w 61"/>
                <a:gd name="T51" fmla="*/ 436 h 436"/>
                <a:gd name="T52" fmla="*/ 17 w 61"/>
                <a:gd name="T53" fmla="*/ 436 h 436"/>
                <a:gd name="T54" fmla="*/ 17 w 61"/>
                <a:gd name="T55" fmla="*/ 436 h 436"/>
                <a:gd name="T56" fmla="*/ 6 w 61"/>
                <a:gd name="T57" fmla="*/ 430 h 436"/>
                <a:gd name="T58" fmla="*/ 6 w 61"/>
                <a:gd name="T59" fmla="*/ 430 h 436"/>
                <a:gd name="T60" fmla="*/ 6 w 61"/>
                <a:gd name="T61" fmla="*/ 430 h 436"/>
                <a:gd name="T62" fmla="*/ 6 w 61"/>
                <a:gd name="T63" fmla="*/ 430 h 436"/>
                <a:gd name="T64" fmla="*/ 6 w 61"/>
                <a:gd name="T65" fmla="*/ 430 h 436"/>
                <a:gd name="T66" fmla="*/ 6 w 61"/>
                <a:gd name="T67" fmla="*/ 430 h 436"/>
                <a:gd name="T68" fmla="*/ 0 w 61"/>
                <a:gd name="T69" fmla="*/ 425 h 436"/>
                <a:gd name="T70" fmla="*/ 0 w 61"/>
                <a:gd name="T71" fmla="*/ 425 h 436"/>
                <a:gd name="T72" fmla="*/ 0 w 61"/>
                <a:gd name="T73" fmla="*/ 425 h 436"/>
                <a:gd name="T74" fmla="*/ 0 w 61"/>
                <a:gd name="T75" fmla="*/ 419 h 436"/>
                <a:gd name="T76" fmla="*/ 0 w 61"/>
                <a:gd name="T77" fmla="*/ 419 h 436"/>
                <a:gd name="T78" fmla="*/ 0 w 61"/>
                <a:gd name="T79" fmla="*/ 419 h 436"/>
                <a:gd name="T80" fmla="*/ 0 w 61"/>
                <a:gd name="T81" fmla="*/ 0 h 436"/>
                <a:gd name="T82" fmla="*/ 0 w 61"/>
                <a:gd name="T83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" h="436">
                  <a:moveTo>
                    <a:pt x="61" y="419"/>
                  </a:moveTo>
                  <a:lnTo>
                    <a:pt x="61" y="0"/>
                  </a:lnTo>
                  <a:lnTo>
                    <a:pt x="61" y="0"/>
                  </a:lnTo>
                  <a:moveTo>
                    <a:pt x="61" y="419"/>
                  </a:moveTo>
                  <a:lnTo>
                    <a:pt x="61" y="425"/>
                  </a:lnTo>
                  <a:lnTo>
                    <a:pt x="61" y="425"/>
                  </a:lnTo>
                  <a:moveTo>
                    <a:pt x="61" y="425"/>
                  </a:moveTo>
                  <a:lnTo>
                    <a:pt x="55" y="430"/>
                  </a:lnTo>
                  <a:lnTo>
                    <a:pt x="55" y="430"/>
                  </a:lnTo>
                  <a:moveTo>
                    <a:pt x="55" y="430"/>
                  </a:moveTo>
                  <a:lnTo>
                    <a:pt x="50" y="430"/>
                  </a:lnTo>
                  <a:lnTo>
                    <a:pt x="50" y="430"/>
                  </a:lnTo>
                  <a:moveTo>
                    <a:pt x="50" y="430"/>
                  </a:moveTo>
                  <a:lnTo>
                    <a:pt x="44" y="436"/>
                  </a:lnTo>
                  <a:lnTo>
                    <a:pt x="44" y="436"/>
                  </a:lnTo>
                  <a:moveTo>
                    <a:pt x="44" y="436"/>
                  </a:moveTo>
                  <a:lnTo>
                    <a:pt x="39" y="436"/>
                  </a:lnTo>
                  <a:lnTo>
                    <a:pt x="39" y="436"/>
                  </a:lnTo>
                  <a:moveTo>
                    <a:pt x="39" y="436"/>
                  </a:moveTo>
                  <a:lnTo>
                    <a:pt x="28" y="436"/>
                  </a:lnTo>
                  <a:lnTo>
                    <a:pt x="28" y="436"/>
                  </a:lnTo>
                  <a:moveTo>
                    <a:pt x="28" y="436"/>
                  </a:moveTo>
                  <a:lnTo>
                    <a:pt x="22" y="436"/>
                  </a:lnTo>
                  <a:lnTo>
                    <a:pt x="22" y="436"/>
                  </a:lnTo>
                  <a:moveTo>
                    <a:pt x="22" y="436"/>
                  </a:moveTo>
                  <a:lnTo>
                    <a:pt x="17" y="436"/>
                  </a:lnTo>
                  <a:lnTo>
                    <a:pt x="17" y="436"/>
                  </a:lnTo>
                  <a:moveTo>
                    <a:pt x="17" y="436"/>
                  </a:moveTo>
                  <a:lnTo>
                    <a:pt x="6" y="430"/>
                  </a:lnTo>
                  <a:lnTo>
                    <a:pt x="6" y="430"/>
                  </a:lnTo>
                  <a:moveTo>
                    <a:pt x="6" y="430"/>
                  </a:moveTo>
                  <a:lnTo>
                    <a:pt x="6" y="430"/>
                  </a:lnTo>
                  <a:lnTo>
                    <a:pt x="6" y="430"/>
                  </a:lnTo>
                  <a:moveTo>
                    <a:pt x="6" y="430"/>
                  </a:moveTo>
                  <a:lnTo>
                    <a:pt x="0" y="425"/>
                  </a:lnTo>
                  <a:lnTo>
                    <a:pt x="0" y="425"/>
                  </a:lnTo>
                  <a:moveTo>
                    <a:pt x="0" y="425"/>
                  </a:moveTo>
                  <a:lnTo>
                    <a:pt x="0" y="419"/>
                  </a:lnTo>
                  <a:lnTo>
                    <a:pt x="0" y="419"/>
                  </a:lnTo>
                  <a:moveTo>
                    <a:pt x="0" y="41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64" name="Freeform 147">
              <a:extLst>
                <a:ext uri="{FF2B5EF4-FFF2-40B4-BE49-F238E27FC236}">
                  <a16:creationId xmlns:a16="http://schemas.microsoft.com/office/drawing/2014/main" id="{7C5F92BD-8B7A-47AE-9B80-B89821DC58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0" y="1691"/>
              <a:ext cx="88" cy="61"/>
            </a:xfrm>
            <a:custGeom>
              <a:avLst/>
              <a:gdLst>
                <a:gd name="T0" fmla="*/ 60 w 88"/>
                <a:gd name="T1" fmla="*/ 50 h 61"/>
                <a:gd name="T2" fmla="*/ 88 w 88"/>
                <a:gd name="T3" fmla="*/ 44 h 61"/>
                <a:gd name="T4" fmla="*/ 66 w 88"/>
                <a:gd name="T5" fmla="*/ 61 h 61"/>
                <a:gd name="T6" fmla="*/ 55 w 88"/>
                <a:gd name="T7" fmla="*/ 50 h 61"/>
                <a:gd name="T8" fmla="*/ 82 w 88"/>
                <a:gd name="T9" fmla="*/ 44 h 61"/>
                <a:gd name="T10" fmla="*/ 60 w 88"/>
                <a:gd name="T11" fmla="*/ 55 h 61"/>
                <a:gd name="T12" fmla="*/ 49 w 88"/>
                <a:gd name="T13" fmla="*/ 44 h 61"/>
                <a:gd name="T14" fmla="*/ 77 w 88"/>
                <a:gd name="T15" fmla="*/ 39 h 61"/>
                <a:gd name="T16" fmla="*/ 55 w 88"/>
                <a:gd name="T17" fmla="*/ 55 h 61"/>
                <a:gd name="T18" fmla="*/ 49 w 88"/>
                <a:gd name="T19" fmla="*/ 44 h 61"/>
                <a:gd name="T20" fmla="*/ 77 w 88"/>
                <a:gd name="T21" fmla="*/ 39 h 61"/>
                <a:gd name="T22" fmla="*/ 49 w 88"/>
                <a:gd name="T23" fmla="*/ 50 h 61"/>
                <a:gd name="T24" fmla="*/ 44 w 88"/>
                <a:gd name="T25" fmla="*/ 39 h 61"/>
                <a:gd name="T26" fmla="*/ 71 w 88"/>
                <a:gd name="T27" fmla="*/ 33 h 61"/>
                <a:gd name="T28" fmla="*/ 49 w 88"/>
                <a:gd name="T29" fmla="*/ 50 h 61"/>
                <a:gd name="T30" fmla="*/ 44 w 88"/>
                <a:gd name="T31" fmla="*/ 44 h 61"/>
                <a:gd name="T32" fmla="*/ 60 w 88"/>
                <a:gd name="T33" fmla="*/ 22 h 61"/>
                <a:gd name="T34" fmla="*/ 38 w 88"/>
                <a:gd name="T35" fmla="*/ 39 h 61"/>
                <a:gd name="T36" fmla="*/ 33 w 88"/>
                <a:gd name="T37" fmla="*/ 33 h 61"/>
                <a:gd name="T38" fmla="*/ 60 w 88"/>
                <a:gd name="T39" fmla="*/ 28 h 61"/>
                <a:gd name="T40" fmla="*/ 38 w 88"/>
                <a:gd name="T41" fmla="*/ 44 h 61"/>
                <a:gd name="T42" fmla="*/ 33 w 88"/>
                <a:gd name="T43" fmla="*/ 39 h 61"/>
                <a:gd name="T44" fmla="*/ 49 w 88"/>
                <a:gd name="T45" fmla="*/ 17 h 61"/>
                <a:gd name="T46" fmla="*/ 27 w 88"/>
                <a:gd name="T47" fmla="*/ 33 h 61"/>
                <a:gd name="T48" fmla="*/ 27 w 88"/>
                <a:gd name="T49" fmla="*/ 39 h 61"/>
                <a:gd name="T50" fmla="*/ 49 w 88"/>
                <a:gd name="T51" fmla="*/ 17 h 61"/>
                <a:gd name="T52" fmla="*/ 22 w 88"/>
                <a:gd name="T53" fmla="*/ 28 h 61"/>
                <a:gd name="T54" fmla="*/ 16 w 88"/>
                <a:gd name="T55" fmla="*/ 28 h 61"/>
                <a:gd name="T56" fmla="*/ 49 w 88"/>
                <a:gd name="T57" fmla="*/ 22 h 61"/>
                <a:gd name="T58" fmla="*/ 22 w 88"/>
                <a:gd name="T59" fmla="*/ 33 h 61"/>
                <a:gd name="T60" fmla="*/ 16 w 88"/>
                <a:gd name="T61" fmla="*/ 22 h 61"/>
                <a:gd name="T62" fmla="*/ 44 w 88"/>
                <a:gd name="T63" fmla="*/ 17 h 61"/>
                <a:gd name="T64" fmla="*/ 16 w 88"/>
                <a:gd name="T65" fmla="*/ 33 h 61"/>
                <a:gd name="T66" fmla="*/ 16 w 88"/>
                <a:gd name="T67" fmla="*/ 28 h 61"/>
                <a:gd name="T68" fmla="*/ 33 w 88"/>
                <a:gd name="T69" fmla="*/ 6 h 61"/>
                <a:gd name="T70" fmla="*/ 11 w 88"/>
                <a:gd name="T71" fmla="*/ 22 h 61"/>
                <a:gd name="T72" fmla="*/ 11 w 88"/>
                <a:gd name="T73" fmla="*/ 28 h 61"/>
                <a:gd name="T74" fmla="*/ 27 w 88"/>
                <a:gd name="T75" fmla="*/ 6 h 61"/>
                <a:gd name="T76" fmla="*/ 5 w 88"/>
                <a:gd name="T77" fmla="*/ 17 h 61"/>
                <a:gd name="T78" fmla="*/ 5 w 88"/>
                <a:gd name="T79" fmla="*/ 22 h 61"/>
                <a:gd name="T80" fmla="*/ 22 w 88"/>
                <a:gd name="T81" fmla="*/ 0 h 61"/>
                <a:gd name="T82" fmla="*/ 0 w 88"/>
                <a:gd name="T83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61">
                  <a:moveTo>
                    <a:pt x="82" y="39"/>
                  </a:moveTo>
                  <a:lnTo>
                    <a:pt x="60" y="50"/>
                  </a:lnTo>
                  <a:lnTo>
                    <a:pt x="60" y="50"/>
                  </a:lnTo>
                  <a:moveTo>
                    <a:pt x="88" y="44"/>
                  </a:moveTo>
                  <a:lnTo>
                    <a:pt x="66" y="61"/>
                  </a:lnTo>
                  <a:lnTo>
                    <a:pt x="66" y="61"/>
                  </a:lnTo>
                  <a:moveTo>
                    <a:pt x="77" y="33"/>
                  </a:moveTo>
                  <a:lnTo>
                    <a:pt x="55" y="50"/>
                  </a:lnTo>
                  <a:lnTo>
                    <a:pt x="55" y="50"/>
                  </a:lnTo>
                  <a:moveTo>
                    <a:pt x="82" y="44"/>
                  </a:moveTo>
                  <a:lnTo>
                    <a:pt x="60" y="55"/>
                  </a:lnTo>
                  <a:lnTo>
                    <a:pt x="60" y="55"/>
                  </a:lnTo>
                  <a:moveTo>
                    <a:pt x="77" y="33"/>
                  </a:moveTo>
                  <a:lnTo>
                    <a:pt x="49" y="44"/>
                  </a:lnTo>
                  <a:lnTo>
                    <a:pt x="49" y="44"/>
                  </a:lnTo>
                  <a:moveTo>
                    <a:pt x="77" y="39"/>
                  </a:moveTo>
                  <a:lnTo>
                    <a:pt x="55" y="55"/>
                  </a:lnTo>
                  <a:lnTo>
                    <a:pt x="55" y="55"/>
                  </a:lnTo>
                  <a:moveTo>
                    <a:pt x="71" y="28"/>
                  </a:moveTo>
                  <a:lnTo>
                    <a:pt x="49" y="44"/>
                  </a:lnTo>
                  <a:lnTo>
                    <a:pt x="49" y="44"/>
                  </a:lnTo>
                  <a:moveTo>
                    <a:pt x="77" y="39"/>
                  </a:moveTo>
                  <a:lnTo>
                    <a:pt x="49" y="50"/>
                  </a:lnTo>
                  <a:lnTo>
                    <a:pt x="49" y="50"/>
                  </a:lnTo>
                  <a:moveTo>
                    <a:pt x="66" y="28"/>
                  </a:moveTo>
                  <a:lnTo>
                    <a:pt x="44" y="39"/>
                  </a:lnTo>
                  <a:lnTo>
                    <a:pt x="44" y="39"/>
                  </a:lnTo>
                  <a:moveTo>
                    <a:pt x="71" y="33"/>
                  </a:moveTo>
                  <a:lnTo>
                    <a:pt x="49" y="50"/>
                  </a:lnTo>
                  <a:lnTo>
                    <a:pt x="49" y="50"/>
                  </a:lnTo>
                  <a:moveTo>
                    <a:pt x="66" y="33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60" y="22"/>
                  </a:moveTo>
                  <a:lnTo>
                    <a:pt x="38" y="39"/>
                  </a:lnTo>
                  <a:lnTo>
                    <a:pt x="38" y="39"/>
                  </a:lnTo>
                  <a:moveTo>
                    <a:pt x="55" y="22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60" y="28"/>
                  </a:moveTo>
                  <a:lnTo>
                    <a:pt x="38" y="44"/>
                  </a:lnTo>
                  <a:lnTo>
                    <a:pt x="38" y="44"/>
                  </a:lnTo>
                  <a:moveTo>
                    <a:pt x="55" y="28"/>
                  </a:moveTo>
                  <a:lnTo>
                    <a:pt x="33" y="39"/>
                  </a:lnTo>
                  <a:lnTo>
                    <a:pt x="33" y="39"/>
                  </a:lnTo>
                  <a:moveTo>
                    <a:pt x="49" y="17"/>
                  </a:moveTo>
                  <a:lnTo>
                    <a:pt x="27" y="33"/>
                  </a:lnTo>
                  <a:lnTo>
                    <a:pt x="27" y="33"/>
                  </a:lnTo>
                  <a:moveTo>
                    <a:pt x="49" y="22"/>
                  </a:moveTo>
                  <a:lnTo>
                    <a:pt x="27" y="39"/>
                  </a:lnTo>
                  <a:lnTo>
                    <a:pt x="27" y="39"/>
                  </a:lnTo>
                  <a:moveTo>
                    <a:pt x="49" y="17"/>
                  </a:moveTo>
                  <a:lnTo>
                    <a:pt x="22" y="28"/>
                  </a:lnTo>
                  <a:lnTo>
                    <a:pt x="22" y="28"/>
                  </a:lnTo>
                  <a:moveTo>
                    <a:pt x="44" y="11"/>
                  </a:moveTo>
                  <a:lnTo>
                    <a:pt x="16" y="28"/>
                  </a:lnTo>
                  <a:lnTo>
                    <a:pt x="16" y="28"/>
                  </a:lnTo>
                  <a:moveTo>
                    <a:pt x="49" y="22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38" y="11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44" y="17"/>
                  </a:moveTo>
                  <a:lnTo>
                    <a:pt x="16" y="33"/>
                  </a:lnTo>
                  <a:lnTo>
                    <a:pt x="16" y="33"/>
                  </a:lnTo>
                  <a:moveTo>
                    <a:pt x="38" y="17"/>
                  </a:moveTo>
                  <a:lnTo>
                    <a:pt x="16" y="28"/>
                  </a:lnTo>
                  <a:lnTo>
                    <a:pt x="16" y="28"/>
                  </a:lnTo>
                  <a:moveTo>
                    <a:pt x="33" y="6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3" y="11"/>
                  </a:moveTo>
                  <a:lnTo>
                    <a:pt x="11" y="28"/>
                  </a:lnTo>
                  <a:lnTo>
                    <a:pt x="11" y="28"/>
                  </a:lnTo>
                  <a:moveTo>
                    <a:pt x="27" y="6"/>
                  </a:moveTo>
                  <a:lnTo>
                    <a:pt x="5" y="17"/>
                  </a:lnTo>
                  <a:lnTo>
                    <a:pt x="5" y="17"/>
                  </a:lnTo>
                  <a:moveTo>
                    <a:pt x="27" y="11"/>
                  </a:moveTo>
                  <a:lnTo>
                    <a:pt x="5" y="22"/>
                  </a:lnTo>
                  <a:lnTo>
                    <a:pt x="5" y="22"/>
                  </a:lnTo>
                  <a:moveTo>
                    <a:pt x="22" y="0"/>
                  </a:moveTo>
                  <a:lnTo>
                    <a:pt x="0" y="17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65" name="Freeform 148">
              <a:extLst>
                <a:ext uri="{FF2B5EF4-FFF2-40B4-BE49-F238E27FC236}">
                  <a16:creationId xmlns:a16="http://schemas.microsoft.com/office/drawing/2014/main" id="{98E34926-49E5-4797-8A5E-F5F0CF7C1B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7" y="1553"/>
              <a:ext cx="60" cy="381"/>
            </a:xfrm>
            <a:custGeom>
              <a:avLst/>
              <a:gdLst>
                <a:gd name="T0" fmla="*/ 60 w 60"/>
                <a:gd name="T1" fmla="*/ 364 h 381"/>
                <a:gd name="T2" fmla="*/ 60 w 60"/>
                <a:gd name="T3" fmla="*/ 0 h 381"/>
                <a:gd name="T4" fmla="*/ 60 w 60"/>
                <a:gd name="T5" fmla="*/ 0 h 381"/>
                <a:gd name="T6" fmla="*/ 60 w 60"/>
                <a:gd name="T7" fmla="*/ 364 h 381"/>
                <a:gd name="T8" fmla="*/ 60 w 60"/>
                <a:gd name="T9" fmla="*/ 370 h 381"/>
                <a:gd name="T10" fmla="*/ 60 w 60"/>
                <a:gd name="T11" fmla="*/ 370 h 381"/>
                <a:gd name="T12" fmla="*/ 60 w 60"/>
                <a:gd name="T13" fmla="*/ 370 h 381"/>
                <a:gd name="T14" fmla="*/ 55 w 60"/>
                <a:gd name="T15" fmla="*/ 375 h 381"/>
                <a:gd name="T16" fmla="*/ 55 w 60"/>
                <a:gd name="T17" fmla="*/ 375 h 381"/>
                <a:gd name="T18" fmla="*/ 55 w 60"/>
                <a:gd name="T19" fmla="*/ 375 h 381"/>
                <a:gd name="T20" fmla="*/ 49 w 60"/>
                <a:gd name="T21" fmla="*/ 375 h 381"/>
                <a:gd name="T22" fmla="*/ 49 w 60"/>
                <a:gd name="T23" fmla="*/ 375 h 381"/>
                <a:gd name="T24" fmla="*/ 49 w 60"/>
                <a:gd name="T25" fmla="*/ 375 h 381"/>
                <a:gd name="T26" fmla="*/ 44 w 60"/>
                <a:gd name="T27" fmla="*/ 381 h 381"/>
                <a:gd name="T28" fmla="*/ 44 w 60"/>
                <a:gd name="T29" fmla="*/ 381 h 381"/>
                <a:gd name="T30" fmla="*/ 44 w 60"/>
                <a:gd name="T31" fmla="*/ 381 h 381"/>
                <a:gd name="T32" fmla="*/ 38 w 60"/>
                <a:gd name="T33" fmla="*/ 381 h 381"/>
                <a:gd name="T34" fmla="*/ 38 w 60"/>
                <a:gd name="T35" fmla="*/ 381 h 381"/>
                <a:gd name="T36" fmla="*/ 38 w 60"/>
                <a:gd name="T37" fmla="*/ 381 h 381"/>
                <a:gd name="T38" fmla="*/ 27 w 60"/>
                <a:gd name="T39" fmla="*/ 381 h 381"/>
                <a:gd name="T40" fmla="*/ 27 w 60"/>
                <a:gd name="T41" fmla="*/ 381 h 381"/>
                <a:gd name="T42" fmla="*/ 27 w 60"/>
                <a:gd name="T43" fmla="*/ 381 h 381"/>
                <a:gd name="T44" fmla="*/ 22 w 60"/>
                <a:gd name="T45" fmla="*/ 381 h 381"/>
                <a:gd name="T46" fmla="*/ 22 w 60"/>
                <a:gd name="T47" fmla="*/ 381 h 381"/>
                <a:gd name="T48" fmla="*/ 22 w 60"/>
                <a:gd name="T49" fmla="*/ 381 h 381"/>
                <a:gd name="T50" fmla="*/ 16 w 60"/>
                <a:gd name="T51" fmla="*/ 381 h 381"/>
                <a:gd name="T52" fmla="*/ 16 w 60"/>
                <a:gd name="T53" fmla="*/ 381 h 381"/>
                <a:gd name="T54" fmla="*/ 16 w 60"/>
                <a:gd name="T55" fmla="*/ 381 h 381"/>
                <a:gd name="T56" fmla="*/ 11 w 60"/>
                <a:gd name="T57" fmla="*/ 375 h 381"/>
                <a:gd name="T58" fmla="*/ 11 w 60"/>
                <a:gd name="T59" fmla="*/ 375 h 381"/>
                <a:gd name="T60" fmla="*/ 11 w 60"/>
                <a:gd name="T61" fmla="*/ 375 h 381"/>
                <a:gd name="T62" fmla="*/ 5 w 60"/>
                <a:gd name="T63" fmla="*/ 375 h 381"/>
                <a:gd name="T64" fmla="*/ 5 w 60"/>
                <a:gd name="T65" fmla="*/ 375 h 381"/>
                <a:gd name="T66" fmla="*/ 5 w 60"/>
                <a:gd name="T67" fmla="*/ 375 h 381"/>
                <a:gd name="T68" fmla="*/ 0 w 60"/>
                <a:gd name="T69" fmla="*/ 370 h 381"/>
                <a:gd name="T70" fmla="*/ 0 w 60"/>
                <a:gd name="T71" fmla="*/ 370 h 381"/>
                <a:gd name="T72" fmla="*/ 0 w 60"/>
                <a:gd name="T73" fmla="*/ 370 h 381"/>
                <a:gd name="T74" fmla="*/ 0 w 60"/>
                <a:gd name="T75" fmla="*/ 364 h 381"/>
                <a:gd name="T76" fmla="*/ 0 w 60"/>
                <a:gd name="T77" fmla="*/ 364 h 381"/>
                <a:gd name="T78" fmla="*/ 0 w 60"/>
                <a:gd name="T79" fmla="*/ 364 h 381"/>
                <a:gd name="T80" fmla="*/ 0 w 60"/>
                <a:gd name="T81" fmla="*/ 0 h 381"/>
                <a:gd name="T82" fmla="*/ 0 w 60"/>
                <a:gd name="T8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" h="381">
                  <a:moveTo>
                    <a:pt x="60" y="364"/>
                  </a:moveTo>
                  <a:lnTo>
                    <a:pt x="60" y="0"/>
                  </a:lnTo>
                  <a:lnTo>
                    <a:pt x="60" y="0"/>
                  </a:lnTo>
                  <a:moveTo>
                    <a:pt x="60" y="364"/>
                  </a:moveTo>
                  <a:lnTo>
                    <a:pt x="60" y="370"/>
                  </a:lnTo>
                  <a:lnTo>
                    <a:pt x="60" y="370"/>
                  </a:lnTo>
                  <a:moveTo>
                    <a:pt x="60" y="370"/>
                  </a:moveTo>
                  <a:lnTo>
                    <a:pt x="55" y="375"/>
                  </a:lnTo>
                  <a:lnTo>
                    <a:pt x="55" y="375"/>
                  </a:lnTo>
                  <a:moveTo>
                    <a:pt x="55" y="375"/>
                  </a:moveTo>
                  <a:lnTo>
                    <a:pt x="49" y="375"/>
                  </a:lnTo>
                  <a:lnTo>
                    <a:pt x="49" y="375"/>
                  </a:lnTo>
                  <a:moveTo>
                    <a:pt x="49" y="375"/>
                  </a:moveTo>
                  <a:lnTo>
                    <a:pt x="44" y="381"/>
                  </a:lnTo>
                  <a:lnTo>
                    <a:pt x="44" y="381"/>
                  </a:lnTo>
                  <a:moveTo>
                    <a:pt x="44" y="381"/>
                  </a:moveTo>
                  <a:lnTo>
                    <a:pt x="38" y="381"/>
                  </a:lnTo>
                  <a:lnTo>
                    <a:pt x="38" y="381"/>
                  </a:lnTo>
                  <a:moveTo>
                    <a:pt x="38" y="381"/>
                  </a:moveTo>
                  <a:lnTo>
                    <a:pt x="27" y="381"/>
                  </a:lnTo>
                  <a:lnTo>
                    <a:pt x="27" y="381"/>
                  </a:lnTo>
                  <a:moveTo>
                    <a:pt x="27" y="381"/>
                  </a:moveTo>
                  <a:lnTo>
                    <a:pt x="22" y="381"/>
                  </a:lnTo>
                  <a:lnTo>
                    <a:pt x="22" y="381"/>
                  </a:lnTo>
                  <a:moveTo>
                    <a:pt x="22" y="381"/>
                  </a:moveTo>
                  <a:lnTo>
                    <a:pt x="16" y="381"/>
                  </a:lnTo>
                  <a:lnTo>
                    <a:pt x="16" y="381"/>
                  </a:lnTo>
                  <a:moveTo>
                    <a:pt x="16" y="381"/>
                  </a:moveTo>
                  <a:lnTo>
                    <a:pt x="11" y="375"/>
                  </a:lnTo>
                  <a:lnTo>
                    <a:pt x="11" y="375"/>
                  </a:lnTo>
                  <a:moveTo>
                    <a:pt x="11" y="375"/>
                  </a:moveTo>
                  <a:lnTo>
                    <a:pt x="5" y="375"/>
                  </a:lnTo>
                  <a:lnTo>
                    <a:pt x="5" y="375"/>
                  </a:lnTo>
                  <a:moveTo>
                    <a:pt x="5" y="375"/>
                  </a:moveTo>
                  <a:lnTo>
                    <a:pt x="0" y="370"/>
                  </a:lnTo>
                  <a:lnTo>
                    <a:pt x="0" y="370"/>
                  </a:lnTo>
                  <a:moveTo>
                    <a:pt x="0" y="370"/>
                  </a:moveTo>
                  <a:lnTo>
                    <a:pt x="0" y="364"/>
                  </a:lnTo>
                  <a:lnTo>
                    <a:pt x="0" y="364"/>
                  </a:lnTo>
                  <a:moveTo>
                    <a:pt x="0" y="364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5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66" name="Freeform 149">
              <a:extLst>
                <a:ext uri="{FF2B5EF4-FFF2-40B4-BE49-F238E27FC236}">
                  <a16:creationId xmlns:a16="http://schemas.microsoft.com/office/drawing/2014/main" id="{3A31F1EB-E940-49E5-843A-B2D79FEFD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" y="1675"/>
              <a:ext cx="50" cy="38"/>
            </a:xfrm>
            <a:custGeom>
              <a:avLst/>
              <a:gdLst>
                <a:gd name="T0" fmla="*/ 44 w 50"/>
                <a:gd name="T1" fmla="*/ 16 h 38"/>
                <a:gd name="T2" fmla="*/ 22 w 50"/>
                <a:gd name="T3" fmla="*/ 27 h 38"/>
                <a:gd name="T4" fmla="*/ 22 w 50"/>
                <a:gd name="T5" fmla="*/ 27 h 38"/>
                <a:gd name="T6" fmla="*/ 50 w 50"/>
                <a:gd name="T7" fmla="*/ 22 h 38"/>
                <a:gd name="T8" fmla="*/ 28 w 50"/>
                <a:gd name="T9" fmla="*/ 38 h 38"/>
                <a:gd name="T10" fmla="*/ 28 w 50"/>
                <a:gd name="T11" fmla="*/ 38 h 38"/>
                <a:gd name="T12" fmla="*/ 44 w 50"/>
                <a:gd name="T13" fmla="*/ 22 h 38"/>
                <a:gd name="T14" fmla="*/ 22 w 50"/>
                <a:gd name="T15" fmla="*/ 33 h 38"/>
                <a:gd name="T16" fmla="*/ 22 w 50"/>
                <a:gd name="T17" fmla="*/ 33 h 38"/>
                <a:gd name="T18" fmla="*/ 44 w 50"/>
                <a:gd name="T19" fmla="*/ 11 h 38"/>
                <a:gd name="T20" fmla="*/ 17 w 50"/>
                <a:gd name="T21" fmla="*/ 27 h 38"/>
                <a:gd name="T22" fmla="*/ 17 w 50"/>
                <a:gd name="T23" fmla="*/ 27 h 38"/>
                <a:gd name="T24" fmla="*/ 44 w 50"/>
                <a:gd name="T25" fmla="*/ 16 h 38"/>
                <a:gd name="T26" fmla="*/ 17 w 50"/>
                <a:gd name="T27" fmla="*/ 33 h 38"/>
                <a:gd name="T28" fmla="*/ 17 w 50"/>
                <a:gd name="T29" fmla="*/ 33 h 38"/>
                <a:gd name="T30" fmla="*/ 39 w 50"/>
                <a:gd name="T31" fmla="*/ 11 h 38"/>
                <a:gd name="T32" fmla="*/ 11 w 50"/>
                <a:gd name="T33" fmla="*/ 22 h 38"/>
                <a:gd name="T34" fmla="*/ 11 w 50"/>
                <a:gd name="T35" fmla="*/ 22 h 38"/>
                <a:gd name="T36" fmla="*/ 33 w 50"/>
                <a:gd name="T37" fmla="*/ 5 h 38"/>
                <a:gd name="T38" fmla="*/ 11 w 50"/>
                <a:gd name="T39" fmla="*/ 22 h 38"/>
                <a:gd name="T40" fmla="*/ 11 w 50"/>
                <a:gd name="T41" fmla="*/ 22 h 38"/>
                <a:gd name="T42" fmla="*/ 39 w 50"/>
                <a:gd name="T43" fmla="*/ 16 h 38"/>
                <a:gd name="T44" fmla="*/ 11 w 50"/>
                <a:gd name="T45" fmla="*/ 27 h 38"/>
                <a:gd name="T46" fmla="*/ 11 w 50"/>
                <a:gd name="T47" fmla="*/ 27 h 38"/>
                <a:gd name="T48" fmla="*/ 28 w 50"/>
                <a:gd name="T49" fmla="*/ 5 h 38"/>
                <a:gd name="T50" fmla="*/ 6 w 50"/>
                <a:gd name="T51" fmla="*/ 16 h 38"/>
                <a:gd name="T52" fmla="*/ 6 w 50"/>
                <a:gd name="T53" fmla="*/ 16 h 38"/>
                <a:gd name="T54" fmla="*/ 33 w 50"/>
                <a:gd name="T55" fmla="*/ 11 h 38"/>
                <a:gd name="T56" fmla="*/ 11 w 50"/>
                <a:gd name="T57" fmla="*/ 27 h 38"/>
                <a:gd name="T58" fmla="*/ 11 w 50"/>
                <a:gd name="T59" fmla="*/ 27 h 38"/>
                <a:gd name="T60" fmla="*/ 28 w 50"/>
                <a:gd name="T61" fmla="*/ 11 h 38"/>
                <a:gd name="T62" fmla="*/ 6 w 50"/>
                <a:gd name="T63" fmla="*/ 22 h 38"/>
                <a:gd name="T64" fmla="*/ 6 w 50"/>
                <a:gd name="T65" fmla="*/ 22 h 38"/>
                <a:gd name="T66" fmla="*/ 22 w 50"/>
                <a:gd name="T67" fmla="*/ 0 h 38"/>
                <a:gd name="T68" fmla="*/ 0 w 50"/>
                <a:gd name="T69" fmla="*/ 16 h 38"/>
                <a:gd name="T70" fmla="*/ 0 w 50"/>
                <a:gd name="T71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38">
                  <a:moveTo>
                    <a:pt x="44" y="16"/>
                  </a:moveTo>
                  <a:lnTo>
                    <a:pt x="22" y="27"/>
                  </a:lnTo>
                  <a:lnTo>
                    <a:pt x="22" y="27"/>
                  </a:lnTo>
                  <a:moveTo>
                    <a:pt x="50" y="22"/>
                  </a:moveTo>
                  <a:lnTo>
                    <a:pt x="28" y="38"/>
                  </a:lnTo>
                  <a:lnTo>
                    <a:pt x="28" y="38"/>
                  </a:lnTo>
                  <a:moveTo>
                    <a:pt x="44" y="22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44" y="11"/>
                  </a:moveTo>
                  <a:lnTo>
                    <a:pt x="17" y="27"/>
                  </a:lnTo>
                  <a:lnTo>
                    <a:pt x="17" y="27"/>
                  </a:lnTo>
                  <a:moveTo>
                    <a:pt x="44" y="16"/>
                  </a:moveTo>
                  <a:lnTo>
                    <a:pt x="17" y="33"/>
                  </a:lnTo>
                  <a:lnTo>
                    <a:pt x="17" y="33"/>
                  </a:lnTo>
                  <a:moveTo>
                    <a:pt x="39" y="11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3" y="5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9" y="16"/>
                  </a:moveTo>
                  <a:lnTo>
                    <a:pt x="11" y="27"/>
                  </a:lnTo>
                  <a:lnTo>
                    <a:pt x="11" y="27"/>
                  </a:lnTo>
                  <a:moveTo>
                    <a:pt x="28" y="5"/>
                  </a:moveTo>
                  <a:lnTo>
                    <a:pt x="6" y="16"/>
                  </a:lnTo>
                  <a:lnTo>
                    <a:pt x="6" y="16"/>
                  </a:lnTo>
                  <a:moveTo>
                    <a:pt x="33" y="11"/>
                  </a:moveTo>
                  <a:lnTo>
                    <a:pt x="11" y="27"/>
                  </a:lnTo>
                  <a:lnTo>
                    <a:pt x="11" y="27"/>
                  </a:lnTo>
                  <a:moveTo>
                    <a:pt x="28" y="11"/>
                  </a:moveTo>
                  <a:lnTo>
                    <a:pt x="6" y="22"/>
                  </a:lnTo>
                  <a:lnTo>
                    <a:pt x="6" y="22"/>
                  </a:lnTo>
                  <a:moveTo>
                    <a:pt x="22" y="0"/>
                  </a:move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67" name="Freeform 150">
              <a:extLst>
                <a:ext uri="{FF2B5EF4-FFF2-40B4-BE49-F238E27FC236}">
                  <a16:creationId xmlns:a16="http://schemas.microsoft.com/office/drawing/2014/main" id="{EA580AE3-2401-4B40-9599-5ECEF46102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" y="2761"/>
              <a:ext cx="82" cy="83"/>
            </a:xfrm>
            <a:custGeom>
              <a:avLst/>
              <a:gdLst>
                <a:gd name="T0" fmla="*/ 82 w 82"/>
                <a:gd name="T1" fmla="*/ 60 h 83"/>
                <a:gd name="T2" fmla="*/ 77 w 82"/>
                <a:gd name="T3" fmla="*/ 66 h 83"/>
                <a:gd name="T4" fmla="*/ 77 w 82"/>
                <a:gd name="T5" fmla="*/ 66 h 83"/>
                <a:gd name="T6" fmla="*/ 77 w 82"/>
                <a:gd name="T7" fmla="*/ 66 h 83"/>
                <a:gd name="T8" fmla="*/ 71 w 82"/>
                <a:gd name="T9" fmla="*/ 71 h 83"/>
                <a:gd name="T10" fmla="*/ 71 w 82"/>
                <a:gd name="T11" fmla="*/ 71 h 83"/>
                <a:gd name="T12" fmla="*/ 71 w 82"/>
                <a:gd name="T13" fmla="*/ 71 h 83"/>
                <a:gd name="T14" fmla="*/ 66 w 82"/>
                <a:gd name="T15" fmla="*/ 77 h 83"/>
                <a:gd name="T16" fmla="*/ 66 w 82"/>
                <a:gd name="T17" fmla="*/ 77 h 83"/>
                <a:gd name="T18" fmla="*/ 66 w 82"/>
                <a:gd name="T19" fmla="*/ 77 h 83"/>
                <a:gd name="T20" fmla="*/ 55 w 82"/>
                <a:gd name="T21" fmla="*/ 83 h 83"/>
                <a:gd name="T22" fmla="*/ 55 w 82"/>
                <a:gd name="T23" fmla="*/ 83 h 83"/>
                <a:gd name="T24" fmla="*/ 55 w 82"/>
                <a:gd name="T25" fmla="*/ 83 h 83"/>
                <a:gd name="T26" fmla="*/ 49 w 82"/>
                <a:gd name="T27" fmla="*/ 83 h 83"/>
                <a:gd name="T28" fmla="*/ 49 w 82"/>
                <a:gd name="T29" fmla="*/ 83 h 83"/>
                <a:gd name="T30" fmla="*/ 49 w 82"/>
                <a:gd name="T31" fmla="*/ 83 h 83"/>
                <a:gd name="T32" fmla="*/ 38 w 82"/>
                <a:gd name="T33" fmla="*/ 83 h 83"/>
                <a:gd name="T34" fmla="*/ 38 w 82"/>
                <a:gd name="T35" fmla="*/ 83 h 83"/>
                <a:gd name="T36" fmla="*/ 38 w 82"/>
                <a:gd name="T37" fmla="*/ 83 h 83"/>
                <a:gd name="T38" fmla="*/ 27 w 82"/>
                <a:gd name="T39" fmla="*/ 83 h 83"/>
                <a:gd name="T40" fmla="*/ 27 w 82"/>
                <a:gd name="T41" fmla="*/ 83 h 83"/>
                <a:gd name="T42" fmla="*/ 27 w 82"/>
                <a:gd name="T43" fmla="*/ 83 h 83"/>
                <a:gd name="T44" fmla="*/ 16 w 82"/>
                <a:gd name="T45" fmla="*/ 77 h 83"/>
                <a:gd name="T46" fmla="*/ 16 w 82"/>
                <a:gd name="T47" fmla="*/ 77 h 83"/>
                <a:gd name="T48" fmla="*/ 16 w 82"/>
                <a:gd name="T49" fmla="*/ 77 h 83"/>
                <a:gd name="T50" fmla="*/ 11 w 82"/>
                <a:gd name="T51" fmla="*/ 77 h 83"/>
                <a:gd name="T52" fmla="*/ 11 w 82"/>
                <a:gd name="T53" fmla="*/ 77 h 83"/>
                <a:gd name="T54" fmla="*/ 11 w 82"/>
                <a:gd name="T55" fmla="*/ 77 h 83"/>
                <a:gd name="T56" fmla="*/ 5 w 82"/>
                <a:gd name="T57" fmla="*/ 71 h 83"/>
                <a:gd name="T58" fmla="*/ 5 w 82"/>
                <a:gd name="T59" fmla="*/ 71 h 83"/>
                <a:gd name="T60" fmla="*/ 5 w 82"/>
                <a:gd name="T61" fmla="*/ 71 h 83"/>
                <a:gd name="T62" fmla="*/ 0 w 82"/>
                <a:gd name="T63" fmla="*/ 66 h 83"/>
                <a:gd name="T64" fmla="*/ 0 w 82"/>
                <a:gd name="T65" fmla="*/ 66 h 83"/>
                <a:gd name="T66" fmla="*/ 0 w 82"/>
                <a:gd name="T67" fmla="*/ 66 h 83"/>
                <a:gd name="T68" fmla="*/ 0 w 82"/>
                <a:gd name="T69" fmla="*/ 60 h 83"/>
                <a:gd name="T70" fmla="*/ 0 w 82"/>
                <a:gd name="T71" fmla="*/ 60 h 83"/>
                <a:gd name="T72" fmla="*/ 82 w 82"/>
                <a:gd name="T73" fmla="*/ 60 h 83"/>
                <a:gd name="T74" fmla="*/ 82 w 82"/>
                <a:gd name="T75" fmla="*/ 44 h 83"/>
                <a:gd name="T76" fmla="*/ 82 w 82"/>
                <a:gd name="T77" fmla="*/ 44 h 83"/>
                <a:gd name="T78" fmla="*/ 44 w 82"/>
                <a:gd name="T79" fmla="*/ 22 h 83"/>
                <a:gd name="T80" fmla="*/ 38 w 82"/>
                <a:gd name="T81" fmla="*/ 22 h 83"/>
                <a:gd name="T82" fmla="*/ 38 w 82"/>
                <a:gd name="T83" fmla="*/ 22 h 83"/>
                <a:gd name="T84" fmla="*/ 38 w 82"/>
                <a:gd name="T85" fmla="*/ 22 h 83"/>
                <a:gd name="T86" fmla="*/ 27 w 82"/>
                <a:gd name="T87" fmla="*/ 22 h 83"/>
                <a:gd name="T88" fmla="*/ 27 w 82"/>
                <a:gd name="T89" fmla="*/ 22 h 83"/>
                <a:gd name="T90" fmla="*/ 27 w 82"/>
                <a:gd name="T91" fmla="*/ 22 h 83"/>
                <a:gd name="T92" fmla="*/ 16 w 82"/>
                <a:gd name="T93" fmla="*/ 22 h 83"/>
                <a:gd name="T94" fmla="*/ 16 w 82"/>
                <a:gd name="T95" fmla="*/ 22 h 83"/>
                <a:gd name="T96" fmla="*/ 16 w 82"/>
                <a:gd name="T97" fmla="*/ 22 h 83"/>
                <a:gd name="T98" fmla="*/ 11 w 82"/>
                <a:gd name="T99" fmla="*/ 16 h 83"/>
                <a:gd name="T100" fmla="*/ 11 w 82"/>
                <a:gd name="T101" fmla="*/ 16 h 83"/>
                <a:gd name="T102" fmla="*/ 11 w 82"/>
                <a:gd name="T103" fmla="*/ 16 h 83"/>
                <a:gd name="T104" fmla="*/ 5 w 82"/>
                <a:gd name="T105" fmla="*/ 11 h 83"/>
                <a:gd name="T106" fmla="*/ 5 w 82"/>
                <a:gd name="T107" fmla="*/ 11 h 83"/>
                <a:gd name="T108" fmla="*/ 5 w 82"/>
                <a:gd name="T109" fmla="*/ 11 h 83"/>
                <a:gd name="T110" fmla="*/ 0 w 82"/>
                <a:gd name="T111" fmla="*/ 5 h 83"/>
                <a:gd name="T112" fmla="*/ 0 w 82"/>
                <a:gd name="T113" fmla="*/ 5 h 83"/>
                <a:gd name="T114" fmla="*/ 0 w 82"/>
                <a:gd name="T115" fmla="*/ 5 h 83"/>
                <a:gd name="T116" fmla="*/ 0 w 82"/>
                <a:gd name="T117" fmla="*/ 0 h 83"/>
                <a:gd name="T118" fmla="*/ 0 w 82"/>
                <a:gd name="T119" fmla="*/ 0 h 83"/>
                <a:gd name="T120" fmla="*/ 0 w 82"/>
                <a:gd name="T121" fmla="*/ 0 h 83"/>
                <a:gd name="T122" fmla="*/ 0 w 82"/>
                <a:gd name="T123" fmla="*/ 60 h 83"/>
                <a:gd name="T124" fmla="*/ 0 w 82"/>
                <a:gd name="T125" fmla="*/ 6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83">
                  <a:moveTo>
                    <a:pt x="82" y="60"/>
                  </a:moveTo>
                  <a:lnTo>
                    <a:pt x="77" y="66"/>
                  </a:lnTo>
                  <a:lnTo>
                    <a:pt x="77" y="66"/>
                  </a:lnTo>
                  <a:moveTo>
                    <a:pt x="77" y="66"/>
                  </a:moveTo>
                  <a:lnTo>
                    <a:pt x="71" y="71"/>
                  </a:lnTo>
                  <a:lnTo>
                    <a:pt x="71" y="71"/>
                  </a:lnTo>
                  <a:moveTo>
                    <a:pt x="71" y="71"/>
                  </a:moveTo>
                  <a:lnTo>
                    <a:pt x="66" y="77"/>
                  </a:lnTo>
                  <a:lnTo>
                    <a:pt x="66" y="77"/>
                  </a:lnTo>
                  <a:moveTo>
                    <a:pt x="66" y="77"/>
                  </a:moveTo>
                  <a:lnTo>
                    <a:pt x="55" y="83"/>
                  </a:lnTo>
                  <a:lnTo>
                    <a:pt x="55" y="83"/>
                  </a:lnTo>
                  <a:moveTo>
                    <a:pt x="55" y="83"/>
                  </a:moveTo>
                  <a:lnTo>
                    <a:pt x="49" y="83"/>
                  </a:lnTo>
                  <a:lnTo>
                    <a:pt x="49" y="83"/>
                  </a:lnTo>
                  <a:moveTo>
                    <a:pt x="49" y="83"/>
                  </a:moveTo>
                  <a:lnTo>
                    <a:pt x="38" y="83"/>
                  </a:lnTo>
                  <a:lnTo>
                    <a:pt x="38" y="83"/>
                  </a:lnTo>
                  <a:moveTo>
                    <a:pt x="38" y="83"/>
                  </a:moveTo>
                  <a:lnTo>
                    <a:pt x="27" y="83"/>
                  </a:lnTo>
                  <a:lnTo>
                    <a:pt x="27" y="83"/>
                  </a:lnTo>
                  <a:moveTo>
                    <a:pt x="27" y="83"/>
                  </a:moveTo>
                  <a:lnTo>
                    <a:pt x="16" y="77"/>
                  </a:lnTo>
                  <a:lnTo>
                    <a:pt x="16" y="77"/>
                  </a:lnTo>
                  <a:moveTo>
                    <a:pt x="16" y="77"/>
                  </a:moveTo>
                  <a:lnTo>
                    <a:pt x="11" y="77"/>
                  </a:lnTo>
                  <a:lnTo>
                    <a:pt x="11" y="77"/>
                  </a:lnTo>
                  <a:moveTo>
                    <a:pt x="11" y="77"/>
                  </a:moveTo>
                  <a:lnTo>
                    <a:pt x="5" y="71"/>
                  </a:lnTo>
                  <a:lnTo>
                    <a:pt x="5" y="71"/>
                  </a:lnTo>
                  <a:moveTo>
                    <a:pt x="5" y="71"/>
                  </a:moveTo>
                  <a:lnTo>
                    <a:pt x="0" y="66"/>
                  </a:lnTo>
                  <a:lnTo>
                    <a:pt x="0" y="66"/>
                  </a:lnTo>
                  <a:moveTo>
                    <a:pt x="0" y="66"/>
                  </a:moveTo>
                  <a:lnTo>
                    <a:pt x="0" y="60"/>
                  </a:lnTo>
                  <a:lnTo>
                    <a:pt x="0" y="60"/>
                  </a:lnTo>
                  <a:moveTo>
                    <a:pt x="82" y="60"/>
                  </a:moveTo>
                  <a:lnTo>
                    <a:pt x="82" y="44"/>
                  </a:lnTo>
                  <a:lnTo>
                    <a:pt x="82" y="44"/>
                  </a:lnTo>
                  <a:moveTo>
                    <a:pt x="44" y="22"/>
                  </a:moveTo>
                  <a:lnTo>
                    <a:pt x="38" y="22"/>
                  </a:lnTo>
                  <a:lnTo>
                    <a:pt x="38" y="22"/>
                  </a:lnTo>
                  <a:moveTo>
                    <a:pt x="38" y="22"/>
                  </a:moveTo>
                  <a:lnTo>
                    <a:pt x="27" y="22"/>
                  </a:lnTo>
                  <a:lnTo>
                    <a:pt x="27" y="22"/>
                  </a:lnTo>
                  <a:moveTo>
                    <a:pt x="27" y="22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16" y="22"/>
                  </a:moveTo>
                  <a:lnTo>
                    <a:pt x="11" y="16"/>
                  </a:lnTo>
                  <a:lnTo>
                    <a:pt x="11" y="16"/>
                  </a:lnTo>
                  <a:moveTo>
                    <a:pt x="11" y="16"/>
                  </a:moveTo>
                  <a:lnTo>
                    <a:pt x="5" y="11"/>
                  </a:lnTo>
                  <a:lnTo>
                    <a:pt x="5" y="11"/>
                  </a:lnTo>
                  <a:moveTo>
                    <a:pt x="5" y="11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60"/>
                  </a:lnTo>
                  <a:lnTo>
                    <a:pt x="0" y="60"/>
                  </a:lnTo>
                </a:path>
              </a:pathLst>
            </a:custGeom>
            <a:noFill/>
            <a:ln w="0">
              <a:solidFill>
                <a:srgbClr val="000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68" name="Freeform 151">
              <a:extLst>
                <a:ext uri="{FF2B5EF4-FFF2-40B4-BE49-F238E27FC236}">
                  <a16:creationId xmlns:a16="http://schemas.microsoft.com/office/drawing/2014/main" id="{D767F3E8-B5B7-43F3-9F9B-4508713C0C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1" y="1669"/>
              <a:ext cx="33" cy="28"/>
            </a:xfrm>
            <a:custGeom>
              <a:avLst/>
              <a:gdLst>
                <a:gd name="T0" fmla="*/ 28 w 33"/>
                <a:gd name="T1" fmla="*/ 6 h 28"/>
                <a:gd name="T2" fmla="*/ 6 w 33"/>
                <a:gd name="T3" fmla="*/ 17 h 28"/>
                <a:gd name="T4" fmla="*/ 6 w 33"/>
                <a:gd name="T5" fmla="*/ 17 h 28"/>
                <a:gd name="T6" fmla="*/ 33 w 33"/>
                <a:gd name="T7" fmla="*/ 11 h 28"/>
                <a:gd name="T8" fmla="*/ 11 w 33"/>
                <a:gd name="T9" fmla="*/ 28 h 28"/>
                <a:gd name="T10" fmla="*/ 11 w 33"/>
                <a:gd name="T11" fmla="*/ 28 h 28"/>
                <a:gd name="T12" fmla="*/ 28 w 33"/>
                <a:gd name="T13" fmla="*/ 11 h 28"/>
                <a:gd name="T14" fmla="*/ 6 w 33"/>
                <a:gd name="T15" fmla="*/ 22 h 28"/>
                <a:gd name="T16" fmla="*/ 6 w 33"/>
                <a:gd name="T17" fmla="*/ 22 h 28"/>
                <a:gd name="T18" fmla="*/ 22 w 33"/>
                <a:gd name="T19" fmla="*/ 0 h 28"/>
                <a:gd name="T20" fmla="*/ 0 w 33"/>
                <a:gd name="T21" fmla="*/ 17 h 28"/>
                <a:gd name="T22" fmla="*/ 0 w 33"/>
                <a:gd name="T2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8">
                  <a:moveTo>
                    <a:pt x="28" y="6"/>
                  </a:moveTo>
                  <a:lnTo>
                    <a:pt x="6" y="17"/>
                  </a:lnTo>
                  <a:lnTo>
                    <a:pt x="6" y="17"/>
                  </a:lnTo>
                  <a:moveTo>
                    <a:pt x="33" y="11"/>
                  </a:moveTo>
                  <a:lnTo>
                    <a:pt x="11" y="28"/>
                  </a:lnTo>
                  <a:lnTo>
                    <a:pt x="11" y="28"/>
                  </a:lnTo>
                  <a:moveTo>
                    <a:pt x="28" y="11"/>
                  </a:moveTo>
                  <a:lnTo>
                    <a:pt x="6" y="22"/>
                  </a:lnTo>
                  <a:lnTo>
                    <a:pt x="6" y="22"/>
                  </a:lnTo>
                  <a:moveTo>
                    <a:pt x="22" y="0"/>
                  </a:moveTo>
                  <a:lnTo>
                    <a:pt x="0" y="17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69" name="Freeform 152">
              <a:extLst>
                <a:ext uri="{FF2B5EF4-FFF2-40B4-BE49-F238E27FC236}">
                  <a16:creationId xmlns:a16="http://schemas.microsoft.com/office/drawing/2014/main" id="{BB724AEF-1103-4A01-BCD1-0F04804291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" y="2777"/>
              <a:ext cx="83" cy="89"/>
            </a:xfrm>
            <a:custGeom>
              <a:avLst/>
              <a:gdLst>
                <a:gd name="T0" fmla="*/ 83 w 83"/>
                <a:gd name="T1" fmla="*/ 67 h 89"/>
                <a:gd name="T2" fmla="*/ 77 w 83"/>
                <a:gd name="T3" fmla="*/ 72 h 89"/>
                <a:gd name="T4" fmla="*/ 77 w 83"/>
                <a:gd name="T5" fmla="*/ 72 h 89"/>
                <a:gd name="T6" fmla="*/ 77 w 83"/>
                <a:gd name="T7" fmla="*/ 72 h 89"/>
                <a:gd name="T8" fmla="*/ 72 w 83"/>
                <a:gd name="T9" fmla="*/ 78 h 89"/>
                <a:gd name="T10" fmla="*/ 72 w 83"/>
                <a:gd name="T11" fmla="*/ 78 h 89"/>
                <a:gd name="T12" fmla="*/ 72 w 83"/>
                <a:gd name="T13" fmla="*/ 78 h 89"/>
                <a:gd name="T14" fmla="*/ 66 w 83"/>
                <a:gd name="T15" fmla="*/ 83 h 89"/>
                <a:gd name="T16" fmla="*/ 66 w 83"/>
                <a:gd name="T17" fmla="*/ 83 h 89"/>
                <a:gd name="T18" fmla="*/ 66 w 83"/>
                <a:gd name="T19" fmla="*/ 83 h 89"/>
                <a:gd name="T20" fmla="*/ 55 w 83"/>
                <a:gd name="T21" fmla="*/ 83 h 89"/>
                <a:gd name="T22" fmla="*/ 55 w 83"/>
                <a:gd name="T23" fmla="*/ 83 h 89"/>
                <a:gd name="T24" fmla="*/ 55 w 83"/>
                <a:gd name="T25" fmla="*/ 83 h 89"/>
                <a:gd name="T26" fmla="*/ 50 w 83"/>
                <a:gd name="T27" fmla="*/ 89 h 89"/>
                <a:gd name="T28" fmla="*/ 50 w 83"/>
                <a:gd name="T29" fmla="*/ 89 h 89"/>
                <a:gd name="T30" fmla="*/ 50 w 83"/>
                <a:gd name="T31" fmla="*/ 89 h 89"/>
                <a:gd name="T32" fmla="*/ 39 w 83"/>
                <a:gd name="T33" fmla="*/ 89 h 89"/>
                <a:gd name="T34" fmla="*/ 39 w 83"/>
                <a:gd name="T35" fmla="*/ 89 h 89"/>
                <a:gd name="T36" fmla="*/ 39 w 83"/>
                <a:gd name="T37" fmla="*/ 89 h 89"/>
                <a:gd name="T38" fmla="*/ 28 w 83"/>
                <a:gd name="T39" fmla="*/ 83 h 89"/>
                <a:gd name="T40" fmla="*/ 28 w 83"/>
                <a:gd name="T41" fmla="*/ 83 h 89"/>
                <a:gd name="T42" fmla="*/ 28 w 83"/>
                <a:gd name="T43" fmla="*/ 83 h 89"/>
                <a:gd name="T44" fmla="*/ 17 w 83"/>
                <a:gd name="T45" fmla="*/ 83 h 89"/>
                <a:gd name="T46" fmla="*/ 17 w 83"/>
                <a:gd name="T47" fmla="*/ 83 h 89"/>
                <a:gd name="T48" fmla="*/ 17 w 83"/>
                <a:gd name="T49" fmla="*/ 83 h 89"/>
                <a:gd name="T50" fmla="*/ 11 w 83"/>
                <a:gd name="T51" fmla="*/ 78 h 89"/>
                <a:gd name="T52" fmla="*/ 11 w 83"/>
                <a:gd name="T53" fmla="*/ 78 h 89"/>
                <a:gd name="T54" fmla="*/ 11 w 83"/>
                <a:gd name="T55" fmla="*/ 78 h 89"/>
                <a:gd name="T56" fmla="*/ 6 w 83"/>
                <a:gd name="T57" fmla="*/ 72 h 89"/>
                <a:gd name="T58" fmla="*/ 6 w 83"/>
                <a:gd name="T59" fmla="*/ 72 h 89"/>
                <a:gd name="T60" fmla="*/ 6 w 83"/>
                <a:gd name="T61" fmla="*/ 72 h 89"/>
                <a:gd name="T62" fmla="*/ 0 w 83"/>
                <a:gd name="T63" fmla="*/ 67 h 89"/>
                <a:gd name="T64" fmla="*/ 0 w 83"/>
                <a:gd name="T65" fmla="*/ 67 h 89"/>
                <a:gd name="T66" fmla="*/ 0 w 83"/>
                <a:gd name="T67" fmla="*/ 67 h 89"/>
                <a:gd name="T68" fmla="*/ 0 w 83"/>
                <a:gd name="T69" fmla="*/ 61 h 89"/>
                <a:gd name="T70" fmla="*/ 0 w 83"/>
                <a:gd name="T71" fmla="*/ 61 h 89"/>
                <a:gd name="T72" fmla="*/ 83 w 83"/>
                <a:gd name="T73" fmla="*/ 6 h 89"/>
                <a:gd name="T74" fmla="*/ 77 w 83"/>
                <a:gd name="T75" fmla="*/ 11 h 89"/>
                <a:gd name="T76" fmla="*/ 77 w 83"/>
                <a:gd name="T77" fmla="*/ 11 h 89"/>
                <a:gd name="T78" fmla="*/ 83 w 83"/>
                <a:gd name="T79" fmla="*/ 67 h 89"/>
                <a:gd name="T80" fmla="*/ 83 w 83"/>
                <a:gd name="T81" fmla="*/ 6 h 89"/>
                <a:gd name="T82" fmla="*/ 83 w 83"/>
                <a:gd name="T83" fmla="*/ 6 h 89"/>
                <a:gd name="T84" fmla="*/ 77 w 83"/>
                <a:gd name="T85" fmla="*/ 11 h 89"/>
                <a:gd name="T86" fmla="*/ 72 w 83"/>
                <a:gd name="T87" fmla="*/ 17 h 89"/>
                <a:gd name="T88" fmla="*/ 72 w 83"/>
                <a:gd name="T89" fmla="*/ 17 h 89"/>
                <a:gd name="T90" fmla="*/ 72 w 83"/>
                <a:gd name="T91" fmla="*/ 17 h 89"/>
                <a:gd name="T92" fmla="*/ 66 w 83"/>
                <a:gd name="T93" fmla="*/ 22 h 89"/>
                <a:gd name="T94" fmla="*/ 66 w 83"/>
                <a:gd name="T95" fmla="*/ 22 h 89"/>
                <a:gd name="T96" fmla="*/ 66 w 83"/>
                <a:gd name="T97" fmla="*/ 22 h 89"/>
                <a:gd name="T98" fmla="*/ 55 w 83"/>
                <a:gd name="T99" fmla="*/ 22 h 89"/>
                <a:gd name="T100" fmla="*/ 55 w 83"/>
                <a:gd name="T101" fmla="*/ 22 h 89"/>
                <a:gd name="T102" fmla="*/ 55 w 83"/>
                <a:gd name="T103" fmla="*/ 22 h 89"/>
                <a:gd name="T104" fmla="*/ 50 w 83"/>
                <a:gd name="T105" fmla="*/ 28 h 89"/>
                <a:gd name="T106" fmla="*/ 50 w 83"/>
                <a:gd name="T107" fmla="*/ 28 h 89"/>
                <a:gd name="T108" fmla="*/ 50 w 83"/>
                <a:gd name="T109" fmla="*/ 28 h 89"/>
                <a:gd name="T110" fmla="*/ 39 w 83"/>
                <a:gd name="T111" fmla="*/ 28 h 89"/>
                <a:gd name="T112" fmla="*/ 39 w 83"/>
                <a:gd name="T113" fmla="*/ 28 h 89"/>
                <a:gd name="T114" fmla="*/ 0 w 83"/>
                <a:gd name="T115" fmla="*/ 50 h 89"/>
                <a:gd name="T116" fmla="*/ 0 w 83"/>
                <a:gd name="T117" fmla="*/ 61 h 89"/>
                <a:gd name="T118" fmla="*/ 0 w 83"/>
                <a:gd name="T119" fmla="*/ 61 h 89"/>
                <a:gd name="T120" fmla="*/ 83 w 83"/>
                <a:gd name="T121" fmla="*/ 0 h 89"/>
                <a:gd name="T122" fmla="*/ 83 w 83"/>
                <a:gd name="T123" fmla="*/ 6 h 89"/>
                <a:gd name="T124" fmla="*/ 83 w 83"/>
                <a:gd name="T125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" h="89">
                  <a:moveTo>
                    <a:pt x="83" y="67"/>
                  </a:moveTo>
                  <a:lnTo>
                    <a:pt x="77" y="72"/>
                  </a:lnTo>
                  <a:lnTo>
                    <a:pt x="77" y="72"/>
                  </a:lnTo>
                  <a:moveTo>
                    <a:pt x="77" y="72"/>
                  </a:moveTo>
                  <a:lnTo>
                    <a:pt x="72" y="78"/>
                  </a:lnTo>
                  <a:lnTo>
                    <a:pt x="72" y="78"/>
                  </a:lnTo>
                  <a:moveTo>
                    <a:pt x="72" y="78"/>
                  </a:moveTo>
                  <a:lnTo>
                    <a:pt x="66" y="83"/>
                  </a:lnTo>
                  <a:lnTo>
                    <a:pt x="66" y="83"/>
                  </a:lnTo>
                  <a:moveTo>
                    <a:pt x="66" y="83"/>
                  </a:moveTo>
                  <a:lnTo>
                    <a:pt x="55" y="83"/>
                  </a:lnTo>
                  <a:lnTo>
                    <a:pt x="55" y="83"/>
                  </a:lnTo>
                  <a:moveTo>
                    <a:pt x="55" y="83"/>
                  </a:moveTo>
                  <a:lnTo>
                    <a:pt x="50" y="89"/>
                  </a:lnTo>
                  <a:lnTo>
                    <a:pt x="50" y="89"/>
                  </a:lnTo>
                  <a:moveTo>
                    <a:pt x="50" y="89"/>
                  </a:moveTo>
                  <a:lnTo>
                    <a:pt x="39" y="89"/>
                  </a:lnTo>
                  <a:lnTo>
                    <a:pt x="39" y="89"/>
                  </a:lnTo>
                  <a:moveTo>
                    <a:pt x="39" y="89"/>
                  </a:moveTo>
                  <a:lnTo>
                    <a:pt x="28" y="83"/>
                  </a:lnTo>
                  <a:lnTo>
                    <a:pt x="28" y="83"/>
                  </a:lnTo>
                  <a:moveTo>
                    <a:pt x="28" y="83"/>
                  </a:moveTo>
                  <a:lnTo>
                    <a:pt x="17" y="83"/>
                  </a:lnTo>
                  <a:lnTo>
                    <a:pt x="17" y="83"/>
                  </a:lnTo>
                  <a:moveTo>
                    <a:pt x="17" y="83"/>
                  </a:moveTo>
                  <a:lnTo>
                    <a:pt x="11" y="78"/>
                  </a:lnTo>
                  <a:lnTo>
                    <a:pt x="11" y="78"/>
                  </a:lnTo>
                  <a:moveTo>
                    <a:pt x="11" y="78"/>
                  </a:moveTo>
                  <a:lnTo>
                    <a:pt x="6" y="72"/>
                  </a:lnTo>
                  <a:lnTo>
                    <a:pt x="6" y="72"/>
                  </a:lnTo>
                  <a:moveTo>
                    <a:pt x="6" y="72"/>
                  </a:moveTo>
                  <a:lnTo>
                    <a:pt x="0" y="67"/>
                  </a:lnTo>
                  <a:lnTo>
                    <a:pt x="0" y="67"/>
                  </a:lnTo>
                  <a:moveTo>
                    <a:pt x="0" y="67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83" y="6"/>
                  </a:moveTo>
                  <a:lnTo>
                    <a:pt x="77" y="11"/>
                  </a:lnTo>
                  <a:lnTo>
                    <a:pt x="77" y="11"/>
                  </a:lnTo>
                  <a:moveTo>
                    <a:pt x="83" y="67"/>
                  </a:moveTo>
                  <a:lnTo>
                    <a:pt x="83" y="6"/>
                  </a:lnTo>
                  <a:lnTo>
                    <a:pt x="83" y="6"/>
                  </a:lnTo>
                  <a:moveTo>
                    <a:pt x="77" y="11"/>
                  </a:moveTo>
                  <a:lnTo>
                    <a:pt x="72" y="17"/>
                  </a:lnTo>
                  <a:lnTo>
                    <a:pt x="72" y="17"/>
                  </a:lnTo>
                  <a:moveTo>
                    <a:pt x="72" y="17"/>
                  </a:moveTo>
                  <a:lnTo>
                    <a:pt x="66" y="22"/>
                  </a:lnTo>
                  <a:lnTo>
                    <a:pt x="66" y="22"/>
                  </a:lnTo>
                  <a:moveTo>
                    <a:pt x="66" y="22"/>
                  </a:moveTo>
                  <a:lnTo>
                    <a:pt x="55" y="22"/>
                  </a:lnTo>
                  <a:lnTo>
                    <a:pt x="55" y="22"/>
                  </a:lnTo>
                  <a:moveTo>
                    <a:pt x="55" y="22"/>
                  </a:moveTo>
                  <a:lnTo>
                    <a:pt x="50" y="28"/>
                  </a:lnTo>
                  <a:lnTo>
                    <a:pt x="50" y="28"/>
                  </a:lnTo>
                  <a:moveTo>
                    <a:pt x="50" y="28"/>
                  </a:moveTo>
                  <a:lnTo>
                    <a:pt x="39" y="28"/>
                  </a:lnTo>
                  <a:lnTo>
                    <a:pt x="39" y="28"/>
                  </a:lnTo>
                  <a:moveTo>
                    <a:pt x="0" y="50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83" y="0"/>
                  </a:moveTo>
                  <a:lnTo>
                    <a:pt x="83" y="6"/>
                  </a:lnTo>
                  <a:lnTo>
                    <a:pt x="83" y="6"/>
                  </a:lnTo>
                </a:path>
              </a:pathLst>
            </a:custGeom>
            <a:noFill/>
            <a:ln w="0">
              <a:solidFill>
                <a:srgbClr val="500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70" name="Freeform 153">
              <a:extLst>
                <a:ext uri="{FF2B5EF4-FFF2-40B4-BE49-F238E27FC236}">
                  <a16:creationId xmlns:a16="http://schemas.microsoft.com/office/drawing/2014/main" id="{B26CBBEC-FA05-4FED-B3CF-68D31386E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1" y="1609"/>
              <a:ext cx="132" cy="82"/>
            </a:xfrm>
            <a:custGeom>
              <a:avLst/>
              <a:gdLst>
                <a:gd name="T0" fmla="*/ 110 w 132"/>
                <a:gd name="T1" fmla="*/ 82 h 82"/>
                <a:gd name="T2" fmla="*/ 105 w 132"/>
                <a:gd name="T3" fmla="*/ 71 h 82"/>
                <a:gd name="T4" fmla="*/ 99 w 132"/>
                <a:gd name="T5" fmla="*/ 71 h 82"/>
                <a:gd name="T6" fmla="*/ 105 w 132"/>
                <a:gd name="T7" fmla="*/ 77 h 82"/>
                <a:gd name="T8" fmla="*/ 99 w 132"/>
                <a:gd name="T9" fmla="*/ 77 h 82"/>
                <a:gd name="T10" fmla="*/ 99 w 132"/>
                <a:gd name="T11" fmla="*/ 66 h 82"/>
                <a:gd name="T12" fmla="*/ 99 w 132"/>
                <a:gd name="T13" fmla="*/ 71 h 82"/>
                <a:gd name="T14" fmla="*/ 94 w 132"/>
                <a:gd name="T15" fmla="*/ 66 h 82"/>
                <a:gd name="T16" fmla="*/ 88 w 132"/>
                <a:gd name="T17" fmla="*/ 60 h 82"/>
                <a:gd name="T18" fmla="*/ 94 w 132"/>
                <a:gd name="T19" fmla="*/ 71 h 82"/>
                <a:gd name="T20" fmla="*/ 88 w 132"/>
                <a:gd name="T21" fmla="*/ 66 h 82"/>
                <a:gd name="T22" fmla="*/ 83 w 132"/>
                <a:gd name="T23" fmla="*/ 60 h 82"/>
                <a:gd name="T24" fmla="*/ 83 w 132"/>
                <a:gd name="T25" fmla="*/ 66 h 82"/>
                <a:gd name="T26" fmla="*/ 77 w 132"/>
                <a:gd name="T27" fmla="*/ 55 h 82"/>
                <a:gd name="T28" fmla="*/ 72 w 132"/>
                <a:gd name="T29" fmla="*/ 55 h 82"/>
                <a:gd name="T30" fmla="*/ 77 w 132"/>
                <a:gd name="T31" fmla="*/ 60 h 82"/>
                <a:gd name="T32" fmla="*/ 72 w 132"/>
                <a:gd name="T33" fmla="*/ 55 h 82"/>
                <a:gd name="T34" fmla="*/ 72 w 132"/>
                <a:gd name="T35" fmla="*/ 60 h 82"/>
                <a:gd name="T36" fmla="*/ 72 w 132"/>
                <a:gd name="T37" fmla="*/ 55 h 82"/>
                <a:gd name="T38" fmla="*/ 66 w 132"/>
                <a:gd name="T39" fmla="*/ 49 h 82"/>
                <a:gd name="T40" fmla="*/ 66 w 132"/>
                <a:gd name="T41" fmla="*/ 55 h 82"/>
                <a:gd name="T42" fmla="*/ 61 w 132"/>
                <a:gd name="T43" fmla="*/ 49 h 82"/>
                <a:gd name="T44" fmla="*/ 61 w 132"/>
                <a:gd name="T45" fmla="*/ 55 h 82"/>
                <a:gd name="T46" fmla="*/ 55 w 132"/>
                <a:gd name="T47" fmla="*/ 44 h 82"/>
                <a:gd name="T48" fmla="*/ 50 w 132"/>
                <a:gd name="T49" fmla="*/ 44 h 82"/>
                <a:gd name="T50" fmla="*/ 55 w 132"/>
                <a:gd name="T51" fmla="*/ 49 h 82"/>
                <a:gd name="T52" fmla="*/ 44 w 132"/>
                <a:gd name="T53" fmla="*/ 38 h 82"/>
                <a:gd name="T54" fmla="*/ 50 w 132"/>
                <a:gd name="T55" fmla="*/ 49 h 82"/>
                <a:gd name="T56" fmla="*/ 44 w 132"/>
                <a:gd name="T57" fmla="*/ 44 h 82"/>
                <a:gd name="T58" fmla="*/ 39 w 132"/>
                <a:gd name="T59" fmla="*/ 38 h 82"/>
                <a:gd name="T60" fmla="*/ 39 w 132"/>
                <a:gd name="T61" fmla="*/ 44 h 82"/>
                <a:gd name="T62" fmla="*/ 28 w 132"/>
                <a:gd name="T63" fmla="*/ 27 h 82"/>
                <a:gd name="T64" fmla="*/ 28 w 132"/>
                <a:gd name="T65" fmla="*/ 33 h 82"/>
                <a:gd name="T66" fmla="*/ 22 w 132"/>
                <a:gd name="T67" fmla="*/ 22 h 82"/>
                <a:gd name="T68" fmla="*/ 22 w 132"/>
                <a:gd name="T69" fmla="*/ 27 h 82"/>
                <a:gd name="T70" fmla="*/ 17 w 132"/>
                <a:gd name="T71" fmla="*/ 22 h 82"/>
                <a:gd name="T72" fmla="*/ 11 w 132"/>
                <a:gd name="T73" fmla="*/ 22 h 82"/>
                <a:gd name="T74" fmla="*/ 17 w 132"/>
                <a:gd name="T75" fmla="*/ 27 h 82"/>
                <a:gd name="T76" fmla="*/ 11 w 132"/>
                <a:gd name="T77" fmla="*/ 22 h 82"/>
                <a:gd name="T78" fmla="*/ 6 w 132"/>
                <a:gd name="T79" fmla="*/ 16 h 82"/>
                <a:gd name="T80" fmla="*/ 0 w 132"/>
                <a:gd name="T81" fmla="*/ 16 h 82"/>
                <a:gd name="T82" fmla="*/ 6 w 132"/>
                <a:gd name="T83" fmla="*/ 22 h 82"/>
                <a:gd name="T84" fmla="*/ 0 w 132"/>
                <a:gd name="T85" fmla="*/ 11 h 82"/>
                <a:gd name="T86" fmla="*/ 0 w 132"/>
                <a:gd name="T87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" h="82">
                  <a:moveTo>
                    <a:pt x="132" y="66"/>
                  </a:moveTo>
                  <a:lnTo>
                    <a:pt x="110" y="82"/>
                  </a:lnTo>
                  <a:lnTo>
                    <a:pt x="110" y="82"/>
                  </a:lnTo>
                  <a:moveTo>
                    <a:pt x="132" y="60"/>
                  </a:moveTo>
                  <a:lnTo>
                    <a:pt x="105" y="71"/>
                  </a:lnTo>
                  <a:lnTo>
                    <a:pt x="105" y="71"/>
                  </a:lnTo>
                  <a:moveTo>
                    <a:pt x="127" y="55"/>
                  </a:moveTo>
                  <a:lnTo>
                    <a:pt x="99" y="71"/>
                  </a:lnTo>
                  <a:lnTo>
                    <a:pt x="99" y="71"/>
                  </a:lnTo>
                  <a:moveTo>
                    <a:pt x="132" y="66"/>
                  </a:moveTo>
                  <a:lnTo>
                    <a:pt x="105" y="77"/>
                  </a:lnTo>
                  <a:lnTo>
                    <a:pt x="105" y="77"/>
                  </a:lnTo>
                  <a:moveTo>
                    <a:pt x="127" y="60"/>
                  </a:moveTo>
                  <a:lnTo>
                    <a:pt x="99" y="77"/>
                  </a:lnTo>
                  <a:lnTo>
                    <a:pt x="99" y="77"/>
                  </a:lnTo>
                  <a:moveTo>
                    <a:pt x="121" y="55"/>
                  </a:moveTo>
                  <a:lnTo>
                    <a:pt x="99" y="66"/>
                  </a:lnTo>
                  <a:lnTo>
                    <a:pt x="99" y="66"/>
                  </a:lnTo>
                  <a:moveTo>
                    <a:pt x="121" y="60"/>
                  </a:moveTo>
                  <a:lnTo>
                    <a:pt x="99" y="71"/>
                  </a:lnTo>
                  <a:lnTo>
                    <a:pt x="99" y="71"/>
                  </a:lnTo>
                  <a:moveTo>
                    <a:pt x="116" y="55"/>
                  </a:moveTo>
                  <a:lnTo>
                    <a:pt x="94" y="66"/>
                  </a:lnTo>
                  <a:lnTo>
                    <a:pt x="94" y="66"/>
                  </a:lnTo>
                  <a:moveTo>
                    <a:pt x="110" y="49"/>
                  </a:moveTo>
                  <a:lnTo>
                    <a:pt x="88" y="60"/>
                  </a:lnTo>
                  <a:lnTo>
                    <a:pt x="88" y="60"/>
                  </a:lnTo>
                  <a:moveTo>
                    <a:pt x="116" y="55"/>
                  </a:moveTo>
                  <a:lnTo>
                    <a:pt x="94" y="71"/>
                  </a:lnTo>
                  <a:lnTo>
                    <a:pt x="94" y="71"/>
                  </a:lnTo>
                  <a:moveTo>
                    <a:pt x="110" y="55"/>
                  </a:moveTo>
                  <a:lnTo>
                    <a:pt x="88" y="66"/>
                  </a:lnTo>
                  <a:lnTo>
                    <a:pt x="88" y="66"/>
                  </a:lnTo>
                  <a:moveTo>
                    <a:pt x="105" y="49"/>
                  </a:moveTo>
                  <a:lnTo>
                    <a:pt x="83" y="60"/>
                  </a:lnTo>
                  <a:lnTo>
                    <a:pt x="83" y="60"/>
                  </a:lnTo>
                  <a:moveTo>
                    <a:pt x="105" y="55"/>
                  </a:moveTo>
                  <a:lnTo>
                    <a:pt x="83" y="66"/>
                  </a:lnTo>
                  <a:lnTo>
                    <a:pt x="83" y="66"/>
                  </a:lnTo>
                  <a:moveTo>
                    <a:pt x="99" y="44"/>
                  </a:moveTo>
                  <a:lnTo>
                    <a:pt x="77" y="55"/>
                  </a:lnTo>
                  <a:lnTo>
                    <a:pt x="77" y="55"/>
                  </a:lnTo>
                  <a:moveTo>
                    <a:pt x="99" y="44"/>
                  </a:moveTo>
                  <a:lnTo>
                    <a:pt x="72" y="55"/>
                  </a:lnTo>
                  <a:lnTo>
                    <a:pt x="72" y="55"/>
                  </a:lnTo>
                  <a:moveTo>
                    <a:pt x="99" y="49"/>
                  </a:moveTo>
                  <a:lnTo>
                    <a:pt x="77" y="60"/>
                  </a:lnTo>
                  <a:lnTo>
                    <a:pt x="77" y="60"/>
                  </a:lnTo>
                  <a:moveTo>
                    <a:pt x="94" y="38"/>
                  </a:moveTo>
                  <a:lnTo>
                    <a:pt x="72" y="55"/>
                  </a:lnTo>
                  <a:lnTo>
                    <a:pt x="72" y="55"/>
                  </a:lnTo>
                  <a:moveTo>
                    <a:pt x="99" y="49"/>
                  </a:moveTo>
                  <a:lnTo>
                    <a:pt x="72" y="60"/>
                  </a:lnTo>
                  <a:lnTo>
                    <a:pt x="72" y="60"/>
                  </a:lnTo>
                  <a:moveTo>
                    <a:pt x="94" y="44"/>
                  </a:moveTo>
                  <a:lnTo>
                    <a:pt x="72" y="55"/>
                  </a:lnTo>
                  <a:lnTo>
                    <a:pt x="72" y="55"/>
                  </a:lnTo>
                  <a:moveTo>
                    <a:pt x="88" y="38"/>
                  </a:moveTo>
                  <a:lnTo>
                    <a:pt x="66" y="49"/>
                  </a:lnTo>
                  <a:lnTo>
                    <a:pt x="66" y="49"/>
                  </a:lnTo>
                  <a:moveTo>
                    <a:pt x="88" y="44"/>
                  </a:moveTo>
                  <a:lnTo>
                    <a:pt x="66" y="55"/>
                  </a:lnTo>
                  <a:lnTo>
                    <a:pt x="66" y="55"/>
                  </a:lnTo>
                  <a:moveTo>
                    <a:pt x="83" y="33"/>
                  </a:moveTo>
                  <a:lnTo>
                    <a:pt x="61" y="49"/>
                  </a:lnTo>
                  <a:lnTo>
                    <a:pt x="61" y="49"/>
                  </a:lnTo>
                  <a:moveTo>
                    <a:pt x="83" y="38"/>
                  </a:moveTo>
                  <a:lnTo>
                    <a:pt x="61" y="55"/>
                  </a:lnTo>
                  <a:lnTo>
                    <a:pt x="61" y="55"/>
                  </a:lnTo>
                  <a:moveTo>
                    <a:pt x="77" y="33"/>
                  </a:moveTo>
                  <a:lnTo>
                    <a:pt x="55" y="44"/>
                  </a:lnTo>
                  <a:lnTo>
                    <a:pt x="55" y="44"/>
                  </a:lnTo>
                  <a:moveTo>
                    <a:pt x="72" y="27"/>
                  </a:moveTo>
                  <a:lnTo>
                    <a:pt x="50" y="44"/>
                  </a:lnTo>
                  <a:lnTo>
                    <a:pt x="50" y="44"/>
                  </a:lnTo>
                  <a:moveTo>
                    <a:pt x="77" y="38"/>
                  </a:moveTo>
                  <a:lnTo>
                    <a:pt x="55" y="49"/>
                  </a:lnTo>
                  <a:lnTo>
                    <a:pt x="55" y="49"/>
                  </a:lnTo>
                  <a:moveTo>
                    <a:pt x="72" y="27"/>
                  </a:moveTo>
                  <a:lnTo>
                    <a:pt x="44" y="38"/>
                  </a:lnTo>
                  <a:lnTo>
                    <a:pt x="44" y="38"/>
                  </a:lnTo>
                  <a:moveTo>
                    <a:pt x="72" y="33"/>
                  </a:moveTo>
                  <a:lnTo>
                    <a:pt x="50" y="49"/>
                  </a:lnTo>
                  <a:lnTo>
                    <a:pt x="50" y="49"/>
                  </a:lnTo>
                  <a:moveTo>
                    <a:pt x="72" y="33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44" y="33"/>
                  </a:moveTo>
                  <a:lnTo>
                    <a:pt x="39" y="38"/>
                  </a:lnTo>
                  <a:lnTo>
                    <a:pt x="39" y="38"/>
                  </a:lnTo>
                  <a:moveTo>
                    <a:pt x="44" y="38"/>
                  </a:moveTo>
                  <a:lnTo>
                    <a:pt x="39" y="44"/>
                  </a:lnTo>
                  <a:lnTo>
                    <a:pt x="39" y="44"/>
                  </a:lnTo>
                  <a:moveTo>
                    <a:pt x="33" y="22"/>
                  </a:moveTo>
                  <a:lnTo>
                    <a:pt x="28" y="27"/>
                  </a:lnTo>
                  <a:lnTo>
                    <a:pt x="28" y="27"/>
                  </a:lnTo>
                  <a:moveTo>
                    <a:pt x="33" y="27"/>
                  </a:moveTo>
                  <a:lnTo>
                    <a:pt x="28" y="33"/>
                  </a:lnTo>
                  <a:lnTo>
                    <a:pt x="28" y="33"/>
                  </a:lnTo>
                  <a:moveTo>
                    <a:pt x="28" y="22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28" y="27"/>
                  </a:moveTo>
                  <a:lnTo>
                    <a:pt x="22" y="27"/>
                  </a:lnTo>
                  <a:lnTo>
                    <a:pt x="22" y="27"/>
                  </a:lnTo>
                  <a:moveTo>
                    <a:pt x="28" y="16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28" y="11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28" y="22"/>
                  </a:moveTo>
                  <a:lnTo>
                    <a:pt x="17" y="27"/>
                  </a:lnTo>
                  <a:lnTo>
                    <a:pt x="17" y="27"/>
                  </a:lnTo>
                  <a:moveTo>
                    <a:pt x="28" y="16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28" y="5"/>
                  </a:moveTo>
                  <a:lnTo>
                    <a:pt x="6" y="16"/>
                  </a:lnTo>
                  <a:lnTo>
                    <a:pt x="6" y="16"/>
                  </a:lnTo>
                  <a:moveTo>
                    <a:pt x="28" y="0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28" y="11"/>
                  </a:moveTo>
                  <a:lnTo>
                    <a:pt x="6" y="22"/>
                  </a:lnTo>
                  <a:lnTo>
                    <a:pt x="6" y="22"/>
                  </a:lnTo>
                  <a:moveTo>
                    <a:pt x="22" y="0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28" y="5"/>
                  </a:move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71" name="Freeform 154">
              <a:extLst>
                <a:ext uri="{FF2B5EF4-FFF2-40B4-BE49-F238E27FC236}">
                  <a16:creationId xmlns:a16="http://schemas.microsoft.com/office/drawing/2014/main" id="{4E3FAE2B-F8CD-4B9F-9986-B3C0649DE9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" y="2579"/>
              <a:ext cx="82" cy="88"/>
            </a:xfrm>
            <a:custGeom>
              <a:avLst/>
              <a:gdLst>
                <a:gd name="T0" fmla="*/ 77 w 82"/>
                <a:gd name="T1" fmla="*/ 72 h 88"/>
                <a:gd name="T2" fmla="*/ 77 w 82"/>
                <a:gd name="T3" fmla="*/ 72 h 88"/>
                <a:gd name="T4" fmla="*/ 71 w 82"/>
                <a:gd name="T5" fmla="*/ 77 h 88"/>
                <a:gd name="T6" fmla="*/ 66 w 82"/>
                <a:gd name="T7" fmla="*/ 83 h 88"/>
                <a:gd name="T8" fmla="*/ 66 w 82"/>
                <a:gd name="T9" fmla="*/ 83 h 88"/>
                <a:gd name="T10" fmla="*/ 55 w 82"/>
                <a:gd name="T11" fmla="*/ 83 h 88"/>
                <a:gd name="T12" fmla="*/ 44 w 82"/>
                <a:gd name="T13" fmla="*/ 88 h 88"/>
                <a:gd name="T14" fmla="*/ 44 w 82"/>
                <a:gd name="T15" fmla="*/ 88 h 88"/>
                <a:gd name="T16" fmla="*/ 38 w 82"/>
                <a:gd name="T17" fmla="*/ 88 h 88"/>
                <a:gd name="T18" fmla="*/ 27 w 82"/>
                <a:gd name="T19" fmla="*/ 83 h 88"/>
                <a:gd name="T20" fmla="*/ 27 w 82"/>
                <a:gd name="T21" fmla="*/ 83 h 88"/>
                <a:gd name="T22" fmla="*/ 16 w 82"/>
                <a:gd name="T23" fmla="*/ 83 h 88"/>
                <a:gd name="T24" fmla="*/ 11 w 82"/>
                <a:gd name="T25" fmla="*/ 77 h 88"/>
                <a:gd name="T26" fmla="*/ 11 w 82"/>
                <a:gd name="T27" fmla="*/ 77 h 88"/>
                <a:gd name="T28" fmla="*/ 5 w 82"/>
                <a:gd name="T29" fmla="*/ 72 h 88"/>
                <a:gd name="T30" fmla="*/ 0 w 82"/>
                <a:gd name="T31" fmla="*/ 66 h 88"/>
                <a:gd name="T32" fmla="*/ 0 w 82"/>
                <a:gd name="T33" fmla="*/ 66 h 88"/>
                <a:gd name="T34" fmla="*/ 0 w 82"/>
                <a:gd name="T35" fmla="*/ 61 h 88"/>
                <a:gd name="T36" fmla="*/ 82 w 82"/>
                <a:gd name="T37" fmla="*/ 44 h 88"/>
                <a:gd name="T38" fmla="*/ 49 w 82"/>
                <a:gd name="T39" fmla="*/ 27 h 88"/>
                <a:gd name="T40" fmla="*/ 44 w 82"/>
                <a:gd name="T41" fmla="*/ 27 h 88"/>
                <a:gd name="T42" fmla="*/ 38 w 82"/>
                <a:gd name="T43" fmla="*/ 27 h 88"/>
                <a:gd name="T44" fmla="*/ 38 w 82"/>
                <a:gd name="T45" fmla="*/ 27 h 88"/>
                <a:gd name="T46" fmla="*/ 27 w 82"/>
                <a:gd name="T47" fmla="*/ 27 h 88"/>
                <a:gd name="T48" fmla="*/ 16 w 82"/>
                <a:gd name="T49" fmla="*/ 22 h 88"/>
                <a:gd name="T50" fmla="*/ 16 w 82"/>
                <a:gd name="T51" fmla="*/ 22 h 88"/>
                <a:gd name="T52" fmla="*/ 11 w 82"/>
                <a:gd name="T53" fmla="*/ 16 h 88"/>
                <a:gd name="T54" fmla="*/ 5 w 82"/>
                <a:gd name="T55" fmla="*/ 11 h 88"/>
                <a:gd name="T56" fmla="*/ 5 w 82"/>
                <a:gd name="T57" fmla="*/ 11 h 88"/>
                <a:gd name="T58" fmla="*/ 0 w 82"/>
                <a:gd name="T59" fmla="*/ 5 h 88"/>
                <a:gd name="T60" fmla="*/ 0 w 82"/>
                <a:gd name="T61" fmla="*/ 0 h 88"/>
                <a:gd name="T62" fmla="*/ 0 w 82"/>
                <a:gd name="T63" fmla="*/ 0 h 88"/>
                <a:gd name="T64" fmla="*/ 0 w 82"/>
                <a:gd name="T65" fmla="*/ 61 h 88"/>
                <a:gd name="T66" fmla="*/ 0 w 82"/>
                <a:gd name="T6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88">
                  <a:moveTo>
                    <a:pt x="82" y="66"/>
                  </a:moveTo>
                  <a:lnTo>
                    <a:pt x="77" y="72"/>
                  </a:lnTo>
                  <a:lnTo>
                    <a:pt x="77" y="72"/>
                  </a:lnTo>
                  <a:moveTo>
                    <a:pt x="77" y="72"/>
                  </a:moveTo>
                  <a:lnTo>
                    <a:pt x="71" y="77"/>
                  </a:lnTo>
                  <a:lnTo>
                    <a:pt x="71" y="77"/>
                  </a:lnTo>
                  <a:moveTo>
                    <a:pt x="71" y="77"/>
                  </a:moveTo>
                  <a:lnTo>
                    <a:pt x="66" y="83"/>
                  </a:lnTo>
                  <a:lnTo>
                    <a:pt x="66" y="83"/>
                  </a:lnTo>
                  <a:moveTo>
                    <a:pt x="66" y="83"/>
                  </a:moveTo>
                  <a:lnTo>
                    <a:pt x="55" y="83"/>
                  </a:lnTo>
                  <a:lnTo>
                    <a:pt x="55" y="83"/>
                  </a:lnTo>
                  <a:moveTo>
                    <a:pt x="55" y="83"/>
                  </a:moveTo>
                  <a:lnTo>
                    <a:pt x="44" y="88"/>
                  </a:lnTo>
                  <a:lnTo>
                    <a:pt x="44" y="88"/>
                  </a:lnTo>
                  <a:moveTo>
                    <a:pt x="44" y="88"/>
                  </a:moveTo>
                  <a:lnTo>
                    <a:pt x="38" y="88"/>
                  </a:lnTo>
                  <a:lnTo>
                    <a:pt x="38" y="88"/>
                  </a:lnTo>
                  <a:moveTo>
                    <a:pt x="38" y="88"/>
                  </a:moveTo>
                  <a:lnTo>
                    <a:pt x="27" y="83"/>
                  </a:lnTo>
                  <a:lnTo>
                    <a:pt x="27" y="83"/>
                  </a:lnTo>
                  <a:moveTo>
                    <a:pt x="27" y="83"/>
                  </a:moveTo>
                  <a:lnTo>
                    <a:pt x="16" y="83"/>
                  </a:lnTo>
                  <a:lnTo>
                    <a:pt x="16" y="83"/>
                  </a:lnTo>
                  <a:moveTo>
                    <a:pt x="16" y="83"/>
                  </a:moveTo>
                  <a:lnTo>
                    <a:pt x="11" y="77"/>
                  </a:lnTo>
                  <a:lnTo>
                    <a:pt x="11" y="77"/>
                  </a:lnTo>
                  <a:moveTo>
                    <a:pt x="11" y="77"/>
                  </a:moveTo>
                  <a:lnTo>
                    <a:pt x="5" y="72"/>
                  </a:lnTo>
                  <a:lnTo>
                    <a:pt x="5" y="72"/>
                  </a:lnTo>
                  <a:moveTo>
                    <a:pt x="5" y="72"/>
                  </a:moveTo>
                  <a:lnTo>
                    <a:pt x="0" y="66"/>
                  </a:lnTo>
                  <a:lnTo>
                    <a:pt x="0" y="66"/>
                  </a:lnTo>
                  <a:moveTo>
                    <a:pt x="0" y="66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82" y="66"/>
                  </a:moveTo>
                  <a:lnTo>
                    <a:pt x="82" y="44"/>
                  </a:lnTo>
                  <a:lnTo>
                    <a:pt x="82" y="44"/>
                  </a:lnTo>
                  <a:moveTo>
                    <a:pt x="49" y="27"/>
                  </a:moveTo>
                  <a:lnTo>
                    <a:pt x="44" y="27"/>
                  </a:lnTo>
                  <a:lnTo>
                    <a:pt x="44" y="27"/>
                  </a:lnTo>
                  <a:moveTo>
                    <a:pt x="44" y="27"/>
                  </a:moveTo>
                  <a:lnTo>
                    <a:pt x="38" y="27"/>
                  </a:lnTo>
                  <a:lnTo>
                    <a:pt x="38" y="27"/>
                  </a:lnTo>
                  <a:moveTo>
                    <a:pt x="38" y="27"/>
                  </a:moveTo>
                  <a:lnTo>
                    <a:pt x="27" y="27"/>
                  </a:lnTo>
                  <a:lnTo>
                    <a:pt x="27" y="27"/>
                  </a:lnTo>
                  <a:moveTo>
                    <a:pt x="27" y="27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16" y="22"/>
                  </a:moveTo>
                  <a:lnTo>
                    <a:pt x="11" y="16"/>
                  </a:lnTo>
                  <a:lnTo>
                    <a:pt x="11" y="16"/>
                  </a:lnTo>
                  <a:moveTo>
                    <a:pt x="11" y="16"/>
                  </a:moveTo>
                  <a:lnTo>
                    <a:pt x="5" y="11"/>
                  </a:lnTo>
                  <a:lnTo>
                    <a:pt x="5" y="11"/>
                  </a:lnTo>
                  <a:moveTo>
                    <a:pt x="5" y="11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5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72" name="Freeform 155">
              <a:extLst>
                <a:ext uri="{FF2B5EF4-FFF2-40B4-BE49-F238E27FC236}">
                  <a16:creationId xmlns:a16="http://schemas.microsoft.com/office/drawing/2014/main" id="{B1AD040F-5D05-48CE-B6C3-96530B614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4" y="1598"/>
              <a:ext cx="39" cy="27"/>
            </a:xfrm>
            <a:custGeom>
              <a:avLst/>
              <a:gdLst>
                <a:gd name="T0" fmla="*/ 34 w 39"/>
                <a:gd name="T1" fmla="*/ 5 h 27"/>
                <a:gd name="T2" fmla="*/ 12 w 39"/>
                <a:gd name="T3" fmla="*/ 22 h 27"/>
                <a:gd name="T4" fmla="*/ 12 w 39"/>
                <a:gd name="T5" fmla="*/ 22 h 27"/>
                <a:gd name="T6" fmla="*/ 39 w 39"/>
                <a:gd name="T7" fmla="*/ 16 h 27"/>
                <a:gd name="T8" fmla="*/ 17 w 39"/>
                <a:gd name="T9" fmla="*/ 27 h 27"/>
                <a:gd name="T10" fmla="*/ 17 w 39"/>
                <a:gd name="T11" fmla="*/ 27 h 27"/>
                <a:gd name="T12" fmla="*/ 34 w 39"/>
                <a:gd name="T13" fmla="*/ 11 h 27"/>
                <a:gd name="T14" fmla="*/ 12 w 39"/>
                <a:gd name="T15" fmla="*/ 27 h 27"/>
                <a:gd name="T16" fmla="*/ 12 w 39"/>
                <a:gd name="T17" fmla="*/ 27 h 27"/>
                <a:gd name="T18" fmla="*/ 28 w 39"/>
                <a:gd name="T19" fmla="*/ 5 h 27"/>
                <a:gd name="T20" fmla="*/ 6 w 39"/>
                <a:gd name="T21" fmla="*/ 16 h 27"/>
                <a:gd name="T22" fmla="*/ 6 w 39"/>
                <a:gd name="T23" fmla="*/ 16 h 27"/>
                <a:gd name="T24" fmla="*/ 23 w 39"/>
                <a:gd name="T25" fmla="*/ 0 h 27"/>
                <a:gd name="T26" fmla="*/ 0 w 39"/>
                <a:gd name="T27" fmla="*/ 16 h 27"/>
                <a:gd name="T28" fmla="*/ 0 w 39"/>
                <a:gd name="T29" fmla="*/ 16 h 27"/>
                <a:gd name="T30" fmla="*/ 28 w 39"/>
                <a:gd name="T31" fmla="*/ 11 h 27"/>
                <a:gd name="T32" fmla="*/ 6 w 39"/>
                <a:gd name="T33" fmla="*/ 22 h 27"/>
                <a:gd name="T34" fmla="*/ 6 w 39"/>
                <a:gd name="T3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7">
                  <a:moveTo>
                    <a:pt x="34" y="5"/>
                  </a:moveTo>
                  <a:lnTo>
                    <a:pt x="12" y="22"/>
                  </a:lnTo>
                  <a:lnTo>
                    <a:pt x="12" y="22"/>
                  </a:lnTo>
                  <a:moveTo>
                    <a:pt x="39" y="16"/>
                  </a:moveTo>
                  <a:lnTo>
                    <a:pt x="17" y="27"/>
                  </a:lnTo>
                  <a:lnTo>
                    <a:pt x="17" y="27"/>
                  </a:lnTo>
                  <a:moveTo>
                    <a:pt x="34" y="11"/>
                  </a:moveTo>
                  <a:lnTo>
                    <a:pt x="12" y="27"/>
                  </a:lnTo>
                  <a:lnTo>
                    <a:pt x="12" y="27"/>
                  </a:lnTo>
                  <a:moveTo>
                    <a:pt x="28" y="5"/>
                  </a:moveTo>
                  <a:lnTo>
                    <a:pt x="6" y="16"/>
                  </a:lnTo>
                  <a:lnTo>
                    <a:pt x="6" y="16"/>
                  </a:lnTo>
                  <a:moveTo>
                    <a:pt x="23" y="0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28" y="11"/>
                  </a:moveTo>
                  <a:lnTo>
                    <a:pt x="6" y="22"/>
                  </a:lnTo>
                  <a:lnTo>
                    <a:pt x="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73" name="Freeform 156">
              <a:extLst>
                <a:ext uri="{FF2B5EF4-FFF2-40B4-BE49-F238E27FC236}">
                  <a16:creationId xmlns:a16="http://schemas.microsoft.com/office/drawing/2014/main" id="{4AB64701-C64C-4C00-B389-E59D32BE5E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7" y="2612"/>
              <a:ext cx="82" cy="88"/>
            </a:xfrm>
            <a:custGeom>
              <a:avLst/>
              <a:gdLst>
                <a:gd name="T0" fmla="*/ 77 w 82"/>
                <a:gd name="T1" fmla="*/ 72 h 88"/>
                <a:gd name="T2" fmla="*/ 77 w 82"/>
                <a:gd name="T3" fmla="*/ 72 h 88"/>
                <a:gd name="T4" fmla="*/ 71 w 82"/>
                <a:gd name="T5" fmla="*/ 77 h 88"/>
                <a:gd name="T6" fmla="*/ 66 w 82"/>
                <a:gd name="T7" fmla="*/ 83 h 88"/>
                <a:gd name="T8" fmla="*/ 66 w 82"/>
                <a:gd name="T9" fmla="*/ 83 h 88"/>
                <a:gd name="T10" fmla="*/ 60 w 82"/>
                <a:gd name="T11" fmla="*/ 88 h 88"/>
                <a:gd name="T12" fmla="*/ 49 w 82"/>
                <a:gd name="T13" fmla="*/ 88 h 88"/>
                <a:gd name="T14" fmla="*/ 49 w 82"/>
                <a:gd name="T15" fmla="*/ 88 h 88"/>
                <a:gd name="T16" fmla="*/ 38 w 82"/>
                <a:gd name="T17" fmla="*/ 88 h 88"/>
                <a:gd name="T18" fmla="*/ 27 w 82"/>
                <a:gd name="T19" fmla="*/ 88 h 88"/>
                <a:gd name="T20" fmla="*/ 27 w 82"/>
                <a:gd name="T21" fmla="*/ 88 h 88"/>
                <a:gd name="T22" fmla="*/ 16 w 82"/>
                <a:gd name="T23" fmla="*/ 83 h 88"/>
                <a:gd name="T24" fmla="*/ 11 w 82"/>
                <a:gd name="T25" fmla="*/ 83 h 88"/>
                <a:gd name="T26" fmla="*/ 11 w 82"/>
                <a:gd name="T27" fmla="*/ 83 h 88"/>
                <a:gd name="T28" fmla="*/ 5 w 82"/>
                <a:gd name="T29" fmla="*/ 77 h 88"/>
                <a:gd name="T30" fmla="*/ 0 w 82"/>
                <a:gd name="T31" fmla="*/ 72 h 88"/>
                <a:gd name="T32" fmla="*/ 0 w 82"/>
                <a:gd name="T33" fmla="*/ 72 h 88"/>
                <a:gd name="T34" fmla="*/ 0 w 82"/>
                <a:gd name="T35" fmla="*/ 61 h 88"/>
                <a:gd name="T36" fmla="*/ 77 w 82"/>
                <a:gd name="T37" fmla="*/ 17 h 88"/>
                <a:gd name="T38" fmla="*/ 82 w 82"/>
                <a:gd name="T39" fmla="*/ 66 h 88"/>
                <a:gd name="T40" fmla="*/ 82 w 82"/>
                <a:gd name="T41" fmla="*/ 5 h 88"/>
                <a:gd name="T42" fmla="*/ 71 w 82"/>
                <a:gd name="T43" fmla="*/ 22 h 88"/>
                <a:gd name="T44" fmla="*/ 71 w 82"/>
                <a:gd name="T45" fmla="*/ 22 h 88"/>
                <a:gd name="T46" fmla="*/ 66 w 82"/>
                <a:gd name="T47" fmla="*/ 22 h 88"/>
                <a:gd name="T48" fmla="*/ 60 w 82"/>
                <a:gd name="T49" fmla="*/ 28 h 88"/>
                <a:gd name="T50" fmla="*/ 60 w 82"/>
                <a:gd name="T51" fmla="*/ 28 h 88"/>
                <a:gd name="T52" fmla="*/ 49 w 82"/>
                <a:gd name="T53" fmla="*/ 28 h 88"/>
                <a:gd name="T54" fmla="*/ 38 w 82"/>
                <a:gd name="T55" fmla="*/ 28 h 88"/>
                <a:gd name="T56" fmla="*/ 0 w 82"/>
                <a:gd name="T57" fmla="*/ 50 h 88"/>
                <a:gd name="T58" fmla="*/ 0 w 82"/>
                <a:gd name="T59" fmla="*/ 61 h 88"/>
                <a:gd name="T60" fmla="*/ 82 w 82"/>
                <a:gd name="T61" fmla="*/ 0 h 88"/>
                <a:gd name="T62" fmla="*/ 82 w 82"/>
                <a:gd name="T63" fmla="*/ 0 h 88"/>
                <a:gd name="T64" fmla="*/ 82 w 82"/>
                <a:gd name="T65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8">
                  <a:moveTo>
                    <a:pt x="82" y="66"/>
                  </a:moveTo>
                  <a:lnTo>
                    <a:pt x="77" y="72"/>
                  </a:lnTo>
                  <a:lnTo>
                    <a:pt x="77" y="72"/>
                  </a:lnTo>
                  <a:moveTo>
                    <a:pt x="77" y="72"/>
                  </a:moveTo>
                  <a:lnTo>
                    <a:pt x="71" y="77"/>
                  </a:lnTo>
                  <a:lnTo>
                    <a:pt x="71" y="77"/>
                  </a:lnTo>
                  <a:moveTo>
                    <a:pt x="71" y="77"/>
                  </a:moveTo>
                  <a:lnTo>
                    <a:pt x="66" y="83"/>
                  </a:lnTo>
                  <a:lnTo>
                    <a:pt x="66" y="83"/>
                  </a:lnTo>
                  <a:moveTo>
                    <a:pt x="66" y="83"/>
                  </a:moveTo>
                  <a:lnTo>
                    <a:pt x="60" y="88"/>
                  </a:lnTo>
                  <a:lnTo>
                    <a:pt x="60" y="88"/>
                  </a:lnTo>
                  <a:moveTo>
                    <a:pt x="60" y="88"/>
                  </a:moveTo>
                  <a:lnTo>
                    <a:pt x="49" y="88"/>
                  </a:lnTo>
                  <a:lnTo>
                    <a:pt x="49" y="88"/>
                  </a:lnTo>
                  <a:moveTo>
                    <a:pt x="49" y="88"/>
                  </a:moveTo>
                  <a:lnTo>
                    <a:pt x="38" y="88"/>
                  </a:lnTo>
                  <a:lnTo>
                    <a:pt x="38" y="88"/>
                  </a:lnTo>
                  <a:moveTo>
                    <a:pt x="38" y="88"/>
                  </a:moveTo>
                  <a:lnTo>
                    <a:pt x="27" y="88"/>
                  </a:lnTo>
                  <a:lnTo>
                    <a:pt x="27" y="88"/>
                  </a:lnTo>
                  <a:moveTo>
                    <a:pt x="27" y="88"/>
                  </a:moveTo>
                  <a:lnTo>
                    <a:pt x="16" y="83"/>
                  </a:lnTo>
                  <a:lnTo>
                    <a:pt x="16" y="83"/>
                  </a:lnTo>
                  <a:moveTo>
                    <a:pt x="16" y="83"/>
                  </a:moveTo>
                  <a:lnTo>
                    <a:pt x="11" y="83"/>
                  </a:lnTo>
                  <a:lnTo>
                    <a:pt x="11" y="83"/>
                  </a:lnTo>
                  <a:moveTo>
                    <a:pt x="11" y="83"/>
                  </a:moveTo>
                  <a:lnTo>
                    <a:pt x="5" y="77"/>
                  </a:lnTo>
                  <a:lnTo>
                    <a:pt x="5" y="77"/>
                  </a:lnTo>
                  <a:moveTo>
                    <a:pt x="5" y="77"/>
                  </a:moveTo>
                  <a:lnTo>
                    <a:pt x="0" y="72"/>
                  </a:lnTo>
                  <a:lnTo>
                    <a:pt x="0" y="72"/>
                  </a:lnTo>
                  <a:moveTo>
                    <a:pt x="0" y="72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82" y="5"/>
                  </a:moveTo>
                  <a:lnTo>
                    <a:pt x="77" y="17"/>
                  </a:lnTo>
                  <a:lnTo>
                    <a:pt x="77" y="17"/>
                  </a:lnTo>
                  <a:moveTo>
                    <a:pt x="82" y="66"/>
                  </a:moveTo>
                  <a:lnTo>
                    <a:pt x="82" y="5"/>
                  </a:lnTo>
                  <a:lnTo>
                    <a:pt x="82" y="5"/>
                  </a:lnTo>
                  <a:moveTo>
                    <a:pt x="77" y="17"/>
                  </a:moveTo>
                  <a:lnTo>
                    <a:pt x="71" y="22"/>
                  </a:lnTo>
                  <a:lnTo>
                    <a:pt x="71" y="22"/>
                  </a:lnTo>
                  <a:moveTo>
                    <a:pt x="71" y="22"/>
                  </a:moveTo>
                  <a:lnTo>
                    <a:pt x="66" y="22"/>
                  </a:lnTo>
                  <a:lnTo>
                    <a:pt x="66" y="22"/>
                  </a:lnTo>
                  <a:moveTo>
                    <a:pt x="66" y="22"/>
                  </a:moveTo>
                  <a:lnTo>
                    <a:pt x="60" y="28"/>
                  </a:lnTo>
                  <a:lnTo>
                    <a:pt x="60" y="28"/>
                  </a:lnTo>
                  <a:moveTo>
                    <a:pt x="60" y="28"/>
                  </a:moveTo>
                  <a:lnTo>
                    <a:pt x="49" y="28"/>
                  </a:lnTo>
                  <a:lnTo>
                    <a:pt x="49" y="28"/>
                  </a:lnTo>
                  <a:moveTo>
                    <a:pt x="49" y="28"/>
                  </a:moveTo>
                  <a:lnTo>
                    <a:pt x="38" y="28"/>
                  </a:lnTo>
                  <a:lnTo>
                    <a:pt x="38" y="28"/>
                  </a:lnTo>
                  <a:moveTo>
                    <a:pt x="0" y="50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77" y="0"/>
                  </a:moveTo>
                  <a:lnTo>
                    <a:pt x="82" y="0"/>
                  </a:lnTo>
                  <a:lnTo>
                    <a:pt x="82" y="0"/>
                  </a:lnTo>
                  <a:moveTo>
                    <a:pt x="82" y="0"/>
                  </a:moveTo>
                  <a:lnTo>
                    <a:pt x="82" y="5"/>
                  </a:lnTo>
                  <a:lnTo>
                    <a:pt x="82" y="5"/>
                  </a:lnTo>
                </a:path>
              </a:pathLst>
            </a:custGeom>
            <a:noFill/>
            <a:ln w="0">
              <a:solidFill>
                <a:srgbClr val="500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74" name="Freeform 157">
              <a:extLst>
                <a:ext uri="{FF2B5EF4-FFF2-40B4-BE49-F238E27FC236}">
                  <a16:creationId xmlns:a16="http://schemas.microsoft.com/office/drawing/2014/main" id="{CD6B64D6-E2C6-4576-87DD-6E91FF4D1C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5" y="1570"/>
              <a:ext cx="72" cy="50"/>
            </a:xfrm>
            <a:custGeom>
              <a:avLst/>
              <a:gdLst>
                <a:gd name="T0" fmla="*/ 44 w 72"/>
                <a:gd name="T1" fmla="*/ 39 h 50"/>
                <a:gd name="T2" fmla="*/ 72 w 72"/>
                <a:gd name="T3" fmla="*/ 33 h 50"/>
                <a:gd name="T4" fmla="*/ 49 w 72"/>
                <a:gd name="T5" fmla="*/ 50 h 50"/>
                <a:gd name="T6" fmla="*/ 38 w 72"/>
                <a:gd name="T7" fmla="*/ 39 h 50"/>
                <a:gd name="T8" fmla="*/ 66 w 72"/>
                <a:gd name="T9" fmla="*/ 33 h 50"/>
                <a:gd name="T10" fmla="*/ 44 w 72"/>
                <a:gd name="T11" fmla="*/ 44 h 50"/>
                <a:gd name="T12" fmla="*/ 33 w 72"/>
                <a:gd name="T13" fmla="*/ 33 h 50"/>
                <a:gd name="T14" fmla="*/ 66 w 72"/>
                <a:gd name="T15" fmla="*/ 28 h 50"/>
                <a:gd name="T16" fmla="*/ 38 w 72"/>
                <a:gd name="T17" fmla="*/ 44 h 50"/>
                <a:gd name="T18" fmla="*/ 33 w 72"/>
                <a:gd name="T19" fmla="*/ 39 h 50"/>
                <a:gd name="T20" fmla="*/ 55 w 72"/>
                <a:gd name="T21" fmla="*/ 17 h 50"/>
                <a:gd name="T22" fmla="*/ 33 w 72"/>
                <a:gd name="T23" fmla="*/ 33 h 50"/>
                <a:gd name="T24" fmla="*/ 27 w 72"/>
                <a:gd name="T25" fmla="*/ 28 h 50"/>
                <a:gd name="T26" fmla="*/ 55 w 72"/>
                <a:gd name="T27" fmla="*/ 22 h 50"/>
                <a:gd name="T28" fmla="*/ 33 w 72"/>
                <a:gd name="T29" fmla="*/ 39 h 50"/>
                <a:gd name="T30" fmla="*/ 27 w 72"/>
                <a:gd name="T31" fmla="*/ 33 h 50"/>
                <a:gd name="T32" fmla="*/ 44 w 72"/>
                <a:gd name="T33" fmla="*/ 11 h 50"/>
                <a:gd name="T34" fmla="*/ 22 w 72"/>
                <a:gd name="T35" fmla="*/ 28 h 50"/>
                <a:gd name="T36" fmla="*/ 16 w 72"/>
                <a:gd name="T37" fmla="*/ 22 h 50"/>
                <a:gd name="T38" fmla="*/ 44 w 72"/>
                <a:gd name="T39" fmla="*/ 17 h 50"/>
                <a:gd name="T40" fmla="*/ 22 w 72"/>
                <a:gd name="T41" fmla="*/ 33 h 50"/>
                <a:gd name="T42" fmla="*/ 11 w 72"/>
                <a:gd name="T43" fmla="*/ 22 h 50"/>
                <a:gd name="T44" fmla="*/ 38 w 72"/>
                <a:gd name="T45" fmla="*/ 17 h 50"/>
                <a:gd name="T46" fmla="*/ 16 w 72"/>
                <a:gd name="T47" fmla="*/ 28 h 50"/>
                <a:gd name="T48" fmla="*/ 11 w 72"/>
                <a:gd name="T49" fmla="*/ 28 h 50"/>
                <a:gd name="T50" fmla="*/ 33 w 72"/>
                <a:gd name="T51" fmla="*/ 6 h 50"/>
                <a:gd name="T52" fmla="*/ 5 w 72"/>
                <a:gd name="T53" fmla="*/ 17 h 50"/>
                <a:gd name="T54" fmla="*/ 5 w 72"/>
                <a:gd name="T55" fmla="*/ 22 h 50"/>
                <a:gd name="T56" fmla="*/ 27 w 72"/>
                <a:gd name="T57" fmla="*/ 0 h 50"/>
                <a:gd name="T58" fmla="*/ 0 w 72"/>
                <a:gd name="T59" fmla="*/ 17 h 50"/>
                <a:gd name="T60" fmla="*/ 0 w 72"/>
                <a:gd name="T61" fmla="*/ 22 h 50"/>
                <a:gd name="T62" fmla="*/ 22 w 72"/>
                <a:gd name="T63" fmla="*/ 0 h 50"/>
                <a:gd name="T64" fmla="*/ 0 w 72"/>
                <a:gd name="T6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50">
                  <a:moveTo>
                    <a:pt x="66" y="28"/>
                  </a:moveTo>
                  <a:lnTo>
                    <a:pt x="44" y="39"/>
                  </a:lnTo>
                  <a:lnTo>
                    <a:pt x="44" y="39"/>
                  </a:lnTo>
                  <a:moveTo>
                    <a:pt x="72" y="33"/>
                  </a:moveTo>
                  <a:lnTo>
                    <a:pt x="49" y="50"/>
                  </a:lnTo>
                  <a:lnTo>
                    <a:pt x="49" y="50"/>
                  </a:lnTo>
                  <a:moveTo>
                    <a:pt x="66" y="22"/>
                  </a:moveTo>
                  <a:lnTo>
                    <a:pt x="38" y="39"/>
                  </a:lnTo>
                  <a:lnTo>
                    <a:pt x="38" y="39"/>
                  </a:lnTo>
                  <a:moveTo>
                    <a:pt x="66" y="33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61" y="22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66" y="28"/>
                  </a:moveTo>
                  <a:lnTo>
                    <a:pt x="38" y="44"/>
                  </a:lnTo>
                  <a:lnTo>
                    <a:pt x="38" y="44"/>
                  </a:lnTo>
                  <a:moveTo>
                    <a:pt x="61" y="28"/>
                  </a:moveTo>
                  <a:lnTo>
                    <a:pt x="33" y="39"/>
                  </a:lnTo>
                  <a:lnTo>
                    <a:pt x="33" y="39"/>
                  </a:lnTo>
                  <a:moveTo>
                    <a:pt x="55" y="17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49" y="17"/>
                  </a:moveTo>
                  <a:lnTo>
                    <a:pt x="27" y="28"/>
                  </a:lnTo>
                  <a:lnTo>
                    <a:pt x="27" y="28"/>
                  </a:lnTo>
                  <a:moveTo>
                    <a:pt x="55" y="22"/>
                  </a:moveTo>
                  <a:lnTo>
                    <a:pt x="33" y="39"/>
                  </a:lnTo>
                  <a:lnTo>
                    <a:pt x="33" y="39"/>
                  </a:lnTo>
                  <a:moveTo>
                    <a:pt x="49" y="22"/>
                  </a:moveTo>
                  <a:lnTo>
                    <a:pt x="27" y="33"/>
                  </a:lnTo>
                  <a:lnTo>
                    <a:pt x="27" y="33"/>
                  </a:lnTo>
                  <a:moveTo>
                    <a:pt x="44" y="11"/>
                  </a:moveTo>
                  <a:lnTo>
                    <a:pt x="22" y="28"/>
                  </a:lnTo>
                  <a:lnTo>
                    <a:pt x="22" y="28"/>
                  </a:lnTo>
                  <a:moveTo>
                    <a:pt x="38" y="11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44" y="17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33" y="6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8" y="17"/>
                  </a:moveTo>
                  <a:lnTo>
                    <a:pt x="16" y="28"/>
                  </a:lnTo>
                  <a:lnTo>
                    <a:pt x="16" y="28"/>
                  </a:lnTo>
                  <a:moveTo>
                    <a:pt x="33" y="11"/>
                  </a:moveTo>
                  <a:lnTo>
                    <a:pt x="11" y="28"/>
                  </a:lnTo>
                  <a:lnTo>
                    <a:pt x="11" y="28"/>
                  </a:lnTo>
                  <a:moveTo>
                    <a:pt x="33" y="6"/>
                  </a:moveTo>
                  <a:lnTo>
                    <a:pt x="5" y="17"/>
                  </a:lnTo>
                  <a:lnTo>
                    <a:pt x="5" y="17"/>
                  </a:lnTo>
                  <a:moveTo>
                    <a:pt x="33" y="11"/>
                  </a:moveTo>
                  <a:lnTo>
                    <a:pt x="5" y="22"/>
                  </a:lnTo>
                  <a:lnTo>
                    <a:pt x="5" y="22"/>
                  </a:lnTo>
                  <a:moveTo>
                    <a:pt x="27" y="0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27" y="6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22" y="0"/>
                  </a:move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75" name="Freeform 158">
              <a:extLst>
                <a:ext uri="{FF2B5EF4-FFF2-40B4-BE49-F238E27FC236}">
                  <a16:creationId xmlns:a16="http://schemas.microsoft.com/office/drawing/2014/main" id="{36DA27BA-1183-417E-9588-685A833228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2" y="1289"/>
              <a:ext cx="66" cy="452"/>
            </a:xfrm>
            <a:custGeom>
              <a:avLst/>
              <a:gdLst>
                <a:gd name="T0" fmla="*/ 66 w 66"/>
                <a:gd name="T1" fmla="*/ 0 h 452"/>
                <a:gd name="T2" fmla="*/ 60 w 66"/>
                <a:gd name="T3" fmla="*/ 0 h 452"/>
                <a:gd name="T4" fmla="*/ 60 w 66"/>
                <a:gd name="T5" fmla="*/ 0 h 452"/>
                <a:gd name="T6" fmla="*/ 66 w 66"/>
                <a:gd name="T7" fmla="*/ 435 h 452"/>
                <a:gd name="T8" fmla="*/ 66 w 66"/>
                <a:gd name="T9" fmla="*/ 435 h 452"/>
                <a:gd name="T10" fmla="*/ 66 w 66"/>
                <a:gd name="T11" fmla="*/ 435 h 452"/>
                <a:gd name="T12" fmla="*/ 66 w 66"/>
                <a:gd name="T13" fmla="*/ 369 h 452"/>
                <a:gd name="T14" fmla="*/ 66 w 66"/>
                <a:gd name="T15" fmla="*/ 0 h 452"/>
                <a:gd name="T16" fmla="*/ 66 w 66"/>
                <a:gd name="T17" fmla="*/ 0 h 452"/>
                <a:gd name="T18" fmla="*/ 60 w 66"/>
                <a:gd name="T19" fmla="*/ 5 h 452"/>
                <a:gd name="T20" fmla="*/ 66 w 66"/>
                <a:gd name="T21" fmla="*/ 0 h 452"/>
                <a:gd name="T22" fmla="*/ 66 w 66"/>
                <a:gd name="T23" fmla="*/ 0 h 452"/>
                <a:gd name="T24" fmla="*/ 66 w 66"/>
                <a:gd name="T25" fmla="*/ 435 h 452"/>
                <a:gd name="T26" fmla="*/ 60 w 66"/>
                <a:gd name="T27" fmla="*/ 441 h 452"/>
                <a:gd name="T28" fmla="*/ 60 w 66"/>
                <a:gd name="T29" fmla="*/ 441 h 452"/>
                <a:gd name="T30" fmla="*/ 60 w 66"/>
                <a:gd name="T31" fmla="*/ 11 h 452"/>
                <a:gd name="T32" fmla="*/ 60 w 66"/>
                <a:gd name="T33" fmla="*/ 5 h 452"/>
                <a:gd name="T34" fmla="*/ 60 w 66"/>
                <a:gd name="T35" fmla="*/ 5 h 452"/>
                <a:gd name="T36" fmla="*/ 60 w 66"/>
                <a:gd name="T37" fmla="*/ 441 h 452"/>
                <a:gd name="T38" fmla="*/ 60 w 66"/>
                <a:gd name="T39" fmla="*/ 446 h 452"/>
                <a:gd name="T40" fmla="*/ 60 w 66"/>
                <a:gd name="T41" fmla="*/ 446 h 452"/>
                <a:gd name="T42" fmla="*/ 55 w 66"/>
                <a:gd name="T43" fmla="*/ 16 h 452"/>
                <a:gd name="T44" fmla="*/ 60 w 66"/>
                <a:gd name="T45" fmla="*/ 11 h 452"/>
                <a:gd name="T46" fmla="*/ 60 w 66"/>
                <a:gd name="T47" fmla="*/ 11 h 452"/>
                <a:gd name="T48" fmla="*/ 60 w 66"/>
                <a:gd name="T49" fmla="*/ 446 h 452"/>
                <a:gd name="T50" fmla="*/ 55 w 66"/>
                <a:gd name="T51" fmla="*/ 452 h 452"/>
                <a:gd name="T52" fmla="*/ 55 w 66"/>
                <a:gd name="T53" fmla="*/ 452 h 452"/>
                <a:gd name="T54" fmla="*/ 49 w 66"/>
                <a:gd name="T55" fmla="*/ 16 h 452"/>
                <a:gd name="T56" fmla="*/ 55 w 66"/>
                <a:gd name="T57" fmla="*/ 16 h 452"/>
                <a:gd name="T58" fmla="*/ 55 w 66"/>
                <a:gd name="T59" fmla="*/ 16 h 452"/>
                <a:gd name="T60" fmla="*/ 55 w 66"/>
                <a:gd name="T61" fmla="*/ 452 h 452"/>
                <a:gd name="T62" fmla="*/ 49 w 66"/>
                <a:gd name="T63" fmla="*/ 452 h 452"/>
                <a:gd name="T64" fmla="*/ 49 w 66"/>
                <a:gd name="T65" fmla="*/ 452 h 452"/>
                <a:gd name="T66" fmla="*/ 38 w 66"/>
                <a:gd name="T67" fmla="*/ 22 h 452"/>
                <a:gd name="T68" fmla="*/ 49 w 66"/>
                <a:gd name="T69" fmla="*/ 16 h 452"/>
                <a:gd name="T70" fmla="*/ 49 w 66"/>
                <a:gd name="T71" fmla="*/ 16 h 452"/>
                <a:gd name="T72" fmla="*/ 49 w 66"/>
                <a:gd name="T73" fmla="*/ 452 h 452"/>
                <a:gd name="T74" fmla="*/ 38 w 66"/>
                <a:gd name="T75" fmla="*/ 452 h 452"/>
                <a:gd name="T76" fmla="*/ 38 w 66"/>
                <a:gd name="T77" fmla="*/ 452 h 452"/>
                <a:gd name="T78" fmla="*/ 33 w 66"/>
                <a:gd name="T79" fmla="*/ 22 h 452"/>
                <a:gd name="T80" fmla="*/ 38 w 66"/>
                <a:gd name="T81" fmla="*/ 22 h 452"/>
                <a:gd name="T82" fmla="*/ 38 w 66"/>
                <a:gd name="T83" fmla="*/ 22 h 452"/>
                <a:gd name="T84" fmla="*/ 38 w 66"/>
                <a:gd name="T85" fmla="*/ 452 h 452"/>
                <a:gd name="T86" fmla="*/ 33 w 66"/>
                <a:gd name="T87" fmla="*/ 452 h 452"/>
                <a:gd name="T88" fmla="*/ 33 w 66"/>
                <a:gd name="T89" fmla="*/ 452 h 452"/>
                <a:gd name="T90" fmla="*/ 27 w 66"/>
                <a:gd name="T91" fmla="*/ 22 h 452"/>
                <a:gd name="T92" fmla="*/ 33 w 66"/>
                <a:gd name="T93" fmla="*/ 22 h 452"/>
                <a:gd name="T94" fmla="*/ 33 w 66"/>
                <a:gd name="T95" fmla="*/ 22 h 452"/>
                <a:gd name="T96" fmla="*/ 33 w 66"/>
                <a:gd name="T97" fmla="*/ 452 h 452"/>
                <a:gd name="T98" fmla="*/ 27 w 66"/>
                <a:gd name="T99" fmla="*/ 452 h 452"/>
                <a:gd name="T100" fmla="*/ 27 w 66"/>
                <a:gd name="T101" fmla="*/ 452 h 452"/>
                <a:gd name="T102" fmla="*/ 0 w 66"/>
                <a:gd name="T103" fmla="*/ 402 h 452"/>
                <a:gd name="T104" fmla="*/ 0 w 66"/>
                <a:gd name="T105" fmla="*/ 33 h 452"/>
                <a:gd name="T106" fmla="*/ 0 w 66"/>
                <a:gd name="T107" fmla="*/ 3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" h="452">
                  <a:moveTo>
                    <a:pt x="66" y="0"/>
                  </a:moveTo>
                  <a:lnTo>
                    <a:pt x="60" y="0"/>
                  </a:lnTo>
                  <a:lnTo>
                    <a:pt x="60" y="0"/>
                  </a:lnTo>
                  <a:moveTo>
                    <a:pt x="66" y="435"/>
                  </a:moveTo>
                  <a:lnTo>
                    <a:pt x="66" y="435"/>
                  </a:lnTo>
                  <a:lnTo>
                    <a:pt x="66" y="435"/>
                  </a:lnTo>
                  <a:moveTo>
                    <a:pt x="66" y="369"/>
                  </a:moveTo>
                  <a:lnTo>
                    <a:pt x="66" y="0"/>
                  </a:lnTo>
                  <a:lnTo>
                    <a:pt x="66" y="0"/>
                  </a:lnTo>
                  <a:moveTo>
                    <a:pt x="60" y="5"/>
                  </a:moveTo>
                  <a:lnTo>
                    <a:pt x="66" y="0"/>
                  </a:lnTo>
                  <a:lnTo>
                    <a:pt x="66" y="0"/>
                  </a:lnTo>
                  <a:moveTo>
                    <a:pt x="66" y="435"/>
                  </a:moveTo>
                  <a:lnTo>
                    <a:pt x="60" y="441"/>
                  </a:lnTo>
                  <a:lnTo>
                    <a:pt x="60" y="441"/>
                  </a:lnTo>
                  <a:moveTo>
                    <a:pt x="60" y="11"/>
                  </a:moveTo>
                  <a:lnTo>
                    <a:pt x="60" y="5"/>
                  </a:lnTo>
                  <a:lnTo>
                    <a:pt x="60" y="5"/>
                  </a:lnTo>
                  <a:moveTo>
                    <a:pt x="60" y="441"/>
                  </a:moveTo>
                  <a:lnTo>
                    <a:pt x="60" y="446"/>
                  </a:lnTo>
                  <a:lnTo>
                    <a:pt x="60" y="446"/>
                  </a:lnTo>
                  <a:moveTo>
                    <a:pt x="55" y="16"/>
                  </a:moveTo>
                  <a:lnTo>
                    <a:pt x="60" y="11"/>
                  </a:lnTo>
                  <a:lnTo>
                    <a:pt x="60" y="11"/>
                  </a:lnTo>
                  <a:moveTo>
                    <a:pt x="60" y="446"/>
                  </a:moveTo>
                  <a:lnTo>
                    <a:pt x="55" y="452"/>
                  </a:lnTo>
                  <a:lnTo>
                    <a:pt x="55" y="452"/>
                  </a:lnTo>
                  <a:moveTo>
                    <a:pt x="49" y="16"/>
                  </a:moveTo>
                  <a:lnTo>
                    <a:pt x="55" y="16"/>
                  </a:lnTo>
                  <a:lnTo>
                    <a:pt x="55" y="16"/>
                  </a:lnTo>
                  <a:moveTo>
                    <a:pt x="55" y="452"/>
                  </a:moveTo>
                  <a:lnTo>
                    <a:pt x="49" y="452"/>
                  </a:lnTo>
                  <a:lnTo>
                    <a:pt x="49" y="452"/>
                  </a:lnTo>
                  <a:moveTo>
                    <a:pt x="38" y="22"/>
                  </a:moveTo>
                  <a:lnTo>
                    <a:pt x="49" y="16"/>
                  </a:lnTo>
                  <a:lnTo>
                    <a:pt x="49" y="16"/>
                  </a:lnTo>
                  <a:moveTo>
                    <a:pt x="49" y="452"/>
                  </a:moveTo>
                  <a:lnTo>
                    <a:pt x="38" y="452"/>
                  </a:lnTo>
                  <a:lnTo>
                    <a:pt x="38" y="452"/>
                  </a:lnTo>
                  <a:moveTo>
                    <a:pt x="33" y="22"/>
                  </a:moveTo>
                  <a:lnTo>
                    <a:pt x="38" y="22"/>
                  </a:lnTo>
                  <a:lnTo>
                    <a:pt x="38" y="22"/>
                  </a:lnTo>
                  <a:moveTo>
                    <a:pt x="38" y="452"/>
                  </a:moveTo>
                  <a:lnTo>
                    <a:pt x="33" y="452"/>
                  </a:lnTo>
                  <a:lnTo>
                    <a:pt x="33" y="452"/>
                  </a:lnTo>
                  <a:moveTo>
                    <a:pt x="27" y="22"/>
                  </a:moveTo>
                  <a:lnTo>
                    <a:pt x="33" y="22"/>
                  </a:lnTo>
                  <a:lnTo>
                    <a:pt x="33" y="22"/>
                  </a:lnTo>
                  <a:moveTo>
                    <a:pt x="33" y="452"/>
                  </a:moveTo>
                  <a:lnTo>
                    <a:pt x="27" y="452"/>
                  </a:lnTo>
                  <a:lnTo>
                    <a:pt x="27" y="452"/>
                  </a:lnTo>
                  <a:moveTo>
                    <a:pt x="0" y="402"/>
                  </a:move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76" name="Freeform 159">
              <a:extLst>
                <a:ext uri="{FF2B5EF4-FFF2-40B4-BE49-F238E27FC236}">
                  <a16:creationId xmlns:a16="http://schemas.microsoft.com/office/drawing/2014/main" id="{75FA70F4-C90F-41B2-A211-5651EC93FB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" y="1548"/>
              <a:ext cx="55" cy="39"/>
            </a:xfrm>
            <a:custGeom>
              <a:avLst/>
              <a:gdLst>
                <a:gd name="T0" fmla="*/ 49 w 55"/>
                <a:gd name="T1" fmla="*/ 17 h 39"/>
                <a:gd name="T2" fmla="*/ 27 w 55"/>
                <a:gd name="T3" fmla="*/ 33 h 39"/>
                <a:gd name="T4" fmla="*/ 27 w 55"/>
                <a:gd name="T5" fmla="*/ 33 h 39"/>
                <a:gd name="T6" fmla="*/ 55 w 55"/>
                <a:gd name="T7" fmla="*/ 28 h 39"/>
                <a:gd name="T8" fmla="*/ 33 w 55"/>
                <a:gd name="T9" fmla="*/ 39 h 39"/>
                <a:gd name="T10" fmla="*/ 33 w 55"/>
                <a:gd name="T11" fmla="*/ 39 h 39"/>
                <a:gd name="T12" fmla="*/ 44 w 55"/>
                <a:gd name="T13" fmla="*/ 17 h 39"/>
                <a:gd name="T14" fmla="*/ 22 w 55"/>
                <a:gd name="T15" fmla="*/ 28 h 39"/>
                <a:gd name="T16" fmla="*/ 22 w 55"/>
                <a:gd name="T17" fmla="*/ 28 h 39"/>
                <a:gd name="T18" fmla="*/ 49 w 55"/>
                <a:gd name="T19" fmla="*/ 22 h 39"/>
                <a:gd name="T20" fmla="*/ 27 w 55"/>
                <a:gd name="T21" fmla="*/ 39 h 39"/>
                <a:gd name="T22" fmla="*/ 27 w 55"/>
                <a:gd name="T23" fmla="*/ 39 h 39"/>
                <a:gd name="T24" fmla="*/ 38 w 55"/>
                <a:gd name="T25" fmla="*/ 11 h 39"/>
                <a:gd name="T26" fmla="*/ 16 w 55"/>
                <a:gd name="T27" fmla="*/ 28 h 39"/>
                <a:gd name="T28" fmla="*/ 16 w 55"/>
                <a:gd name="T29" fmla="*/ 28 h 39"/>
                <a:gd name="T30" fmla="*/ 44 w 55"/>
                <a:gd name="T31" fmla="*/ 22 h 39"/>
                <a:gd name="T32" fmla="*/ 22 w 55"/>
                <a:gd name="T33" fmla="*/ 33 h 39"/>
                <a:gd name="T34" fmla="*/ 22 w 55"/>
                <a:gd name="T35" fmla="*/ 33 h 39"/>
                <a:gd name="T36" fmla="*/ 33 w 55"/>
                <a:gd name="T37" fmla="*/ 11 h 39"/>
                <a:gd name="T38" fmla="*/ 11 w 55"/>
                <a:gd name="T39" fmla="*/ 22 h 39"/>
                <a:gd name="T40" fmla="*/ 11 w 55"/>
                <a:gd name="T41" fmla="*/ 22 h 39"/>
                <a:gd name="T42" fmla="*/ 38 w 55"/>
                <a:gd name="T43" fmla="*/ 17 h 39"/>
                <a:gd name="T44" fmla="*/ 16 w 55"/>
                <a:gd name="T45" fmla="*/ 33 h 39"/>
                <a:gd name="T46" fmla="*/ 16 w 55"/>
                <a:gd name="T47" fmla="*/ 33 h 39"/>
                <a:gd name="T48" fmla="*/ 33 w 55"/>
                <a:gd name="T49" fmla="*/ 5 h 39"/>
                <a:gd name="T50" fmla="*/ 5 w 55"/>
                <a:gd name="T51" fmla="*/ 22 h 39"/>
                <a:gd name="T52" fmla="*/ 5 w 55"/>
                <a:gd name="T53" fmla="*/ 22 h 39"/>
                <a:gd name="T54" fmla="*/ 33 w 55"/>
                <a:gd name="T55" fmla="*/ 17 h 39"/>
                <a:gd name="T56" fmla="*/ 11 w 55"/>
                <a:gd name="T57" fmla="*/ 28 h 39"/>
                <a:gd name="T58" fmla="*/ 11 w 55"/>
                <a:gd name="T59" fmla="*/ 28 h 39"/>
                <a:gd name="T60" fmla="*/ 27 w 55"/>
                <a:gd name="T61" fmla="*/ 5 h 39"/>
                <a:gd name="T62" fmla="*/ 0 w 55"/>
                <a:gd name="T63" fmla="*/ 17 h 39"/>
                <a:gd name="T64" fmla="*/ 0 w 55"/>
                <a:gd name="T65" fmla="*/ 17 h 39"/>
                <a:gd name="T66" fmla="*/ 33 w 55"/>
                <a:gd name="T67" fmla="*/ 11 h 39"/>
                <a:gd name="T68" fmla="*/ 5 w 55"/>
                <a:gd name="T69" fmla="*/ 28 h 39"/>
                <a:gd name="T70" fmla="*/ 5 w 55"/>
                <a:gd name="T71" fmla="*/ 28 h 39"/>
                <a:gd name="T72" fmla="*/ 27 w 55"/>
                <a:gd name="T73" fmla="*/ 11 h 39"/>
                <a:gd name="T74" fmla="*/ 0 w 55"/>
                <a:gd name="T75" fmla="*/ 22 h 39"/>
                <a:gd name="T76" fmla="*/ 0 w 55"/>
                <a:gd name="T77" fmla="*/ 22 h 39"/>
                <a:gd name="T78" fmla="*/ 22 w 55"/>
                <a:gd name="T79" fmla="*/ 0 h 39"/>
                <a:gd name="T80" fmla="*/ 0 w 55"/>
                <a:gd name="T81" fmla="*/ 17 h 39"/>
                <a:gd name="T82" fmla="*/ 0 w 55"/>
                <a:gd name="T83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" h="39">
                  <a:moveTo>
                    <a:pt x="49" y="17"/>
                  </a:moveTo>
                  <a:lnTo>
                    <a:pt x="27" y="33"/>
                  </a:lnTo>
                  <a:lnTo>
                    <a:pt x="27" y="33"/>
                  </a:lnTo>
                  <a:moveTo>
                    <a:pt x="55" y="28"/>
                  </a:moveTo>
                  <a:lnTo>
                    <a:pt x="33" y="39"/>
                  </a:lnTo>
                  <a:lnTo>
                    <a:pt x="33" y="39"/>
                  </a:lnTo>
                  <a:moveTo>
                    <a:pt x="44" y="17"/>
                  </a:moveTo>
                  <a:lnTo>
                    <a:pt x="22" y="28"/>
                  </a:lnTo>
                  <a:lnTo>
                    <a:pt x="22" y="28"/>
                  </a:lnTo>
                  <a:moveTo>
                    <a:pt x="49" y="22"/>
                  </a:moveTo>
                  <a:lnTo>
                    <a:pt x="27" y="39"/>
                  </a:lnTo>
                  <a:lnTo>
                    <a:pt x="27" y="39"/>
                  </a:lnTo>
                  <a:moveTo>
                    <a:pt x="38" y="11"/>
                  </a:moveTo>
                  <a:lnTo>
                    <a:pt x="16" y="28"/>
                  </a:lnTo>
                  <a:lnTo>
                    <a:pt x="16" y="28"/>
                  </a:lnTo>
                  <a:moveTo>
                    <a:pt x="44" y="22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33" y="11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8" y="17"/>
                  </a:moveTo>
                  <a:lnTo>
                    <a:pt x="16" y="33"/>
                  </a:lnTo>
                  <a:lnTo>
                    <a:pt x="16" y="33"/>
                  </a:lnTo>
                  <a:moveTo>
                    <a:pt x="33" y="5"/>
                  </a:moveTo>
                  <a:lnTo>
                    <a:pt x="5" y="22"/>
                  </a:lnTo>
                  <a:lnTo>
                    <a:pt x="5" y="22"/>
                  </a:lnTo>
                  <a:moveTo>
                    <a:pt x="33" y="17"/>
                  </a:moveTo>
                  <a:lnTo>
                    <a:pt x="11" y="28"/>
                  </a:lnTo>
                  <a:lnTo>
                    <a:pt x="11" y="28"/>
                  </a:lnTo>
                  <a:moveTo>
                    <a:pt x="27" y="5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33" y="11"/>
                  </a:moveTo>
                  <a:lnTo>
                    <a:pt x="5" y="28"/>
                  </a:lnTo>
                  <a:lnTo>
                    <a:pt x="5" y="28"/>
                  </a:lnTo>
                  <a:moveTo>
                    <a:pt x="27" y="11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22" y="0"/>
                  </a:moveTo>
                  <a:lnTo>
                    <a:pt x="0" y="17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77" name="Freeform 160">
              <a:extLst>
                <a:ext uri="{FF2B5EF4-FFF2-40B4-BE49-F238E27FC236}">
                  <a16:creationId xmlns:a16="http://schemas.microsoft.com/office/drawing/2014/main" id="{91E62FDF-CD11-450B-8C4C-E263F7EBFA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9" y="1333"/>
              <a:ext cx="66" cy="237"/>
            </a:xfrm>
            <a:custGeom>
              <a:avLst/>
              <a:gdLst>
                <a:gd name="T0" fmla="*/ 66 w 66"/>
                <a:gd name="T1" fmla="*/ 143 h 237"/>
                <a:gd name="T2" fmla="*/ 66 w 66"/>
                <a:gd name="T3" fmla="*/ 88 h 237"/>
                <a:gd name="T4" fmla="*/ 66 w 66"/>
                <a:gd name="T5" fmla="*/ 88 h 237"/>
                <a:gd name="T6" fmla="*/ 0 w 66"/>
                <a:gd name="T7" fmla="*/ 237 h 237"/>
                <a:gd name="T8" fmla="*/ 0 w 66"/>
                <a:gd name="T9" fmla="*/ 220 h 237"/>
                <a:gd name="T10" fmla="*/ 0 w 66"/>
                <a:gd name="T11" fmla="*/ 220 h 237"/>
                <a:gd name="T12" fmla="*/ 0 w 66"/>
                <a:gd name="T13" fmla="*/ 50 h 237"/>
                <a:gd name="T14" fmla="*/ 0 w 66"/>
                <a:gd name="T15" fmla="*/ 0 h 237"/>
                <a:gd name="T16" fmla="*/ 0 w 66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37">
                  <a:moveTo>
                    <a:pt x="66" y="143"/>
                  </a:moveTo>
                  <a:lnTo>
                    <a:pt x="66" y="88"/>
                  </a:lnTo>
                  <a:lnTo>
                    <a:pt x="66" y="88"/>
                  </a:lnTo>
                  <a:moveTo>
                    <a:pt x="0" y="237"/>
                  </a:moveTo>
                  <a:lnTo>
                    <a:pt x="0" y="220"/>
                  </a:lnTo>
                  <a:lnTo>
                    <a:pt x="0" y="220"/>
                  </a:lnTo>
                  <a:moveTo>
                    <a:pt x="0" y="5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78" name="Freeform 161">
              <a:extLst>
                <a:ext uri="{FF2B5EF4-FFF2-40B4-BE49-F238E27FC236}">
                  <a16:creationId xmlns:a16="http://schemas.microsoft.com/office/drawing/2014/main" id="{B3F1739A-3368-41E3-8C41-BBD1E75E2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4" y="1537"/>
              <a:ext cx="50" cy="33"/>
            </a:xfrm>
            <a:custGeom>
              <a:avLst/>
              <a:gdLst>
                <a:gd name="T0" fmla="*/ 50 w 50"/>
                <a:gd name="T1" fmla="*/ 16 h 33"/>
                <a:gd name="T2" fmla="*/ 28 w 50"/>
                <a:gd name="T3" fmla="*/ 33 h 33"/>
                <a:gd name="T4" fmla="*/ 28 w 50"/>
                <a:gd name="T5" fmla="*/ 33 h 33"/>
                <a:gd name="T6" fmla="*/ 44 w 50"/>
                <a:gd name="T7" fmla="*/ 11 h 33"/>
                <a:gd name="T8" fmla="*/ 22 w 50"/>
                <a:gd name="T9" fmla="*/ 22 h 33"/>
                <a:gd name="T10" fmla="*/ 22 w 50"/>
                <a:gd name="T11" fmla="*/ 22 h 33"/>
                <a:gd name="T12" fmla="*/ 39 w 50"/>
                <a:gd name="T13" fmla="*/ 5 h 33"/>
                <a:gd name="T14" fmla="*/ 17 w 50"/>
                <a:gd name="T15" fmla="*/ 22 h 33"/>
                <a:gd name="T16" fmla="*/ 17 w 50"/>
                <a:gd name="T17" fmla="*/ 22 h 33"/>
                <a:gd name="T18" fmla="*/ 44 w 50"/>
                <a:gd name="T19" fmla="*/ 16 h 33"/>
                <a:gd name="T20" fmla="*/ 22 w 50"/>
                <a:gd name="T21" fmla="*/ 28 h 33"/>
                <a:gd name="T22" fmla="*/ 22 w 50"/>
                <a:gd name="T23" fmla="*/ 28 h 33"/>
                <a:gd name="T24" fmla="*/ 33 w 50"/>
                <a:gd name="T25" fmla="*/ 5 h 33"/>
                <a:gd name="T26" fmla="*/ 11 w 50"/>
                <a:gd name="T27" fmla="*/ 16 h 33"/>
                <a:gd name="T28" fmla="*/ 11 w 50"/>
                <a:gd name="T29" fmla="*/ 16 h 33"/>
                <a:gd name="T30" fmla="*/ 39 w 50"/>
                <a:gd name="T31" fmla="*/ 11 h 33"/>
                <a:gd name="T32" fmla="*/ 17 w 50"/>
                <a:gd name="T33" fmla="*/ 28 h 33"/>
                <a:gd name="T34" fmla="*/ 17 w 50"/>
                <a:gd name="T35" fmla="*/ 28 h 33"/>
                <a:gd name="T36" fmla="*/ 33 w 50"/>
                <a:gd name="T37" fmla="*/ 11 h 33"/>
                <a:gd name="T38" fmla="*/ 11 w 50"/>
                <a:gd name="T39" fmla="*/ 22 h 33"/>
                <a:gd name="T40" fmla="*/ 11 w 50"/>
                <a:gd name="T41" fmla="*/ 22 h 33"/>
                <a:gd name="T42" fmla="*/ 28 w 50"/>
                <a:gd name="T43" fmla="*/ 0 h 33"/>
                <a:gd name="T44" fmla="*/ 6 w 50"/>
                <a:gd name="T45" fmla="*/ 16 h 33"/>
                <a:gd name="T46" fmla="*/ 6 w 50"/>
                <a:gd name="T47" fmla="*/ 16 h 33"/>
                <a:gd name="T48" fmla="*/ 28 w 50"/>
                <a:gd name="T49" fmla="*/ 5 h 33"/>
                <a:gd name="T50" fmla="*/ 6 w 50"/>
                <a:gd name="T51" fmla="*/ 22 h 33"/>
                <a:gd name="T52" fmla="*/ 6 w 50"/>
                <a:gd name="T53" fmla="*/ 22 h 33"/>
                <a:gd name="T54" fmla="*/ 28 w 50"/>
                <a:gd name="T55" fmla="*/ 0 h 33"/>
                <a:gd name="T56" fmla="*/ 0 w 50"/>
                <a:gd name="T57" fmla="*/ 11 h 33"/>
                <a:gd name="T58" fmla="*/ 0 w 50"/>
                <a:gd name="T59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33">
                  <a:moveTo>
                    <a:pt x="50" y="16"/>
                  </a:moveTo>
                  <a:lnTo>
                    <a:pt x="28" y="33"/>
                  </a:lnTo>
                  <a:lnTo>
                    <a:pt x="28" y="33"/>
                  </a:lnTo>
                  <a:moveTo>
                    <a:pt x="44" y="11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39" y="5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44" y="16"/>
                  </a:moveTo>
                  <a:lnTo>
                    <a:pt x="22" y="28"/>
                  </a:lnTo>
                  <a:lnTo>
                    <a:pt x="22" y="28"/>
                  </a:lnTo>
                  <a:moveTo>
                    <a:pt x="33" y="5"/>
                  </a:moveTo>
                  <a:lnTo>
                    <a:pt x="11" y="16"/>
                  </a:lnTo>
                  <a:lnTo>
                    <a:pt x="11" y="16"/>
                  </a:lnTo>
                  <a:moveTo>
                    <a:pt x="39" y="11"/>
                  </a:moveTo>
                  <a:lnTo>
                    <a:pt x="17" y="28"/>
                  </a:lnTo>
                  <a:lnTo>
                    <a:pt x="17" y="28"/>
                  </a:lnTo>
                  <a:moveTo>
                    <a:pt x="33" y="11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28" y="0"/>
                  </a:moveTo>
                  <a:lnTo>
                    <a:pt x="6" y="16"/>
                  </a:lnTo>
                  <a:lnTo>
                    <a:pt x="6" y="16"/>
                  </a:lnTo>
                  <a:moveTo>
                    <a:pt x="28" y="5"/>
                  </a:moveTo>
                  <a:lnTo>
                    <a:pt x="6" y="22"/>
                  </a:lnTo>
                  <a:lnTo>
                    <a:pt x="6" y="22"/>
                  </a:lnTo>
                  <a:moveTo>
                    <a:pt x="28" y="0"/>
                  </a:move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79" name="Freeform 162">
              <a:extLst>
                <a:ext uri="{FF2B5EF4-FFF2-40B4-BE49-F238E27FC236}">
                  <a16:creationId xmlns:a16="http://schemas.microsoft.com/office/drawing/2014/main" id="{5B7E916F-BE28-469E-B787-8B7EB037A0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4" y="2375"/>
              <a:ext cx="77" cy="105"/>
            </a:xfrm>
            <a:custGeom>
              <a:avLst/>
              <a:gdLst>
                <a:gd name="T0" fmla="*/ 77 w 77"/>
                <a:gd name="T1" fmla="*/ 94 h 105"/>
                <a:gd name="T2" fmla="*/ 77 w 77"/>
                <a:gd name="T3" fmla="*/ 94 h 105"/>
                <a:gd name="T4" fmla="*/ 72 w 77"/>
                <a:gd name="T5" fmla="*/ 94 h 105"/>
                <a:gd name="T6" fmla="*/ 66 w 77"/>
                <a:gd name="T7" fmla="*/ 99 h 105"/>
                <a:gd name="T8" fmla="*/ 66 w 77"/>
                <a:gd name="T9" fmla="*/ 99 h 105"/>
                <a:gd name="T10" fmla="*/ 55 w 77"/>
                <a:gd name="T11" fmla="*/ 105 h 105"/>
                <a:gd name="T12" fmla="*/ 44 w 77"/>
                <a:gd name="T13" fmla="*/ 105 h 105"/>
                <a:gd name="T14" fmla="*/ 44 w 77"/>
                <a:gd name="T15" fmla="*/ 105 h 105"/>
                <a:gd name="T16" fmla="*/ 33 w 77"/>
                <a:gd name="T17" fmla="*/ 105 h 105"/>
                <a:gd name="T18" fmla="*/ 28 w 77"/>
                <a:gd name="T19" fmla="*/ 105 h 105"/>
                <a:gd name="T20" fmla="*/ 28 w 77"/>
                <a:gd name="T21" fmla="*/ 105 h 105"/>
                <a:gd name="T22" fmla="*/ 17 w 77"/>
                <a:gd name="T23" fmla="*/ 99 h 105"/>
                <a:gd name="T24" fmla="*/ 6 w 77"/>
                <a:gd name="T25" fmla="*/ 99 h 105"/>
                <a:gd name="T26" fmla="*/ 6 w 77"/>
                <a:gd name="T27" fmla="*/ 99 h 105"/>
                <a:gd name="T28" fmla="*/ 0 w 77"/>
                <a:gd name="T29" fmla="*/ 94 h 105"/>
                <a:gd name="T30" fmla="*/ 0 w 77"/>
                <a:gd name="T31" fmla="*/ 88 h 105"/>
                <a:gd name="T32" fmla="*/ 0 w 77"/>
                <a:gd name="T33" fmla="*/ 88 h 105"/>
                <a:gd name="T34" fmla="*/ 0 w 77"/>
                <a:gd name="T35" fmla="*/ 83 h 105"/>
                <a:gd name="T36" fmla="*/ 77 w 77"/>
                <a:gd name="T37" fmla="*/ 66 h 105"/>
                <a:gd name="T38" fmla="*/ 44 w 77"/>
                <a:gd name="T39" fmla="*/ 44 h 105"/>
                <a:gd name="T40" fmla="*/ 33 w 77"/>
                <a:gd name="T41" fmla="*/ 44 h 105"/>
                <a:gd name="T42" fmla="*/ 28 w 77"/>
                <a:gd name="T43" fmla="*/ 44 h 105"/>
                <a:gd name="T44" fmla="*/ 28 w 77"/>
                <a:gd name="T45" fmla="*/ 44 h 105"/>
                <a:gd name="T46" fmla="*/ 17 w 77"/>
                <a:gd name="T47" fmla="*/ 44 h 105"/>
                <a:gd name="T48" fmla="*/ 6 w 77"/>
                <a:gd name="T49" fmla="*/ 39 h 105"/>
                <a:gd name="T50" fmla="*/ 6 w 77"/>
                <a:gd name="T51" fmla="*/ 39 h 105"/>
                <a:gd name="T52" fmla="*/ 0 w 77"/>
                <a:gd name="T53" fmla="*/ 33 h 105"/>
                <a:gd name="T54" fmla="*/ 0 w 77"/>
                <a:gd name="T55" fmla="*/ 27 h 105"/>
                <a:gd name="T56" fmla="*/ 0 w 77"/>
                <a:gd name="T57" fmla="*/ 27 h 105"/>
                <a:gd name="T58" fmla="*/ 0 w 77"/>
                <a:gd name="T59" fmla="*/ 22 h 105"/>
                <a:gd name="T60" fmla="*/ 0 w 77"/>
                <a:gd name="T61" fmla="*/ 83 h 105"/>
                <a:gd name="T62" fmla="*/ 61 w 77"/>
                <a:gd name="T63" fmla="*/ 0 h 105"/>
                <a:gd name="T64" fmla="*/ 61 w 77"/>
                <a:gd name="T65" fmla="*/ 5 h 105"/>
                <a:gd name="T66" fmla="*/ 72 w 77"/>
                <a:gd name="T67" fmla="*/ 5 h 105"/>
                <a:gd name="T68" fmla="*/ 72 w 77"/>
                <a:gd name="T69" fmla="*/ 5 h 105"/>
                <a:gd name="T70" fmla="*/ 77 w 77"/>
                <a:gd name="T71" fmla="*/ 11 h 105"/>
                <a:gd name="T72" fmla="*/ 77 w 77"/>
                <a:gd name="T73" fmla="*/ 1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05">
                  <a:moveTo>
                    <a:pt x="77" y="83"/>
                  </a:moveTo>
                  <a:lnTo>
                    <a:pt x="77" y="94"/>
                  </a:lnTo>
                  <a:lnTo>
                    <a:pt x="77" y="94"/>
                  </a:lnTo>
                  <a:moveTo>
                    <a:pt x="77" y="94"/>
                  </a:moveTo>
                  <a:lnTo>
                    <a:pt x="72" y="94"/>
                  </a:lnTo>
                  <a:lnTo>
                    <a:pt x="72" y="94"/>
                  </a:lnTo>
                  <a:moveTo>
                    <a:pt x="72" y="94"/>
                  </a:moveTo>
                  <a:lnTo>
                    <a:pt x="66" y="99"/>
                  </a:lnTo>
                  <a:lnTo>
                    <a:pt x="66" y="99"/>
                  </a:lnTo>
                  <a:moveTo>
                    <a:pt x="66" y="99"/>
                  </a:moveTo>
                  <a:lnTo>
                    <a:pt x="55" y="105"/>
                  </a:lnTo>
                  <a:lnTo>
                    <a:pt x="55" y="105"/>
                  </a:lnTo>
                  <a:moveTo>
                    <a:pt x="55" y="105"/>
                  </a:moveTo>
                  <a:lnTo>
                    <a:pt x="44" y="105"/>
                  </a:lnTo>
                  <a:lnTo>
                    <a:pt x="44" y="105"/>
                  </a:lnTo>
                  <a:moveTo>
                    <a:pt x="44" y="105"/>
                  </a:moveTo>
                  <a:lnTo>
                    <a:pt x="33" y="105"/>
                  </a:lnTo>
                  <a:lnTo>
                    <a:pt x="33" y="105"/>
                  </a:lnTo>
                  <a:moveTo>
                    <a:pt x="33" y="105"/>
                  </a:moveTo>
                  <a:lnTo>
                    <a:pt x="28" y="105"/>
                  </a:lnTo>
                  <a:lnTo>
                    <a:pt x="28" y="105"/>
                  </a:lnTo>
                  <a:moveTo>
                    <a:pt x="28" y="105"/>
                  </a:moveTo>
                  <a:lnTo>
                    <a:pt x="17" y="99"/>
                  </a:lnTo>
                  <a:lnTo>
                    <a:pt x="17" y="99"/>
                  </a:lnTo>
                  <a:moveTo>
                    <a:pt x="17" y="99"/>
                  </a:moveTo>
                  <a:lnTo>
                    <a:pt x="6" y="99"/>
                  </a:lnTo>
                  <a:lnTo>
                    <a:pt x="6" y="99"/>
                  </a:lnTo>
                  <a:moveTo>
                    <a:pt x="6" y="99"/>
                  </a:moveTo>
                  <a:lnTo>
                    <a:pt x="0" y="94"/>
                  </a:lnTo>
                  <a:lnTo>
                    <a:pt x="0" y="94"/>
                  </a:lnTo>
                  <a:moveTo>
                    <a:pt x="0" y="94"/>
                  </a:moveTo>
                  <a:lnTo>
                    <a:pt x="0" y="88"/>
                  </a:lnTo>
                  <a:lnTo>
                    <a:pt x="0" y="88"/>
                  </a:lnTo>
                  <a:moveTo>
                    <a:pt x="0" y="88"/>
                  </a:moveTo>
                  <a:lnTo>
                    <a:pt x="0" y="83"/>
                  </a:lnTo>
                  <a:lnTo>
                    <a:pt x="0" y="83"/>
                  </a:lnTo>
                  <a:moveTo>
                    <a:pt x="77" y="83"/>
                  </a:moveTo>
                  <a:lnTo>
                    <a:pt x="77" y="66"/>
                  </a:lnTo>
                  <a:lnTo>
                    <a:pt x="77" y="66"/>
                  </a:lnTo>
                  <a:moveTo>
                    <a:pt x="44" y="44"/>
                  </a:moveTo>
                  <a:lnTo>
                    <a:pt x="33" y="44"/>
                  </a:lnTo>
                  <a:lnTo>
                    <a:pt x="33" y="44"/>
                  </a:lnTo>
                  <a:moveTo>
                    <a:pt x="33" y="44"/>
                  </a:moveTo>
                  <a:lnTo>
                    <a:pt x="28" y="44"/>
                  </a:lnTo>
                  <a:lnTo>
                    <a:pt x="28" y="44"/>
                  </a:lnTo>
                  <a:moveTo>
                    <a:pt x="28" y="44"/>
                  </a:moveTo>
                  <a:lnTo>
                    <a:pt x="17" y="44"/>
                  </a:lnTo>
                  <a:lnTo>
                    <a:pt x="17" y="44"/>
                  </a:lnTo>
                  <a:moveTo>
                    <a:pt x="17" y="44"/>
                  </a:moveTo>
                  <a:lnTo>
                    <a:pt x="6" y="39"/>
                  </a:lnTo>
                  <a:lnTo>
                    <a:pt x="6" y="39"/>
                  </a:lnTo>
                  <a:moveTo>
                    <a:pt x="6" y="39"/>
                  </a:moveTo>
                  <a:lnTo>
                    <a:pt x="0" y="33"/>
                  </a:lnTo>
                  <a:lnTo>
                    <a:pt x="0" y="33"/>
                  </a:lnTo>
                  <a:moveTo>
                    <a:pt x="0" y="33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0" y="22"/>
                  </a:moveTo>
                  <a:lnTo>
                    <a:pt x="0" y="83"/>
                  </a:lnTo>
                  <a:lnTo>
                    <a:pt x="0" y="83"/>
                  </a:lnTo>
                  <a:moveTo>
                    <a:pt x="61" y="0"/>
                  </a:moveTo>
                  <a:lnTo>
                    <a:pt x="61" y="5"/>
                  </a:lnTo>
                  <a:lnTo>
                    <a:pt x="61" y="5"/>
                  </a:lnTo>
                  <a:moveTo>
                    <a:pt x="61" y="5"/>
                  </a:moveTo>
                  <a:lnTo>
                    <a:pt x="72" y="5"/>
                  </a:lnTo>
                  <a:lnTo>
                    <a:pt x="72" y="5"/>
                  </a:lnTo>
                  <a:moveTo>
                    <a:pt x="72" y="5"/>
                  </a:moveTo>
                  <a:lnTo>
                    <a:pt x="77" y="11"/>
                  </a:lnTo>
                  <a:lnTo>
                    <a:pt x="77" y="11"/>
                  </a:lnTo>
                  <a:moveTo>
                    <a:pt x="77" y="11"/>
                  </a:moveTo>
                  <a:lnTo>
                    <a:pt x="77" y="16"/>
                  </a:lnTo>
                  <a:lnTo>
                    <a:pt x="77" y="16"/>
                  </a:lnTo>
                </a:path>
              </a:pathLst>
            </a:custGeom>
            <a:noFill/>
            <a:ln w="0">
              <a:solidFill>
                <a:srgbClr val="00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80" name="Freeform 163">
              <a:extLst>
                <a:ext uri="{FF2B5EF4-FFF2-40B4-BE49-F238E27FC236}">
                  <a16:creationId xmlns:a16="http://schemas.microsoft.com/office/drawing/2014/main" id="{2BAE7214-9657-408B-85BE-A88BB13FF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2" y="1520"/>
              <a:ext cx="50" cy="33"/>
            </a:xfrm>
            <a:custGeom>
              <a:avLst/>
              <a:gdLst>
                <a:gd name="T0" fmla="*/ 44 w 50"/>
                <a:gd name="T1" fmla="*/ 11 h 33"/>
                <a:gd name="T2" fmla="*/ 22 w 50"/>
                <a:gd name="T3" fmla="*/ 28 h 33"/>
                <a:gd name="T4" fmla="*/ 22 w 50"/>
                <a:gd name="T5" fmla="*/ 28 h 33"/>
                <a:gd name="T6" fmla="*/ 50 w 50"/>
                <a:gd name="T7" fmla="*/ 22 h 33"/>
                <a:gd name="T8" fmla="*/ 22 w 50"/>
                <a:gd name="T9" fmla="*/ 33 h 33"/>
                <a:gd name="T10" fmla="*/ 22 w 50"/>
                <a:gd name="T11" fmla="*/ 33 h 33"/>
                <a:gd name="T12" fmla="*/ 44 w 50"/>
                <a:gd name="T13" fmla="*/ 17 h 33"/>
                <a:gd name="T14" fmla="*/ 22 w 50"/>
                <a:gd name="T15" fmla="*/ 33 h 33"/>
                <a:gd name="T16" fmla="*/ 22 w 50"/>
                <a:gd name="T17" fmla="*/ 33 h 33"/>
                <a:gd name="T18" fmla="*/ 39 w 50"/>
                <a:gd name="T19" fmla="*/ 11 h 33"/>
                <a:gd name="T20" fmla="*/ 17 w 50"/>
                <a:gd name="T21" fmla="*/ 22 h 33"/>
                <a:gd name="T22" fmla="*/ 17 w 50"/>
                <a:gd name="T23" fmla="*/ 22 h 33"/>
                <a:gd name="T24" fmla="*/ 33 w 50"/>
                <a:gd name="T25" fmla="*/ 6 h 33"/>
                <a:gd name="T26" fmla="*/ 11 w 50"/>
                <a:gd name="T27" fmla="*/ 22 h 33"/>
                <a:gd name="T28" fmla="*/ 11 w 50"/>
                <a:gd name="T29" fmla="*/ 22 h 33"/>
                <a:gd name="T30" fmla="*/ 39 w 50"/>
                <a:gd name="T31" fmla="*/ 17 h 33"/>
                <a:gd name="T32" fmla="*/ 17 w 50"/>
                <a:gd name="T33" fmla="*/ 28 h 33"/>
                <a:gd name="T34" fmla="*/ 17 w 50"/>
                <a:gd name="T35" fmla="*/ 28 h 33"/>
                <a:gd name="T36" fmla="*/ 28 w 50"/>
                <a:gd name="T37" fmla="*/ 6 h 33"/>
                <a:gd name="T38" fmla="*/ 6 w 50"/>
                <a:gd name="T39" fmla="*/ 17 h 33"/>
                <a:gd name="T40" fmla="*/ 6 w 50"/>
                <a:gd name="T41" fmla="*/ 17 h 33"/>
                <a:gd name="T42" fmla="*/ 33 w 50"/>
                <a:gd name="T43" fmla="*/ 11 h 33"/>
                <a:gd name="T44" fmla="*/ 11 w 50"/>
                <a:gd name="T45" fmla="*/ 28 h 33"/>
                <a:gd name="T46" fmla="*/ 11 w 50"/>
                <a:gd name="T47" fmla="*/ 28 h 33"/>
                <a:gd name="T48" fmla="*/ 28 w 50"/>
                <a:gd name="T49" fmla="*/ 11 h 33"/>
                <a:gd name="T50" fmla="*/ 6 w 50"/>
                <a:gd name="T51" fmla="*/ 22 h 33"/>
                <a:gd name="T52" fmla="*/ 6 w 50"/>
                <a:gd name="T53" fmla="*/ 22 h 33"/>
                <a:gd name="T54" fmla="*/ 22 w 50"/>
                <a:gd name="T55" fmla="*/ 0 h 33"/>
                <a:gd name="T56" fmla="*/ 0 w 50"/>
                <a:gd name="T57" fmla="*/ 17 h 33"/>
                <a:gd name="T58" fmla="*/ 0 w 50"/>
                <a:gd name="T5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33">
                  <a:moveTo>
                    <a:pt x="44" y="11"/>
                  </a:moveTo>
                  <a:lnTo>
                    <a:pt x="22" y="28"/>
                  </a:lnTo>
                  <a:lnTo>
                    <a:pt x="22" y="28"/>
                  </a:lnTo>
                  <a:moveTo>
                    <a:pt x="50" y="22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44" y="17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39" y="11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33" y="6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9" y="17"/>
                  </a:moveTo>
                  <a:lnTo>
                    <a:pt x="17" y="28"/>
                  </a:lnTo>
                  <a:lnTo>
                    <a:pt x="17" y="28"/>
                  </a:lnTo>
                  <a:moveTo>
                    <a:pt x="28" y="6"/>
                  </a:moveTo>
                  <a:lnTo>
                    <a:pt x="6" y="17"/>
                  </a:lnTo>
                  <a:lnTo>
                    <a:pt x="6" y="17"/>
                  </a:lnTo>
                  <a:moveTo>
                    <a:pt x="33" y="11"/>
                  </a:moveTo>
                  <a:lnTo>
                    <a:pt x="11" y="28"/>
                  </a:lnTo>
                  <a:lnTo>
                    <a:pt x="11" y="28"/>
                  </a:lnTo>
                  <a:moveTo>
                    <a:pt x="28" y="11"/>
                  </a:moveTo>
                  <a:lnTo>
                    <a:pt x="6" y="22"/>
                  </a:lnTo>
                  <a:lnTo>
                    <a:pt x="6" y="22"/>
                  </a:lnTo>
                  <a:moveTo>
                    <a:pt x="22" y="0"/>
                  </a:moveTo>
                  <a:lnTo>
                    <a:pt x="0" y="17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81" name="Freeform 164">
              <a:extLst>
                <a:ext uri="{FF2B5EF4-FFF2-40B4-BE49-F238E27FC236}">
                  <a16:creationId xmlns:a16="http://schemas.microsoft.com/office/drawing/2014/main" id="{FEF6A700-5D04-41CB-9379-455E34878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" y="2436"/>
              <a:ext cx="83" cy="104"/>
            </a:xfrm>
            <a:custGeom>
              <a:avLst/>
              <a:gdLst>
                <a:gd name="T0" fmla="*/ 77 w 83"/>
                <a:gd name="T1" fmla="*/ 88 h 104"/>
                <a:gd name="T2" fmla="*/ 77 w 83"/>
                <a:gd name="T3" fmla="*/ 88 h 104"/>
                <a:gd name="T4" fmla="*/ 72 w 83"/>
                <a:gd name="T5" fmla="*/ 93 h 104"/>
                <a:gd name="T6" fmla="*/ 66 w 83"/>
                <a:gd name="T7" fmla="*/ 99 h 104"/>
                <a:gd name="T8" fmla="*/ 66 w 83"/>
                <a:gd name="T9" fmla="*/ 99 h 104"/>
                <a:gd name="T10" fmla="*/ 55 w 83"/>
                <a:gd name="T11" fmla="*/ 99 h 104"/>
                <a:gd name="T12" fmla="*/ 50 w 83"/>
                <a:gd name="T13" fmla="*/ 104 h 104"/>
                <a:gd name="T14" fmla="*/ 50 w 83"/>
                <a:gd name="T15" fmla="*/ 104 h 104"/>
                <a:gd name="T16" fmla="*/ 39 w 83"/>
                <a:gd name="T17" fmla="*/ 104 h 104"/>
                <a:gd name="T18" fmla="*/ 28 w 83"/>
                <a:gd name="T19" fmla="*/ 99 h 104"/>
                <a:gd name="T20" fmla="*/ 28 w 83"/>
                <a:gd name="T21" fmla="*/ 99 h 104"/>
                <a:gd name="T22" fmla="*/ 17 w 83"/>
                <a:gd name="T23" fmla="*/ 99 h 104"/>
                <a:gd name="T24" fmla="*/ 11 w 83"/>
                <a:gd name="T25" fmla="*/ 93 h 104"/>
                <a:gd name="T26" fmla="*/ 11 w 83"/>
                <a:gd name="T27" fmla="*/ 93 h 104"/>
                <a:gd name="T28" fmla="*/ 6 w 83"/>
                <a:gd name="T29" fmla="*/ 88 h 104"/>
                <a:gd name="T30" fmla="*/ 0 w 83"/>
                <a:gd name="T31" fmla="*/ 82 h 104"/>
                <a:gd name="T32" fmla="*/ 0 w 83"/>
                <a:gd name="T33" fmla="*/ 82 h 104"/>
                <a:gd name="T34" fmla="*/ 0 w 83"/>
                <a:gd name="T35" fmla="*/ 77 h 104"/>
                <a:gd name="T36" fmla="*/ 83 w 83"/>
                <a:gd name="T37" fmla="*/ 33 h 104"/>
                <a:gd name="T38" fmla="*/ 77 w 83"/>
                <a:gd name="T39" fmla="*/ 27 h 104"/>
                <a:gd name="T40" fmla="*/ 72 w 83"/>
                <a:gd name="T41" fmla="*/ 33 h 104"/>
                <a:gd name="T42" fmla="*/ 66 w 83"/>
                <a:gd name="T43" fmla="*/ 38 h 104"/>
                <a:gd name="T44" fmla="*/ 66 w 83"/>
                <a:gd name="T45" fmla="*/ 38 h 104"/>
                <a:gd name="T46" fmla="*/ 55 w 83"/>
                <a:gd name="T47" fmla="*/ 38 h 104"/>
                <a:gd name="T48" fmla="*/ 50 w 83"/>
                <a:gd name="T49" fmla="*/ 44 h 104"/>
                <a:gd name="T50" fmla="*/ 50 w 83"/>
                <a:gd name="T51" fmla="*/ 44 h 104"/>
                <a:gd name="T52" fmla="*/ 39 w 83"/>
                <a:gd name="T53" fmla="*/ 44 h 104"/>
                <a:gd name="T54" fmla="*/ 28 w 83"/>
                <a:gd name="T55" fmla="*/ 44 h 104"/>
                <a:gd name="T56" fmla="*/ 28 w 83"/>
                <a:gd name="T57" fmla="*/ 44 h 104"/>
                <a:gd name="T58" fmla="*/ 17 w 83"/>
                <a:gd name="T59" fmla="*/ 38 h 104"/>
                <a:gd name="T60" fmla="*/ 11 w 83"/>
                <a:gd name="T61" fmla="*/ 33 h 104"/>
                <a:gd name="T62" fmla="*/ 11 w 83"/>
                <a:gd name="T63" fmla="*/ 33 h 104"/>
                <a:gd name="T64" fmla="*/ 6 w 83"/>
                <a:gd name="T65" fmla="*/ 27 h 104"/>
                <a:gd name="T66" fmla="*/ 0 w 83"/>
                <a:gd name="T67" fmla="*/ 22 h 104"/>
                <a:gd name="T68" fmla="*/ 0 w 83"/>
                <a:gd name="T69" fmla="*/ 22 h 104"/>
                <a:gd name="T70" fmla="*/ 0 w 83"/>
                <a:gd name="T71" fmla="*/ 16 h 104"/>
                <a:gd name="T72" fmla="*/ 0 w 83"/>
                <a:gd name="T73" fmla="*/ 77 h 104"/>
                <a:gd name="T74" fmla="*/ 0 w 83"/>
                <a:gd name="T75" fmla="*/ 16 h 104"/>
                <a:gd name="T76" fmla="*/ 0 w 83"/>
                <a:gd name="T77" fmla="*/ 11 h 104"/>
                <a:gd name="T78" fmla="*/ 6 w 83"/>
                <a:gd name="T79" fmla="*/ 5 h 104"/>
                <a:gd name="T80" fmla="*/ 6 w 83"/>
                <a:gd name="T81" fmla="*/ 5 h 104"/>
                <a:gd name="T82" fmla="*/ 17 w 83"/>
                <a:gd name="T83" fmla="*/ 0 h 104"/>
                <a:gd name="T84" fmla="*/ 22 w 83"/>
                <a:gd name="T85" fmla="*/ 0 h 104"/>
                <a:gd name="T86" fmla="*/ 39 w 83"/>
                <a:gd name="T87" fmla="*/ 33 h 104"/>
                <a:gd name="T88" fmla="*/ 11 w 83"/>
                <a:gd name="T89" fmla="*/ 22 h 104"/>
                <a:gd name="T90" fmla="*/ 22 w 83"/>
                <a:gd name="T91" fmla="*/ 16 h 104"/>
                <a:gd name="T92" fmla="*/ 66 w 83"/>
                <a:gd name="T93" fmla="*/ 22 h 104"/>
                <a:gd name="T94" fmla="*/ 39 w 83"/>
                <a:gd name="T95" fmla="*/ 3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104">
                  <a:moveTo>
                    <a:pt x="83" y="82"/>
                  </a:moveTo>
                  <a:lnTo>
                    <a:pt x="77" y="88"/>
                  </a:lnTo>
                  <a:lnTo>
                    <a:pt x="77" y="88"/>
                  </a:lnTo>
                  <a:moveTo>
                    <a:pt x="77" y="88"/>
                  </a:moveTo>
                  <a:lnTo>
                    <a:pt x="72" y="93"/>
                  </a:lnTo>
                  <a:lnTo>
                    <a:pt x="72" y="93"/>
                  </a:lnTo>
                  <a:moveTo>
                    <a:pt x="72" y="93"/>
                  </a:moveTo>
                  <a:lnTo>
                    <a:pt x="66" y="99"/>
                  </a:lnTo>
                  <a:lnTo>
                    <a:pt x="66" y="99"/>
                  </a:lnTo>
                  <a:moveTo>
                    <a:pt x="66" y="99"/>
                  </a:moveTo>
                  <a:lnTo>
                    <a:pt x="55" y="99"/>
                  </a:lnTo>
                  <a:lnTo>
                    <a:pt x="55" y="99"/>
                  </a:lnTo>
                  <a:moveTo>
                    <a:pt x="55" y="99"/>
                  </a:moveTo>
                  <a:lnTo>
                    <a:pt x="50" y="104"/>
                  </a:lnTo>
                  <a:lnTo>
                    <a:pt x="50" y="104"/>
                  </a:lnTo>
                  <a:moveTo>
                    <a:pt x="50" y="104"/>
                  </a:moveTo>
                  <a:lnTo>
                    <a:pt x="39" y="104"/>
                  </a:lnTo>
                  <a:lnTo>
                    <a:pt x="39" y="104"/>
                  </a:lnTo>
                  <a:moveTo>
                    <a:pt x="39" y="104"/>
                  </a:moveTo>
                  <a:lnTo>
                    <a:pt x="28" y="99"/>
                  </a:lnTo>
                  <a:lnTo>
                    <a:pt x="28" y="99"/>
                  </a:lnTo>
                  <a:moveTo>
                    <a:pt x="28" y="99"/>
                  </a:moveTo>
                  <a:lnTo>
                    <a:pt x="17" y="99"/>
                  </a:lnTo>
                  <a:lnTo>
                    <a:pt x="17" y="99"/>
                  </a:lnTo>
                  <a:moveTo>
                    <a:pt x="17" y="99"/>
                  </a:moveTo>
                  <a:lnTo>
                    <a:pt x="11" y="93"/>
                  </a:lnTo>
                  <a:lnTo>
                    <a:pt x="11" y="93"/>
                  </a:lnTo>
                  <a:moveTo>
                    <a:pt x="11" y="93"/>
                  </a:moveTo>
                  <a:lnTo>
                    <a:pt x="6" y="88"/>
                  </a:lnTo>
                  <a:lnTo>
                    <a:pt x="6" y="88"/>
                  </a:lnTo>
                  <a:moveTo>
                    <a:pt x="6" y="88"/>
                  </a:moveTo>
                  <a:lnTo>
                    <a:pt x="0" y="82"/>
                  </a:lnTo>
                  <a:lnTo>
                    <a:pt x="0" y="82"/>
                  </a:lnTo>
                  <a:moveTo>
                    <a:pt x="0" y="82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83" y="82"/>
                  </a:moveTo>
                  <a:lnTo>
                    <a:pt x="83" y="33"/>
                  </a:lnTo>
                  <a:lnTo>
                    <a:pt x="83" y="33"/>
                  </a:lnTo>
                  <a:moveTo>
                    <a:pt x="77" y="27"/>
                  </a:moveTo>
                  <a:lnTo>
                    <a:pt x="72" y="33"/>
                  </a:lnTo>
                  <a:lnTo>
                    <a:pt x="72" y="33"/>
                  </a:lnTo>
                  <a:moveTo>
                    <a:pt x="72" y="33"/>
                  </a:moveTo>
                  <a:lnTo>
                    <a:pt x="66" y="38"/>
                  </a:lnTo>
                  <a:lnTo>
                    <a:pt x="66" y="38"/>
                  </a:lnTo>
                  <a:moveTo>
                    <a:pt x="66" y="38"/>
                  </a:moveTo>
                  <a:lnTo>
                    <a:pt x="55" y="38"/>
                  </a:lnTo>
                  <a:lnTo>
                    <a:pt x="55" y="38"/>
                  </a:lnTo>
                  <a:moveTo>
                    <a:pt x="55" y="38"/>
                  </a:moveTo>
                  <a:lnTo>
                    <a:pt x="50" y="44"/>
                  </a:lnTo>
                  <a:lnTo>
                    <a:pt x="50" y="44"/>
                  </a:lnTo>
                  <a:moveTo>
                    <a:pt x="50" y="44"/>
                  </a:moveTo>
                  <a:lnTo>
                    <a:pt x="39" y="44"/>
                  </a:lnTo>
                  <a:lnTo>
                    <a:pt x="39" y="44"/>
                  </a:lnTo>
                  <a:moveTo>
                    <a:pt x="39" y="44"/>
                  </a:moveTo>
                  <a:lnTo>
                    <a:pt x="28" y="44"/>
                  </a:lnTo>
                  <a:lnTo>
                    <a:pt x="28" y="44"/>
                  </a:lnTo>
                  <a:moveTo>
                    <a:pt x="28" y="44"/>
                  </a:moveTo>
                  <a:lnTo>
                    <a:pt x="17" y="38"/>
                  </a:lnTo>
                  <a:lnTo>
                    <a:pt x="17" y="38"/>
                  </a:lnTo>
                  <a:moveTo>
                    <a:pt x="17" y="38"/>
                  </a:moveTo>
                  <a:lnTo>
                    <a:pt x="11" y="33"/>
                  </a:lnTo>
                  <a:lnTo>
                    <a:pt x="11" y="33"/>
                  </a:lnTo>
                  <a:moveTo>
                    <a:pt x="11" y="33"/>
                  </a:moveTo>
                  <a:lnTo>
                    <a:pt x="6" y="27"/>
                  </a:lnTo>
                  <a:lnTo>
                    <a:pt x="6" y="27"/>
                  </a:lnTo>
                  <a:moveTo>
                    <a:pt x="6" y="27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0" y="22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0" y="16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0" y="16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11"/>
                  </a:moveTo>
                  <a:lnTo>
                    <a:pt x="6" y="5"/>
                  </a:lnTo>
                  <a:lnTo>
                    <a:pt x="6" y="5"/>
                  </a:lnTo>
                  <a:moveTo>
                    <a:pt x="6" y="5"/>
                  </a:moveTo>
                  <a:lnTo>
                    <a:pt x="17" y="0"/>
                  </a:lnTo>
                  <a:lnTo>
                    <a:pt x="17" y="0"/>
                  </a:lnTo>
                  <a:moveTo>
                    <a:pt x="17" y="0"/>
                  </a:moveTo>
                  <a:lnTo>
                    <a:pt x="22" y="0"/>
                  </a:lnTo>
                  <a:lnTo>
                    <a:pt x="22" y="0"/>
                  </a:lnTo>
                  <a:moveTo>
                    <a:pt x="39" y="33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11" y="22"/>
                  </a:moveTo>
                  <a:lnTo>
                    <a:pt x="22" y="16"/>
                  </a:lnTo>
                  <a:lnTo>
                    <a:pt x="22" y="16"/>
                  </a:lnTo>
                  <a:moveTo>
                    <a:pt x="66" y="22"/>
                  </a:moveTo>
                  <a:lnTo>
                    <a:pt x="39" y="33"/>
                  </a:lnTo>
                  <a:lnTo>
                    <a:pt x="39" y="33"/>
                  </a:lnTo>
                </a:path>
              </a:pathLst>
            </a:custGeom>
            <a:noFill/>
            <a:ln w="0">
              <a:solidFill>
                <a:srgbClr val="500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82" name="Freeform 165">
              <a:extLst>
                <a:ext uri="{FF2B5EF4-FFF2-40B4-BE49-F238E27FC236}">
                  <a16:creationId xmlns:a16="http://schemas.microsoft.com/office/drawing/2014/main" id="{E7BDCE77-74CC-4175-8902-29E6FBC9F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8" y="1471"/>
              <a:ext cx="126" cy="71"/>
            </a:xfrm>
            <a:custGeom>
              <a:avLst/>
              <a:gdLst>
                <a:gd name="T0" fmla="*/ 104 w 126"/>
                <a:gd name="T1" fmla="*/ 71 h 71"/>
                <a:gd name="T2" fmla="*/ 126 w 126"/>
                <a:gd name="T3" fmla="*/ 49 h 71"/>
                <a:gd name="T4" fmla="*/ 99 w 126"/>
                <a:gd name="T5" fmla="*/ 60 h 71"/>
                <a:gd name="T6" fmla="*/ 99 w 126"/>
                <a:gd name="T7" fmla="*/ 66 h 71"/>
                <a:gd name="T8" fmla="*/ 121 w 126"/>
                <a:gd name="T9" fmla="*/ 44 h 71"/>
                <a:gd name="T10" fmla="*/ 93 w 126"/>
                <a:gd name="T11" fmla="*/ 60 h 71"/>
                <a:gd name="T12" fmla="*/ 93 w 126"/>
                <a:gd name="T13" fmla="*/ 55 h 71"/>
                <a:gd name="T14" fmla="*/ 121 w 126"/>
                <a:gd name="T15" fmla="*/ 49 h 71"/>
                <a:gd name="T16" fmla="*/ 93 w 126"/>
                <a:gd name="T17" fmla="*/ 66 h 71"/>
                <a:gd name="T18" fmla="*/ 93 w 126"/>
                <a:gd name="T19" fmla="*/ 60 h 71"/>
                <a:gd name="T20" fmla="*/ 110 w 126"/>
                <a:gd name="T21" fmla="*/ 38 h 71"/>
                <a:gd name="T22" fmla="*/ 88 w 126"/>
                <a:gd name="T23" fmla="*/ 55 h 71"/>
                <a:gd name="T24" fmla="*/ 88 w 126"/>
                <a:gd name="T25" fmla="*/ 60 h 71"/>
                <a:gd name="T26" fmla="*/ 104 w 126"/>
                <a:gd name="T27" fmla="*/ 38 h 71"/>
                <a:gd name="T28" fmla="*/ 82 w 126"/>
                <a:gd name="T29" fmla="*/ 49 h 71"/>
                <a:gd name="T30" fmla="*/ 77 w 126"/>
                <a:gd name="T31" fmla="*/ 49 h 71"/>
                <a:gd name="T32" fmla="*/ 104 w 126"/>
                <a:gd name="T33" fmla="*/ 44 h 71"/>
                <a:gd name="T34" fmla="*/ 82 w 126"/>
                <a:gd name="T35" fmla="*/ 55 h 71"/>
                <a:gd name="T36" fmla="*/ 77 w 126"/>
                <a:gd name="T37" fmla="*/ 55 h 71"/>
                <a:gd name="T38" fmla="*/ 93 w 126"/>
                <a:gd name="T39" fmla="*/ 33 h 71"/>
                <a:gd name="T40" fmla="*/ 71 w 126"/>
                <a:gd name="T41" fmla="*/ 44 h 71"/>
                <a:gd name="T42" fmla="*/ 66 w 126"/>
                <a:gd name="T43" fmla="*/ 44 h 71"/>
                <a:gd name="T44" fmla="*/ 93 w 126"/>
                <a:gd name="T45" fmla="*/ 38 h 71"/>
                <a:gd name="T46" fmla="*/ 71 w 126"/>
                <a:gd name="T47" fmla="*/ 49 h 71"/>
                <a:gd name="T48" fmla="*/ 60 w 126"/>
                <a:gd name="T49" fmla="*/ 38 h 71"/>
                <a:gd name="T50" fmla="*/ 93 w 126"/>
                <a:gd name="T51" fmla="*/ 33 h 71"/>
                <a:gd name="T52" fmla="*/ 66 w 126"/>
                <a:gd name="T53" fmla="*/ 49 h 71"/>
                <a:gd name="T54" fmla="*/ 60 w 126"/>
                <a:gd name="T55" fmla="*/ 38 h 71"/>
                <a:gd name="T56" fmla="*/ 88 w 126"/>
                <a:gd name="T57" fmla="*/ 33 h 71"/>
                <a:gd name="T58" fmla="*/ 60 w 126"/>
                <a:gd name="T59" fmla="*/ 44 h 71"/>
                <a:gd name="T60" fmla="*/ 60 w 126"/>
                <a:gd name="T61" fmla="*/ 44 h 71"/>
                <a:gd name="T62" fmla="*/ 77 w 126"/>
                <a:gd name="T63" fmla="*/ 22 h 71"/>
                <a:gd name="T64" fmla="*/ 55 w 126"/>
                <a:gd name="T65" fmla="*/ 33 h 71"/>
                <a:gd name="T66" fmla="*/ 49 w 126"/>
                <a:gd name="T67" fmla="*/ 33 h 71"/>
                <a:gd name="T68" fmla="*/ 77 w 126"/>
                <a:gd name="T69" fmla="*/ 27 h 71"/>
                <a:gd name="T70" fmla="*/ 55 w 126"/>
                <a:gd name="T71" fmla="*/ 38 h 71"/>
                <a:gd name="T72" fmla="*/ 49 w 126"/>
                <a:gd name="T73" fmla="*/ 38 h 71"/>
                <a:gd name="T74" fmla="*/ 66 w 126"/>
                <a:gd name="T75" fmla="*/ 16 h 71"/>
                <a:gd name="T76" fmla="*/ 44 w 126"/>
                <a:gd name="T77" fmla="*/ 27 h 71"/>
                <a:gd name="T78" fmla="*/ 44 w 126"/>
                <a:gd name="T79" fmla="*/ 33 h 71"/>
                <a:gd name="T80" fmla="*/ 60 w 126"/>
                <a:gd name="T81" fmla="*/ 11 h 71"/>
                <a:gd name="T82" fmla="*/ 38 w 126"/>
                <a:gd name="T83" fmla="*/ 27 h 71"/>
                <a:gd name="T84" fmla="*/ 33 w 126"/>
                <a:gd name="T85" fmla="*/ 22 h 71"/>
                <a:gd name="T86" fmla="*/ 60 w 126"/>
                <a:gd name="T87" fmla="*/ 16 h 71"/>
                <a:gd name="T88" fmla="*/ 38 w 126"/>
                <a:gd name="T89" fmla="*/ 33 h 71"/>
                <a:gd name="T90" fmla="*/ 27 w 126"/>
                <a:gd name="T91" fmla="*/ 22 h 71"/>
                <a:gd name="T92" fmla="*/ 60 w 126"/>
                <a:gd name="T93" fmla="*/ 16 h 71"/>
                <a:gd name="T94" fmla="*/ 33 w 126"/>
                <a:gd name="T95" fmla="*/ 27 h 71"/>
                <a:gd name="T96" fmla="*/ 27 w 126"/>
                <a:gd name="T97" fmla="*/ 27 h 71"/>
                <a:gd name="T98" fmla="*/ 49 w 126"/>
                <a:gd name="T99" fmla="*/ 5 h 71"/>
                <a:gd name="T100" fmla="*/ 27 w 126"/>
                <a:gd name="T101" fmla="*/ 16 h 71"/>
                <a:gd name="T102" fmla="*/ 27 w 126"/>
                <a:gd name="T103" fmla="*/ 22 h 71"/>
                <a:gd name="T104" fmla="*/ 44 w 126"/>
                <a:gd name="T105" fmla="*/ 0 h 71"/>
                <a:gd name="T106" fmla="*/ 22 w 126"/>
                <a:gd name="T107" fmla="*/ 16 h 71"/>
                <a:gd name="T108" fmla="*/ 22 w 126"/>
                <a:gd name="T109" fmla="*/ 22 h 71"/>
                <a:gd name="T110" fmla="*/ 38 w 126"/>
                <a:gd name="T111" fmla="*/ 0 h 71"/>
                <a:gd name="T112" fmla="*/ 16 w 126"/>
                <a:gd name="T113" fmla="*/ 11 h 71"/>
                <a:gd name="T114" fmla="*/ 11 w 126"/>
                <a:gd name="T115" fmla="*/ 11 h 71"/>
                <a:gd name="T116" fmla="*/ 38 w 126"/>
                <a:gd name="T117" fmla="*/ 5 h 71"/>
                <a:gd name="T118" fmla="*/ 16 w 126"/>
                <a:gd name="T119" fmla="*/ 16 h 71"/>
                <a:gd name="T120" fmla="*/ 11 w 126"/>
                <a:gd name="T121" fmla="*/ 16 h 71"/>
                <a:gd name="T122" fmla="*/ 5 w 126"/>
                <a:gd name="T123" fmla="*/ 0 h 71"/>
                <a:gd name="T124" fmla="*/ 0 w 126"/>
                <a:gd name="T125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71">
                  <a:moveTo>
                    <a:pt x="126" y="55"/>
                  </a:moveTo>
                  <a:lnTo>
                    <a:pt x="104" y="71"/>
                  </a:lnTo>
                  <a:lnTo>
                    <a:pt x="104" y="71"/>
                  </a:lnTo>
                  <a:moveTo>
                    <a:pt x="126" y="49"/>
                  </a:moveTo>
                  <a:lnTo>
                    <a:pt x="99" y="60"/>
                  </a:lnTo>
                  <a:lnTo>
                    <a:pt x="99" y="60"/>
                  </a:lnTo>
                  <a:moveTo>
                    <a:pt x="126" y="55"/>
                  </a:moveTo>
                  <a:lnTo>
                    <a:pt x="99" y="66"/>
                  </a:lnTo>
                  <a:lnTo>
                    <a:pt x="99" y="66"/>
                  </a:lnTo>
                  <a:moveTo>
                    <a:pt x="121" y="44"/>
                  </a:moveTo>
                  <a:lnTo>
                    <a:pt x="93" y="60"/>
                  </a:lnTo>
                  <a:lnTo>
                    <a:pt x="93" y="60"/>
                  </a:lnTo>
                  <a:moveTo>
                    <a:pt x="115" y="44"/>
                  </a:moveTo>
                  <a:lnTo>
                    <a:pt x="93" y="55"/>
                  </a:lnTo>
                  <a:lnTo>
                    <a:pt x="93" y="55"/>
                  </a:lnTo>
                  <a:moveTo>
                    <a:pt x="121" y="49"/>
                  </a:moveTo>
                  <a:lnTo>
                    <a:pt x="93" y="66"/>
                  </a:lnTo>
                  <a:lnTo>
                    <a:pt x="93" y="66"/>
                  </a:lnTo>
                  <a:moveTo>
                    <a:pt x="115" y="49"/>
                  </a:moveTo>
                  <a:lnTo>
                    <a:pt x="93" y="60"/>
                  </a:lnTo>
                  <a:lnTo>
                    <a:pt x="93" y="60"/>
                  </a:lnTo>
                  <a:moveTo>
                    <a:pt x="110" y="38"/>
                  </a:moveTo>
                  <a:lnTo>
                    <a:pt x="88" y="55"/>
                  </a:lnTo>
                  <a:lnTo>
                    <a:pt x="88" y="55"/>
                  </a:lnTo>
                  <a:moveTo>
                    <a:pt x="110" y="44"/>
                  </a:moveTo>
                  <a:lnTo>
                    <a:pt x="88" y="60"/>
                  </a:lnTo>
                  <a:lnTo>
                    <a:pt x="88" y="60"/>
                  </a:lnTo>
                  <a:moveTo>
                    <a:pt x="104" y="38"/>
                  </a:moveTo>
                  <a:lnTo>
                    <a:pt x="82" y="49"/>
                  </a:lnTo>
                  <a:lnTo>
                    <a:pt x="82" y="49"/>
                  </a:lnTo>
                  <a:moveTo>
                    <a:pt x="99" y="33"/>
                  </a:moveTo>
                  <a:lnTo>
                    <a:pt x="77" y="49"/>
                  </a:lnTo>
                  <a:lnTo>
                    <a:pt x="77" y="49"/>
                  </a:lnTo>
                  <a:moveTo>
                    <a:pt x="104" y="44"/>
                  </a:moveTo>
                  <a:lnTo>
                    <a:pt x="82" y="55"/>
                  </a:lnTo>
                  <a:lnTo>
                    <a:pt x="82" y="55"/>
                  </a:lnTo>
                  <a:moveTo>
                    <a:pt x="99" y="38"/>
                  </a:moveTo>
                  <a:lnTo>
                    <a:pt x="77" y="55"/>
                  </a:lnTo>
                  <a:lnTo>
                    <a:pt x="77" y="55"/>
                  </a:lnTo>
                  <a:moveTo>
                    <a:pt x="93" y="33"/>
                  </a:moveTo>
                  <a:lnTo>
                    <a:pt x="71" y="44"/>
                  </a:lnTo>
                  <a:lnTo>
                    <a:pt x="71" y="44"/>
                  </a:lnTo>
                  <a:moveTo>
                    <a:pt x="93" y="27"/>
                  </a:moveTo>
                  <a:lnTo>
                    <a:pt x="66" y="44"/>
                  </a:lnTo>
                  <a:lnTo>
                    <a:pt x="66" y="44"/>
                  </a:lnTo>
                  <a:moveTo>
                    <a:pt x="93" y="38"/>
                  </a:moveTo>
                  <a:lnTo>
                    <a:pt x="71" y="49"/>
                  </a:lnTo>
                  <a:lnTo>
                    <a:pt x="71" y="49"/>
                  </a:lnTo>
                  <a:moveTo>
                    <a:pt x="88" y="27"/>
                  </a:moveTo>
                  <a:lnTo>
                    <a:pt x="60" y="38"/>
                  </a:lnTo>
                  <a:lnTo>
                    <a:pt x="60" y="38"/>
                  </a:lnTo>
                  <a:moveTo>
                    <a:pt x="93" y="33"/>
                  </a:moveTo>
                  <a:lnTo>
                    <a:pt x="66" y="49"/>
                  </a:lnTo>
                  <a:lnTo>
                    <a:pt x="66" y="49"/>
                  </a:lnTo>
                  <a:moveTo>
                    <a:pt x="82" y="22"/>
                  </a:moveTo>
                  <a:lnTo>
                    <a:pt x="60" y="38"/>
                  </a:lnTo>
                  <a:lnTo>
                    <a:pt x="60" y="38"/>
                  </a:lnTo>
                  <a:moveTo>
                    <a:pt x="88" y="33"/>
                  </a:moveTo>
                  <a:lnTo>
                    <a:pt x="60" y="44"/>
                  </a:lnTo>
                  <a:lnTo>
                    <a:pt x="60" y="44"/>
                  </a:lnTo>
                  <a:moveTo>
                    <a:pt x="82" y="27"/>
                  </a:moveTo>
                  <a:lnTo>
                    <a:pt x="60" y="44"/>
                  </a:lnTo>
                  <a:lnTo>
                    <a:pt x="60" y="44"/>
                  </a:lnTo>
                  <a:moveTo>
                    <a:pt x="77" y="22"/>
                  </a:moveTo>
                  <a:lnTo>
                    <a:pt x="55" y="33"/>
                  </a:lnTo>
                  <a:lnTo>
                    <a:pt x="55" y="33"/>
                  </a:lnTo>
                  <a:moveTo>
                    <a:pt x="71" y="16"/>
                  </a:moveTo>
                  <a:lnTo>
                    <a:pt x="49" y="33"/>
                  </a:lnTo>
                  <a:lnTo>
                    <a:pt x="49" y="33"/>
                  </a:lnTo>
                  <a:moveTo>
                    <a:pt x="77" y="27"/>
                  </a:moveTo>
                  <a:lnTo>
                    <a:pt x="55" y="38"/>
                  </a:lnTo>
                  <a:lnTo>
                    <a:pt x="55" y="38"/>
                  </a:lnTo>
                  <a:moveTo>
                    <a:pt x="71" y="22"/>
                  </a:moveTo>
                  <a:lnTo>
                    <a:pt x="49" y="38"/>
                  </a:lnTo>
                  <a:lnTo>
                    <a:pt x="49" y="38"/>
                  </a:lnTo>
                  <a:moveTo>
                    <a:pt x="66" y="16"/>
                  </a:moveTo>
                  <a:lnTo>
                    <a:pt x="44" y="27"/>
                  </a:lnTo>
                  <a:lnTo>
                    <a:pt x="44" y="27"/>
                  </a:lnTo>
                  <a:moveTo>
                    <a:pt x="66" y="22"/>
                  </a:moveTo>
                  <a:lnTo>
                    <a:pt x="44" y="33"/>
                  </a:lnTo>
                  <a:lnTo>
                    <a:pt x="44" y="33"/>
                  </a:lnTo>
                  <a:moveTo>
                    <a:pt x="60" y="11"/>
                  </a:moveTo>
                  <a:lnTo>
                    <a:pt x="38" y="27"/>
                  </a:lnTo>
                  <a:lnTo>
                    <a:pt x="38" y="27"/>
                  </a:lnTo>
                  <a:moveTo>
                    <a:pt x="60" y="11"/>
                  </a:moveTo>
                  <a:lnTo>
                    <a:pt x="33" y="22"/>
                  </a:lnTo>
                  <a:lnTo>
                    <a:pt x="33" y="22"/>
                  </a:lnTo>
                  <a:moveTo>
                    <a:pt x="60" y="16"/>
                  </a:moveTo>
                  <a:lnTo>
                    <a:pt x="38" y="33"/>
                  </a:lnTo>
                  <a:lnTo>
                    <a:pt x="38" y="33"/>
                  </a:lnTo>
                  <a:moveTo>
                    <a:pt x="55" y="5"/>
                  </a:moveTo>
                  <a:lnTo>
                    <a:pt x="27" y="22"/>
                  </a:lnTo>
                  <a:lnTo>
                    <a:pt x="27" y="22"/>
                  </a:lnTo>
                  <a:moveTo>
                    <a:pt x="60" y="16"/>
                  </a:moveTo>
                  <a:lnTo>
                    <a:pt x="33" y="27"/>
                  </a:lnTo>
                  <a:lnTo>
                    <a:pt x="33" y="27"/>
                  </a:lnTo>
                  <a:moveTo>
                    <a:pt x="55" y="11"/>
                  </a:moveTo>
                  <a:lnTo>
                    <a:pt x="27" y="27"/>
                  </a:lnTo>
                  <a:lnTo>
                    <a:pt x="27" y="27"/>
                  </a:lnTo>
                  <a:moveTo>
                    <a:pt x="49" y="5"/>
                  </a:moveTo>
                  <a:lnTo>
                    <a:pt x="27" y="16"/>
                  </a:lnTo>
                  <a:lnTo>
                    <a:pt x="27" y="16"/>
                  </a:lnTo>
                  <a:moveTo>
                    <a:pt x="49" y="11"/>
                  </a:moveTo>
                  <a:lnTo>
                    <a:pt x="27" y="22"/>
                  </a:lnTo>
                  <a:lnTo>
                    <a:pt x="27" y="22"/>
                  </a:lnTo>
                  <a:moveTo>
                    <a:pt x="44" y="0"/>
                  </a:moveTo>
                  <a:lnTo>
                    <a:pt x="22" y="16"/>
                  </a:lnTo>
                  <a:lnTo>
                    <a:pt x="22" y="16"/>
                  </a:lnTo>
                  <a:moveTo>
                    <a:pt x="44" y="5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38" y="0"/>
                  </a:moveTo>
                  <a:lnTo>
                    <a:pt x="16" y="11"/>
                  </a:lnTo>
                  <a:lnTo>
                    <a:pt x="16" y="11"/>
                  </a:lnTo>
                  <a:moveTo>
                    <a:pt x="16" y="5"/>
                  </a:moveTo>
                  <a:lnTo>
                    <a:pt x="11" y="11"/>
                  </a:lnTo>
                  <a:lnTo>
                    <a:pt x="11" y="11"/>
                  </a:lnTo>
                  <a:moveTo>
                    <a:pt x="38" y="5"/>
                  </a:moveTo>
                  <a:lnTo>
                    <a:pt x="16" y="16"/>
                  </a:lnTo>
                  <a:lnTo>
                    <a:pt x="16" y="16"/>
                  </a:lnTo>
                  <a:moveTo>
                    <a:pt x="16" y="11"/>
                  </a:moveTo>
                  <a:lnTo>
                    <a:pt x="11" y="16"/>
                  </a:lnTo>
                  <a:lnTo>
                    <a:pt x="11" y="16"/>
                  </a:lnTo>
                  <a:moveTo>
                    <a:pt x="5" y="0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83" name="Freeform 166">
              <a:extLst>
                <a:ext uri="{FF2B5EF4-FFF2-40B4-BE49-F238E27FC236}">
                  <a16:creationId xmlns:a16="http://schemas.microsoft.com/office/drawing/2014/main" id="{83EA0DCF-AB34-487C-9887-19D39B0BDF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3" y="2215"/>
              <a:ext cx="77" cy="105"/>
            </a:xfrm>
            <a:custGeom>
              <a:avLst/>
              <a:gdLst>
                <a:gd name="T0" fmla="*/ 77 w 77"/>
                <a:gd name="T1" fmla="*/ 88 h 105"/>
                <a:gd name="T2" fmla="*/ 77 w 77"/>
                <a:gd name="T3" fmla="*/ 88 h 105"/>
                <a:gd name="T4" fmla="*/ 72 w 77"/>
                <a:gd name="T5" fmla="*/ 94 h 105"/>
                <a:gd name="T6" fmla="*/ 66 w 77"/>
                <a:gd name="T7" fmla="*/ 99 h 105"/>
                <a:gd name="T8" fmla="*/ 66 w 77"/>
                <a:gd name="T9" fmla="*/ 99 h 105"/>
                <a:gd name="T10" fmla="*/ 55 w 77"/>
                <a:gd name="T11" fmla="*/ 99 h 105"/>
                <a:gd name="T12" fmla="*/ 44 w 77"/>
                <a:gd name="T13" fmla="*/ 105 h 105"/>
                <a:gd name="T14" fmla="*/ 44 w 77"/>
                <a:gd name="T15" fmla="*/ 105 h 105"/>
                <a:gd name="T16" fmla="*/ 33 w 77"/>
                <a:gd name="T17" fmla="*/ 105 h 105"/>
                <a:gd name="T18" fmla="*/ 22 w 77"/>
                <a:gd name="T19" fmla="*/ 99 h 105"/>
                <a:gd name="T20" fmla="*/ 22 w 77"/>
                <a:gd name="T21" fmla="*/ 99 h 105"/>
                <a:gd name="T22" fmla="*/ 17 w 77"/>
                <a:gd name="T23" fmla="*/ 99 h 105"/>
                <a:gd name="T24" fmla="*/ 6 w 77"/>
                <a:gd name="T25" fmla="*/ 94 h 105"/>
                <a:gd name="T26" fmla="*/ 6 w 77"/>
                <a:gd name="T27" fmla="*/ 94 h 105"/>
                <a:gd name="T28" fmla="*/ 0 w 77"/>
                <a:gd name="T29" fmla="*/ 88 h 105"/>
                <a:gd name="T30" fmla="*/ 0 w 77"/>
                <a:gd name="T31" fmla="*/ 83 h 105"/>
                <a:gd name="T32" fmla="*/ 0 w 77"/>
                <a:gd name="T33" fmla="*/ 83 h 105"/>
                <a:gd name="T34" fmla="*/ 0 w 77"/>
                <a:gd name="T35" fmla="*/ 77 h 105"/>
                <a:gd name="T36" fmla="*/ 77 w 77"/>
                <a:gd name="T37" fmla="*/ 66 h 105"/>
                <a:gd name="T38" fmla="*/ 44 w 77"/>
                <a:gd name="T39" fmla="*/ 44 h 105"/>
                <a:gd name="T40" fmla="*/ 33 w 77"/>
                <a:gd name="T41" fmla="*/ 44 h 105"/>
                <a:gd name="T42" fmla="*/ 22 w 77"/>
                <a:gd name="T43" fmla="*/ 44 h 105"/>
                <a:gd name="T44" fmla="*/ 22 w 77"/>
                <a:gd name="T45" fmla="*/ 44 h 105"/>
                <a:gd name="T46" fmla="*/ 17 w 77"/>
                <a:gd name="T47" fmla="*/ 39 h 105"/>
                <a:gd name="T48" fmla="*/ 6 w 77"/>
                <a:gd name="T49" fmla="*/ 33 h 105"/>
                <a:gd name="T50" fmla="*/ 6 w 77"/>
                <a:gd name="T51" fmla="*/ 33 h 105"/>
                <a:gd name="T52" fmla="*/ 0 w 77"/>
                <a:gd name="T53" fmla="*/ 28 h 105"/>
                <a:gd name="T54" fmla="*/ 0 w 77"/>
                <a:gd name="T55" fmla="*/ 22 h 105"/>
                <a:gd name="T56" fmla="*/ 0 w 77"/>
                <a:gd name="T57" fmla="*/ 22 h 105"/>
                <a:gd name="T58" fmla="*/ 0 w 77"/>
                <a:gd name="T59" fmla="*/ 17 h 105"/>
                <a:gd name="T60" fmla="*/ 0 w 77"/>
                <a:gd name="T61" fmla="*/ 77 h 105"/>
                <a:gd name="T62" fmla="*/ 55 w 77"/>
                <a:gd name="T63" fmla="*/ 0 h 105"/>
                <a:gd name="T64" fmla="*/ 61 w 77"/>
                <a:gd name="T65" fmla="*/ 0 h 105"/>
                <a:gd name="T66" fmla="*/ 72 w 77"/>
                <a:gd name="T67" fmla="*/ 6 h 105"/>
                <a:gd name="T68" fmla="*/ 72 w 77"/>
                <a:gd name="T69" fmla="*/ 6 h 105"/>
                <a:gd name="T70" fmla="*/ 77 w 77"/>
                <a:gd name="T71" fmla="*/ 11 h 105"/>
                <a:gd name="T72" fmla="*/ 77 w 77"/>
                <a:gd name="T73" fmla="*/ 1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05">
                  <a:moveTo>
                    <a:pt x="77" y="83"/>
                  </a:moveTo>
                  <a:lnTo>
                    <a:pt x="77" y="88"/>
                  </a:lnTo>
                  <a:lnTo>
                    <a:pt x="77" y="88"/>
                  </a:lnTo>
                  <a:moveTo>
                    <a:pt x="77" y="88"/>
                  </a:moveTo>
                  <a:lnTo>
                    <a:pt x="72" y="94"/>
                  </a:lnTo>
                  <a:lnTo>
                    <a:pt x="72" y="94"/>
                  </a:lnTo>
                  <a:moveTo>
                    <a:pt x="72" y="94"/>
                  </a:moveTo>
                  <a:lnTo>
                    <a:pt x="66" y="99"/>
                  </a:lnTo>
                  <a:lnTo>
                    <a:pt x="66" y="99"/>
                  </a:lnTo>
                  <a:moveTo>
                    <a:pt x="66" y="99"/>
                  </a:moveTo>
                  <a:lnTo>
                    <a:pt x="55" y="99"/>
                  </a:lnTo>
                  <a:lnTo>
                    <a:pt x="55" y="99"/>
                  </a:lnTo>
                  <a:moveTo>
                    <a:pt x="55" y="99"/>
                  </a:moveTo>
                  <a:lnTo>
                    <a:pt x="44" y="105"/>
                  </a:lnTo>
                  <a:lnTo>
                    <a:pt x="44" y="105"/>
                  </a:lnTo>
                  <a:moveTo>
                    <a:pt x="44" y="105"/>
                  </a:moveTo>
                  <a:lnTo>
                    <a:pt x="33" y="105"/>
                  </a:lnTo>
                  <a:lnTo>
                    <a:pt x="33" y="105"/>
                  </a:lnTo>
                  <a:moveTo>
                    <a:pt x="33" y="105"/>
                  </a:moveTo>
                  <a:lnTo>
                    <a:pt x="22" y="99"/>
                  </a:lnTo>
                  <a:lnTo>
                    <a:pt x="22" y="99"/>
                  </a:lnTo>
                  <a:moveTo>
                    <a:pt x="22" y="99"/>
                  </a:moveTo>
                  <a:lnTo>
                    <a:pt x="17" y="99"/>
                  </a:lnTo>
                  <a:lnTo>
                    <a:pt x="17" y="99"/>
                  </a:lnTo>
                  <a:moveTo>
                    <a:pt x="17" y="99"/>
                  </a:moveTo>
                  <a:lnTo>
                    <a:pt x="6" y="94"/>
                  </a:lnTo>
                  <a:lnTo>
                    <a:pt x="6" y="94"/>
                  </a:lnTo>
                  <a:moveTo>
                    <a:pt x="6" y="94"/>
                  </a:moveTo>
                  <a:lnTo>
                    <a:pt x="0" y="88"/>
                  </a:lnTo>
                  <a:lnTo>
                    <a:pt x="0" y="88"/>
                  </a:lnTo>
                  <a:moveTo>
                    <a:pt x="0" y="88"/>
                  </a:moveTo>
                  <a:lnTo>
                    <a:pt x="0" y="83"/>
                  </a:lnTo>
                  <a:lnTo>
                    <a:pt x="0" y="83"/>
                  </a:lnTo>
                  <a:moveTo>
                    <a:pt x="0" y="83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77" y="83"/>
                  </a:moveTo>
                  <a:lnTo>
                    <a:pt x="77" y="66"/>
                  </a:lnTo>
                  <a:lnTo>
                    <a:pt x="77" y="66"/>
                  </a:lnTo>
                  <a:moveTo>
                    <a:pt x="44" y="44"/>
                  </a:moveTo>
                  <a:lnTo>
                    <a:pt x="33" y="44"/>
                  </a:lnTo>
                  <a:lnTo>
                    <a:pt x="33" y="44"/>
                  </a:lnTo>
                  <a:moveTo>
                    <a:pt x="33" y="44"/>
                  </a:moveTo>
                  <a:lnTo>
                    <a:pt x="22" y="44"/>
                  </a:lnTo>
                  <a:lnTo>
                    <a:pt x="22" y="44"/>
                  </a:lnTo>
                  <a:moveTo>
                    <a:pt x="22" y="44"/>
                  </a:moveTo>
                  <a:lnTo>
                    <a:pt x="17" y="39"/>
                  </a:lnTo>
                  <a:lnTo>
                    <a:pt x="17" y="39"/>
                  </a:lnTo>
                  <a:moveTo>
                    <a:pt x="17" y="39"/>
                  </a:moveTo>
                  <a:lnTo>
                    <a:pt x="6" y="33"/>
                  </a:lnTo>
                  <a:lnTo>
                    <a:pt x="6" y="33"/>
                  </a:lnTo>
                  <a:moveTo>
                    <a:pt x="6" y="33"/>
                  </a:moveTo>
                  <a:lnTo>
                    <a:pt x="0" y="28"/>
                  </a:lnTo>
                  <a:lnTo>
                    <a:pt x="0" y="28"/>
                  </a:lnTo>
                  <a:moveTo>
                    <a:pt x="0" y="28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0" y="22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17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55" y="0"/>
                  </a:moveTo>
                  <a:lnTo>
                    <a:pt x="61" y="0"/>
                  </a:lnTo>
                  <a:lnTo>
                    <a:pt x="61" y="0"/>
                  </a:lnTo>
                  <a:moveTo>
                    <a:pt x="61" y="0"/>
                  </a:moveTo>
                  <a:lnTo>
                    <a:pt x="72" y="6"/>
                  </a:lnTo>
                  <a:lnTo>
                    <a:pt x="72" y="6"/>
                  </a:lnTo>
                  <a:moveTo>
                    <a:pt x="72" y="6"/>
                  </a:moveTo>
                  <a:lnTo>
                    <a:pt x="77" y="11"/>
                  </a:lnTo>
                  <a:lnTo>
                    <a:pt x="77" y="11"/>
                  </a:lnTo>
                  <a:moveTo>
                    <a:pt x="77" y="11"/>
                  </a:moveTo>
                  <a:lnTo>
                    <a:pt x="77" y="17"/>
                  </a:lnTo>
                  <a:lnTo>
                    <a:pt x="77" y="17"/>
                  </a:lnTo>
                </a:path>
              </a:pathLst>
            </a:custGeom>
            <a:noFill/>
            <a:ln w="0">
              <a:solidFill>
                <a:srgbClr val="00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84" name="Freeform 167">
              <a:extLst>
                <a:ext uri="{FF2B5EF4-FFF2-40B4-BE49-F238E27FC236}">
                  <a16:creationId xmlns:a16="http://schemas.microsoft.com/office/drawing/2014/main" id="{C7AE5C27-7624-4029-BD0B-791F7C69FE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0" y="1449"/>
              <a:ext cx="33" cy="33"/>
            </a:xfrm>
            <a:custGeom>
              <a:avLst/>
              <a:gdLst>
                <a:gd name="T0" fmla="*/ 33 w 33"/>
                <a:gd name="T1" fmla="*/ 27 h 33"/>
                <a:gd name="T2" fmla="*/ 28 w 33"/>
                <a:gd name="T3" fmla="*/ 33 h 33"/>
                <a:gd name="T4" fmla="*/ 28 w 33"/>
                <a:gd name="T5" fmla="*/ 33 h 33"/>
                <a:gd name="T6" fmla="*/ 28 w 33"/>
                <a:gd name="T7" fmla="*/ 16 h 33"/>
                <a:gd name="T8" fmla="*/ 22 w 33"/>
                <a:gd name="T9" fmla="*/ 22 h 33"/>
                <a:gd name="T10" fmla="*/ 22 w 33"/>
                <a:gd name="T11" fmla="*/ 22 h 33"/>
                <a:gd name="T12" fmla="*/ 28 w 33"/>
                <a:gd name="T13" fmla="*/ 11 h 33"/>
                <a:gd name="T14" fmla="*/ 17 w 33"/>
                <a:gd name="T15" fmla="*/ 22 h 33"/>
                <a:gd name="T16" fmla="*/ 17 w 33"/>
                <a:gd name="T17" fmla="*/ 22 h 33"/>
                <a:gd name="T18" fmla="*/ 28 w 33"/>
                <a:gd name="T19" fmla="*/ 22 h 33"/>
                <a:gd name="T20" fmla="*/ 22 w 33"/>
                <a:gd name="T21" fmla="*/ 27 h 33"/>
                <a:gd name="T22" fmla="*/ 22 w 33"/>
                <a:gd name="T23" fmla="*/ 27 h 33"/>
                <a:gd name="T24" fmla="*/ 28 w 33"/>
                <a:gd name="T25" fmla="*/ 5 h 33"/>
                <a:gd name="T26" fmla="*/ 11 w 33"/>
                <a:gd name="T27" fmla="*/ 16 h 33"/>
                <a:gd name="T28" fmla="*/ 11 w 33"/>
                <a:gd name="T29" fmla="*/ 16 h 33"/>
                <a:gd name="T30" fmla="*/ 28 w 33"/>
                <a:gd name="T31" fmla="*/ 16 h 33"/>
                <a:gd name="T32" fmla="*/ 17 w 33"/>
                <a:gd name="T33" fmla="*/ 27 h 33"/>
                <a:gd name="T34" fmla="*/ 17 w 33"/>
                <a:gd name="T35" fmla="*/ 27 h 33"/>
                <a:gd name="T36" fmla="*/ 28 w 33"/>
                <a:gd name="T37" fmla="*/ 11 h 33"/>
                <a:gd name="T38" fmla="*/ 11 w 33"/>
                <a:gd name="T39" fmla="*/ 22 h 33"/>
                <a:gd name="T40" fmla="*/ 11 w 33"/>
                <a:gd name="T41" fmla="*/ 22 h 33"/>
                <a:gd name="T42" fmla="*/ 28 w 33"/>
                <a:gd name="T43" fmla="*/ 0 h 33"/>
                <a:gd name="T44" fmla="*/ 6 w 33"/>
                <a:gd name="T45" fmla="*/ 16 h 33"/>
                <a:gd name="T46" fmla="*/ 6 w 33"/>
                <a:gd name="T47" fmla="*/ 16 h 33"/>
                <a:gd name="T48" fmla="*/ 28 w 33"/>
                <a:gd name="T49" fmla="*/ 5 h 33"/>
                <a:gd name="T50" fmla="*/ 6 w 33"/>
                <a:gd name="T51" fmla="*/ 22 h 33"/>
                <a:gd name="T52" fmla="*/ 6 w 33"/>
                <a:gd name="T53" fmla="*/ 22 h 33"/>
                <a:gd name="T54" fmla="*/ 28 w 33"/>
                <a:gd name="T55" fmla="*/ 0 h 33"/>
                <a:gd name="T56" fmla="*/ 0 w 33"/>
                <a:gd name="T57" fmla="*/ 11 h 33"/>
                <a:gd name="T58" fmla="*/ 0 w 33"/>
                <a:gd name="T59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33">
                  <a:moveTo>
                    <a:pt x="33" y="27"/>
                  </a:moveTo>
                  <a:lnTo>
                    <a:pt x="28" y="33"/>
                  </a:lnTo>
                  <a:lnTo>
                    <a:pt x="28" y="33"/>
                  </a:lnTo>
                  <a:moveTo>
                    <a:pt x="28" y="16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28" y="11"/>
                  </a:moveTo>
                  <a:lnTo>
                    <a:pt x="17" y="22"/>
                  </a:lnTo>
                  <a:lnTo>
                    <a:pt x="17" y="22"/>
                  </a:lnTo>
                  <a:moveTo>
                    <a:pt x="28" y="22"/>
                  </a:moveTo>
                  <a:lnTo>
                    <a:pt x="22" y="27"/>
                  </a:lnTo>
                  <a:lnTo>
                    <a:pt x="22" y="27"/>
                  </a:lnTo>
                  <a:moveTo>
                    <a:pt x="28" y="5"/>
                  </a:moveTo>
                  <a:lnTo>
                    <a:pt x="11" y="16"/>
                  </a:lnTo>
                  <a:lnTo>
                    <a:pt x="11" y="16"/>
                  </a:lnTo>
                  <a:moveTo>
                    <a:pt x="28" y="16"/>
                  </a:moveTo>
                  <a:lnTo>
                    <a:pt x="17" y="27"/>
                  </a:lnTo>
                  <a:lnTo>
                    <a:pt x="17" y="27"/>
                  </a:lnTo>
                  <a:moveTo>
                    <a:pt x="28" y="11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28" y="0"/>
                  </a:moveTo>
                  <a:lnTo>
                    <a:pt x="6" y="16"/>
                  </a:lnTo>
                  <a:lnTo>
                    <a:pt x="6" y="16"/>
                  </a:lnTo>
                  <a:moveTo>
                    <a:pt x="28" y="5"/>
                  </a:moveTo>
                  <a:lnTo>
                    <a:pt x="6" y="22"/>
                  </a:lnTo>
                  <a:lnTo>
                    <a:pt x="6" y="22"/>
                  </a:lnTo>
                  <a:moveTo>
                    <a:pt x="28" y="0"/>
                  </a:move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85" name="Freeform 168">
              <a:extLst>
                <a:ext uri="{FF2B5EF4-FFF2-40B4-BE49-F238E27FC236}">
                  <a16:creationId xmlns:a16="http://schemas.microsoft.com/office/drawing/2014/main" id="{CE920244-D9D2-4FF2-99E1-85E2264B9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5" y="2270"/>
              <a:ext cx="83" cy="105"/>
            </a:xfrm>
            <a:custGeom>
              <a:avLst/>
              <a:gdLst>
                <a:gd name="T0" fmla="*/ 77 w 83"/>
                <a:gd name="T1" fmla="*/ 88 h 105"/>
                <a:gd name="T2" fmla="*/ 77 w 83"/>
                <a:gd name="T3" fmla="*/ 88 h 105"/>
                <a:gd name="T4" fmla="*/ 72 w 83"/>
                <a:gd name="T5" fmla="*/ 94 h 105"/>
                <a:gd name="T6" fmla="*/ 66 w 83"/>
                <a:gd name="T7" fmla="*/ 99 h 105"/>
                <a:gd name="T8" fmla="*/ 66 w 83"/>
                <a:gd name="T9" fmla="*/ 99 h 105"/>
                <a:gd name="T10" fmla="*/ 55 w 83"/>
                <a:gd name="T11" fmla="*/ 105 h 105"/>
                <a:gd name="T12" fmla="*/ 44 w 83"/>
                <a:gd name="T13" fmla="*/ 105 h 105"/>
                <a:gd name="T14" fmla="*/ 44 w 83"/>
                <a:gd name="T15" fmla="*/ 105 h 105"/>
                <a:gd name="T16" fmla="*/ 33 w 83"/>
                <a:gd name="T17" fmla="*/ 105 h 105"/>
                <a:gd name="T18" fmla="*/ 28 w 83"/>
                <a:gd name="T19" fmla="*/ 105 h 105"/>
                <a:gd name="T20" fmla="*/ 28 w 83"/>
                <a:gd name="T21" fmla="*/ 105 h 105"/>
                <a:gd name="T22" fmla="*/ 17 w 83"/>
                <a:gd name="T23" fmla="*/ 99 h 105"/>
                <a:gd name="T24" fmla="*/ 11 w 83"/>
                <a:gd name="T25" fmla="*/ 99 h 105"/>
                <a:gd name="T26" fmla="*/ 11 w 83"/>
                <a:gd name="T27" fmla="*/ 99 h 105"/>
                <a:gd name="T28" fmla="*/ 0 w 83"/>
                <a:gd name="T29" fmla="*/ 94 h 105"/>
                <a:gd name="T30" fmla="*/ 0 w 83"/>
                <a:gd name="T31" fmla="*/ 88 h 105"/>
                <a:gd name="T32" fmla="*/ 0 w 83"/>
                <a:gd name="T33" fmla="*/ 88 h 105"/>
                <a:gd name="T34" fmla="*/ 0 w 83"/>
                <a:gd name="T35" fmla="*/ 77 h 105"/>
                <a:gd name="T36" fmla="*/ 83 w 83"/>
                <a:gd name="T37" fmla="*/ 33 h 105"/>
                <a:gd name="T38" fmla="*/ 77 w 83"/>
                <a:gd name="T39" fmla="*/ 33 h 105"/>
                <a:gd name="T40" fmla="*/ 72 w 83"/>
                <a:gd name="T41" fmla="*/ 33 h 105"/>
                <a:gd name="T42" fmla="*/ 66 w 83"/>
                <a:gd name="T43" fmla="*/ 39 h 105"/>
                <a:gd name="T44" fmla="*/ 66 w 83"/>
                <a:gd name="T45" fmla="*/ 39 h 105"/>
                <a:gd name="T46" fmla="*/ 55 w 83"/>
                <a:gd name="T47" fmla="*/ 44 h 105"/>
                <a:gd name="T48" fmla="*/ 44 w 83"/>
                <a:gd name="T49" fmla="*/ 44 h 105"/>
                <a:gd name="T50" fmla="*/ 44 w 83"/>
                <a:gd name="T51" fmla="*/ 44 h 105"/>
                <a:gd name="T52" fmla="*/ 33 w 83"/>
                <a:gd name="T53" fmla="*/ 44 h 105"/>
                <a:gd name="T54" fmla="*/ 28 w 83"/>
                <a:gd name="T55" fmla="*/ 44 h 105"/>
                <a:gd name="T56" fmla="*/ 28 w 83"/>
                <a:gd name="T57" fmla="*/ 44 h 105"/>
                <a:gd name="T58" fmla="*/ 17 w 83"/>
                <a:gd name="T59" fmla="*/ 39 h 105"/>
                <a:gd name="T60" fmla="*/ 11 w 83"/>
                <a:gd name="T61" fmla="*/ 39 h 105"/>
                <a:gd name="T62" fmla="*/ 11 w 83"/>
                <a:gd name="T63" fmla="*/ 39 h 105"/>
                <a:gd name="T64" fmla="*/ 0 w 83"/>
                <a:gd name="T65" fmla="*/ 33 h 105"/>
                <a:gd name="T66" fmla="*/ 0 w 83"/>
                <a:gd name="T67" fmla="*/ 28 h 105"/>
                <a:gd name="T68" fmla="*/ 0 w 83"/>
                <a:gd name="T69" fmla="*/ 28 h 105"/>
                <a:gd name="T70" fmla="*/ 0 w 83"/>
                <a:gd name="T71" fmla="*/ 22 h 105"/>
                <a:gd name="T72" fmla="*/ 0 w 83"/>
                <a:gd name="T73" fmla="*/ 77 h 105"/>
                <a:gd name="T74" fmla="*/ 0 w 83"/>
                <a:gd name="T75" fmla="*/ 22 h 105"/>
                <a:gd name="T76" fmla="*/ 0 w 83"/>
                <a:gd name="T77" fmla="*/ 11 h 105"/>
                <a:gd name="T78" fmla="*/ 6 w 83"/>
                <a:gd name="T79" fmla="*/ 11 h 105"/>
                <a:gd name="T80" fmla="*/ 6 w 83"/>
                <a:gd name="T81" fmla="*/ 11 h 105"/>
                <a:gd name="T82" fmla="*/ 17 w 83"/>
                <a:gd name="T83" fmla="*/ 6 h 105"/>
                <a:gd name="T84" fmla="*/ 22 w 83"/>
                <a:gd name="T85" fmla="*/ 0 h 105"/>
                <a:gd name="T86" fmla="*/ 39 w 83"/>
                <a:gd name="T87" fmla="*/ 39 h 105"/>
                <a:gd name="T88" fmla="*/ 11 w 83"/>
                <a:gd name="T89" fmla="*/ 22 h 105"/>
                <a:gd name="T90" fmla="*/ 22 w 83"/>
                <a:gd name="T91" fmla="*/ 17 h 105"/>
                <a:gd name="T92" fmla="*/ 66 w 83"/>
                <a:gd name="T93" fmla="*/ 22 h 105"/>
                <a:gd name="T94" fmla="*/ 39 w 83"/>
                <a:gd name="T95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105">
                  <a:moveTo>
                    <a:pt x="83" y="83"/>
                  </a:moveTo>
                  <a:lnTo>
                    <a:pt x="77" y="88"/>
                  </a:lnTo>
                  <a:lnTo>
                    <a:pt x="77" y="88"/>
                  </a:lnTo>
                  <a:moveTo>
                    <a:pt x="77" y="88"/>
                  </a:moveTo>
                  <a:lnTo>
                    <a:pt x="72" y="94"/>
                  </a:lnTo>
                  <a:lnTo>
                    <a:pt x="72" y="94"/>
                  </a:lnTo>
                  <a:moveTo>
                    <a:pt x="72" y="94"/>
                  </a:moveTo>
                  <a:lnTo>
                    <a:pt x="66" y="99"/>
                  </a:lnTo>
                  <a:lnTo>
                    <a:pt x="66" y="99"/>
                  </a:lnTo>
                  <a:moveTo>
                    <a:pt x="66" y="99"/>
                  </a:moveTo>
                  <a:lnTo>
                    <a:pt x="55" y="105"/>
                  </a:lnTo>
                  <a:lnTo>
                    <a:pt x="55" y="105"/>
                  </a:lnTo>
                  <a:moveTo>
                    <a:pt x="55" y="105"/>
                  </a:moveTo>
                  <a:lnTo>
                    <a:pt x="44" y="105"/>
                  </a:lnTo>
                  <a:lnTo>
                    <a:pt x="44" y="105"/>
                  </a:lnTo>
                  <a:moveTo>
                    <a:pt x="44" y="105"/>
                  </a:moveTo>
                  <a:lnTo>
                    <a:pt x="33" y="105"/>
                  </a:lnTo>
                  <a:lnTo>
                    <a:pt x="33" y="105"/>
                  </a:lnTo>
                  <a:moveTo>
                    <a:pt x="33" y="105"/>
                  </a:moveTo>
                  <a:lnTo>
                    <a:pt x="28" y="105"/>
                  </a:lnTo>
                  <a:lnTo>
                    <a:pt x="28" y="105"/>
                  </a:lnTo>
                  <a:moveTo>
                    <a:pt x="28" y="105"/>
                  </a:moveTo>
                  <a:lnTo>
                    <a:pt x="17" y="99"/>
                  </a:lnTo>
                  <a:lnTo>
                    <a:pt x="17" y="99"/>
                  </a:lnTo>
                  <a:moveTo>
                    <a:pt x="17" y="99"/>
                  </a:moveTo>
                  <a:lnTo>
                    <a:pt x="11" y="99"/>
                  </a:lnTo>
                  <a:lnTo>
                    <a:pt x="11" y="99"/>
                  </a:lnTo>
                  <a:moveTo>
                    <a:pt x="11" y="99"/>
                  </a:moveTo>
                  <a:lnTo>
                    <a:pt x="0" y="94"/>
                  </a:lnTo>
                  <a:lnTo>
                    <a:pt x="0" y="94"/>
                  </a:lnTo>
                  <a:moveTo>
                    <a:pt x="0" y="94"/>
                  </a:moveTo>
                  <a:lnTo>
                    <a:pt x="0" y="88"/>
                  </a:lnTo>
                  <a:lnTo>
                    <a:pt x="0" y="88"/>
                  </a:lnTo>
                  <a:moveTo>
                    <a:pt x="0" y="88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83" y="83"/>
                  </a:moveTo>
                  <a:lnTo>
                    <a:pt x="83" y="33"/>
                  </a:lnTo>
                  <a:lnTo>
                    <a:pt x="83" y="33"/>
                  </a:lnTo>
                  <a:moveTo>
                    <a:pt x="77" y="33"/>
                  </a:moveTo>
                  <a:lnTo>
                    <a:pt x="72" y="33"/>
                  </a:lnTo>
                  <a:lnTo>
                    <a:pt x="72" y="33"/>
                  </a:lnTo>
                  <a:moveTo>
                    <a:pt x="72" y="33"/>
                  </a:moveTo>
                  <a:lnTo>
                    <a:pt x="66" y="39"/>
                  </a:lnTo>
                  <a:lnTo>
                    <a:pt x="66" y="39"/>
                  </a:lnTo>
                  <a:moveTo>
                    <a:pt x="66" y="39"/>
                  </a:moveTo>
                  <a:lnTo>
                    <a:pt x="55" y="44"/>
                  </a:lnTo>
                  <a:lnTo>
                    <a:pt x="55" y="44"/>
                  </a:lnTo>
                  <a:moveTo>
                    <a:pt x="55" y="44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44" y="44"/>
                  </a:moveTo>
                  <a:lnTo>
                    <a:pt x="33" y="44"/>
                  </a:lnTo>
                  <a:lnTo>
                    <a:pt x="33" y="44"/>
                  </a:lnTo>
                  <a:moveTo>
                    <a:pt x="33" y="44"/>
                  </a:moveTo>
                  <a:lnTo>
                    <a:pt x="28" y="44"/>
                  </a:lnTo>
                  <a:lnTo>
                    <a:pt x="28" y="44"/>
                  </a:lnTo>
                  <a:moveTo>
                    <a:pt x="28" y="44"/>
                  </a:moveTo>
                  <a:lnTo>
                    <a:pt x="17" y="39"/>
                  </a:lnTo>
                  <a:lnTo>
                    <a:pt x="17" y="39"/>
                  </a:lnTo>
                  <a:moveTo>
                    <a:pt x="17" y="39"/>
                  </a:moveTo>
                  <a:lnTo>
                    <a:pt x="11" y="39"/>
                  </a:lnTo>
                  <a:lnTo>
                    <a:pt x="11" y="39"/>
                  </a:lnTo>
                  <a:moveTo>
                    <a:pt x="11" y="39"/>
                  </a:moveTo>
                  <a:lnTo>
                    <a:pt x="0" y="33"/>
                  </a:lnTo>
                  <a:lnTo>
                    <a:pt x="0" y="33"/>
                  </a:lnTo>
                  <a:moveTo>
                    <a:pt x="0" y="33"/>
                  </a:moveTo>
                  <a:lnTo>
                    <a:pt x="0" y="28"/>
                  </a:lnTo>
                  <a:lnTo>
                    <a:pt x="0" y="28"/>
                  </a:lnTo>
                  <a:moveTo>
                    <a:pt x="0" y="28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0" y="22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0" y="22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11"/>
                  </a:moveTo>
                  <a:lnTo>
                    <a:pt x="6" y="11"/>
                  </a:lnTo>
                  <a:lnTo>
                    <a:pt x="6" y="11"/>
                  </a:lnTo>
                  <a:moveTo>
                    <a:pt x="6" y="11"/>
                  </a:moveTo>
                  <a:lnTo>
                    <a:pt x="17" y="6"/>
                  </a:lnTo>
                  <a:lnTo>
                    <a:pt x="17" y="6"/>
                  </a:lnTo>
                  <a:moveTo>
                    <a:pt x="17" y="6"/>
                  </a:moveTo>
                  <a:lnTo>
                    <a:pt x="22" y="0"/>
                  </a:lnTo>
                  <a:lnTo>
                    <a:pt x="22" y="0"/>
                  </a:lnTo>
                  <a:moveTo>
                    <a:pt x="39" y="39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11" y="22"/>
                  </a:moveTo>
                  <a:lnTo>
                    <a:pt x="22" y="17"/>
                  </a:lnTo>
                  <a:lnTo>
                    <a:pt x="22" y="17"/>
                  </a:lnTo>
                  <a:moveTo>
                    <a:pt x="66" y="22"/>
                  </a:moveTo>
                  <a:lnTo>
                    <a:pt x="39" y="39"/>
                  </a:lnTo>
                  <a:lnTo>
                    <a:pt x="39" y="39"/>
                  </a:lnTo>
                </a:path>
              </a:pathLst>
            </a:custGeom>
            <a:noFill/>
            <a:ln w="0">
              <a:solidFill>
                <a:srgbClr val="500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86" name="Freeform 169">
              <a:extLst>
                <a:ext uri="{FF2B5EF4-FFF2-40B4-BE49-F238E27FC236}">
                  <a16:creationId xmlns:a16="http://schemas.microsoft.com/office/drawing/2014/main" id="{53F6109C-F091-49F0-985D-A76586F58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6" y="1383"/>
              <a:ext cx="132" cy="82"/>
            </a:xfrm>
            <a:custGeom>
              <a:avLst/>
              <a:gdLst>
                <a:gd name="T0" fmla="*/ 104 w 132"/>
                <a:gd name="T1" fmla="*/ 77 h 82"/>
                <a:gd name="T2" fmla="*/ 104 w 132"/>
                <a:gd name="T3" fmla="*/ 82 h 82"/>
                <a:gd name="T4" fmla="*/ 104 w 132"/>
                <a:gd name="T5" fmla="*/ 82 h 82"/>
                <a:gd name="T6" fmla="*/ 99 w 132"/>
                <a:gd name="T7" fmla="*/ 71 h 82"/>
                <a:gd name="T8" fmla="*/ 99 w 132"/>
                <a:gd name="T9" fmla="*/ 77 h 82"/>
                <a:gd name="T10" fmla="*/ 93 w 132"/>
                <a:gd name="T11" fmla="*/ 71 h 82"/>
                <a:gd name="T12" fmla="*/ 88 w 132"/>
                <a:gd name="T13" fmla="*/ 66 h 82"/>
                <a:gd name="T14" fmla="*/ 93 w 132"/>
                <a:gd name="T15" fmla="*/ 77 h 82"/>
                <a:gd name="T16" fmla="*/ 82 w 132"/>
                <a:gd name="T17" fmla="*/ 66 h 82"/>
                <a:gd name="T18" fmla="*/ 88 w 132"/>
                <a:gd name="T19" fmla="*/ 71 h 82"/>
                <a:gd name="T20" fmla="*/ 82 w 132"/>
                <a:gd name="T21" fmla="*/ 71 h 82"/>
                <a:gd name="T22" fmla="*/ 77 w 132"/>
                <a:gd name="T23" fmla="*/ 60 h 82"/>
                <a:gd name="T24" fmla="*/ 77 w 132"/>
                <a:gd name="T25" fmla="*/ 66 h 82"/>
                <a:gd name="T26" fmla="*/ 71 w 132"/>
                <a:gd name="T27" fmla="*/ 60 h 82"/>
                <a:gd name="T28" fmla="*/ 71 w 132"/>
                <a:gd name="T29" fmla="*/ 66 h 82"/>
                <a:gd name="T30" fmla="*/ 71 w 132"/>
                <a:gd name="T31" fmla="*/ 55 h 82"/>
                <a:gd name="T32" fmla="*/ 66 w 132"/>
                <a:gd name="T33" fmla="*/ 55 h 82"/>
                <a:gd name="T34" fmla="*/ 71 w 132"/>
                <a:gd name="T35" fmla="*/ 60 h 82"/>
                <a:gd name="T36" fmla="*/ 60 w 132"/>
                <a:gd name="T37" fmla="*/ 49 h 82"/>
                <a:gd name="T38" fmla="*/ 66 w 132"/>
                <a:gd name="T39" fmla="*/ 60 h 82"/>
                <a:gd name="T40" fmla="*/ 55 w 132"/>
                <a:gd name="T41" fmla="*/ 49 h 82"/>
                <a:gd name="T42" fmla="*/ 60 w 132"/>
                <a:gd name="T43" fmla="*/ 55 h 82"/>
                <a:gd name="T44" fmla="*/ 49 w 132"/>
                <a:gd name="T45" fmla="*/ 44 h 82"/>
                <a:gd name="T46" fmla="*/ 55 w 132"/>
                <a:gd name="T47" fmla="*/ 55 h 82"/>
                <a:gd name="T48" fmla="*/ 44 w 132"/>
                <a:gd name="T49" fmla="*/ 44 h 82"/>
                <a:gd name="T50" fmla="*/ 49 w 132"/>
                <a:gd name="T51" fmla="*/ 49 h 82"/>
                <a:gd name="T52" fmla="*/ 38 w 132"/>
                <a:gd name="T53" fmla="*/ 38 h 82"/>
                <a:gd name="T54" fmla="*/ 44 w 132"/>
                <a:gd name="T55" fmla="*/ 49 h 82"/>
                <a:gd name="T56" fmla="*/ 38 w 132"/>
                <a:gd name="T57" fmla="*/ 38 h 82"/>
                <a:gd name="T58" fmla="*/ 38 w 132"/>
                <a:gd name="T59" fmla="*/ 44 h 82"/>
                <a:gd name="T60" fmla="*/ 38 w 132"/>
                <a:gd name="T61" fmla="*/ 44 h 82"/>
                <a:gd name="T62" fmla="*/ 33 w 132"/>
                <a:gd name="T63" fmla="*/ 33 h 82"/>
                <a:gd name="T64" fmla="*/ 33 w 132"/>
                <a:gd name="T65" fmla="*/ 38 h 82"/>
                <a:gd name="T66" fmla="*/ 27 w 132"/>
                <a:gd name="T67" fmla="*/ 33 h 82"/>
                <a:gd name="T68" fmla="*/ 27 w 132"/>
                <a:gd name="T69" fmla="*/ 38 h 82"/>
                <a:gd name="T70" fmla="*/ 22 w 132"/>
                <a:gd name="T71" fmla="*/ 27 h 82"/>
                <a:gd name="T72" fmla="*/ 16 w 132"/>
                <a:gd name="T73" fmla="*/ 27 h 82"/>
                <a:gd name="T74" fmla="*/ 22 w 132"/>
                <a:gd name="T75" fmla="*/ 33 h 82"/>
                <a:gd name="T76" fmla="*/ 16 w 132"/>
                <a:gd name="T77" fmla="*/ 33 h 82"/>
                <a:gd name="T78" fmla="*/ 11 w 132"/>
                <a:gd name="T79" fmla="*/ 22 h 82"/>
                <a:gd name="T80" fmla="*/ 11 w 132"/>
                <a:gd name="T81" fmla="*/ 27 h 82"/>
                <a:gd name="T82" fmla="*/ 11 w 132"/>
                <a:gd name="T83" fmla="*/ 22 h 82"/>
                <a:gd name="T84" fmla="*/ 5 w 132"/>
                <a:gd name="T85" fmla="*/ 16 h 82"/>
                <a:gd name="T86" fmla="*/ 11 w 132"/>
                <a:gd name="T87" fmla="*/ 27 h 82"/>
                <a:gd name="T88" fmla="*/ 0 w 132"/>
                <a:gd name="T89" fmla="*/ 16 h 82"/>
                <a:gd name="T90" fmla="*/ 5 w 132"/>
                <a:gd name="T91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2" h="82">
                  <a:moveTo>
                    <a:pt x="126" y="60"/>
                  </a:moveTo>
                  <a:lnTo>
                    <a:pt x="104" y="77"/>
                  </a:lnTo>
                  <a:lnTo>
                    <a:pt x="104" y="77"/>
                  </a:lnTo>
                  <a:moveTo>
                    <a:pt x="132" y="71"/>
                  </a:moveTo>
                  <a:lnTo>
                    <a:pt x="104" y="82"/>
                  </a:lnTo>
                  <a:lnTo>
                    <a:pt x="104" y="82"/>
                  </a:lnTo>
                  <a:moveTo>
                    <a:pt x="126" y="66"/>
                  </a:moveTo>
                  <a:lnTo>
                    <a:pt x="104" y="82"/>
                  </a:lnTo>
                  <a:lnTo>
                    <a:pt x="104" y="82"/>
                  </a:lnTo>
                  <a:moveTo>
                    <a:pt x="121" y="60"/>
                  </a:moveTo>
                  <a:lnTo>
                    <a:pt x="99" y="71"/>
                  </a:lnTo>
                  <a:lnTo>
                    <a:pt x="99" y="71"/>
                  </a:lnTo>
                  <a:moveTo>
                    <a:pt x="121" y="66"/>
                  </a:moveTo>
                  <a:lnTo>
                    <a:pt x="99" y="77"/>
                  </a:lnTo>
                  <a:lnTo>
                    <a:pt x="99" y="77"/>
                  </a:lnTo>
                  <a:moveTo>
                    <a:pt x="115" y="55"/>
                  </a:moveTo>
                  <a:lnTo>
                    <a:pt x="93" y="71"/>
                  </a:lnTo>
                  <a:lnTo>
                    <a:pt x="93" y="71"/>
                  </a:lnTo>
                  <a:moveTo>
                    <a:pt x="110" y="55"/>
                  </a:moveTo>
                  <a:lnTo>
                    <a:pt x="88" y="66"/>
                  </a:lnTo>
                  <a:lnTo>
                    <a:pt x="88" y="66"/>
                  </a:lnTo>
                  <a:moveTo>
                    <a:pt x="115" y="60"/>
                  </a:moveTo>
                  <a:lnTo>
                    <a:pt x="93" y="77"/>
                  </a:lnTo>
                  <a:lnTo>
                    <a:pt x="93" y="77"/>
                  </a:lnTo>
                  <a:moveTo>
                    <a:pt x="104" y="49"/>
                  </a:moveTo>
                  <a:lnTo>
                    <a:pt x="82" y="66"/>
                  </a:lnTo>
                  <a:lnTo>
                    <a:pt x="82" y="66"/>
                  </a:lnTo>
                  <a:moveTo>
                    <a:pt x="110" y="60"/>
                  </a:moveTo>
                  <a:lnTo>
                    <a:pt x="88" y="71"/>
                  </a:lnTo>
                  <a:lnTo>
                    <a:pt x="88" y="71"/>
                  </a:lnTo>
                  <a:moveTo>
                    <a:pt x="104" y="55"/>
                  </a:moveTo>
                  <a:lnTo>
                    <a:pt x="82" y="71"/>
                  </a:lnTo>
                  <a:lnTo>
                    <a:pt x="82" y="71"/>
                  </a:lnTo>
                  <a:moveTo>
                    <a:pt x="104" y="49"/>
                  </a:moveTo>
                  <a:lnTo>
                    <a:pt x="77" y="60"/>
                  </a:lnTo>
                  <a:lnTo>
                    <a:pt x="77" y="60"/>
                  </a:lnTo>
                  <a:moveTo>
                    <a:pt x="104" y="55"/>
                  </a:moveTo>
                  <a:lnTo>
                    <a:pt x="77" y="66"/>
                  </a:lnTo>
                  <a:lnTo>
                    <a:pt x="77" y="66"/>
                  </a:lnTo>
                  <a:moveTo>
                    <a:pt x="99" y="44"/>
                  </a:moveTo>
                  <a:lnTo>
                    <a:pt x="71" y="60"/>
                  </a:lnTo>
                  <a:lnTo>
                    <a:pt x="71" y="60"/>
                  </a:lnTo>
                  <a:moveTo>
                    <a:pt x="99" y="49"/>
                  </a:moveTo>
                  <a:lnTo>
                    <a:pt x="71" y="66"/>
                  </a:lnTo>
                  <a:lnTo>
                    <a:pt x="71" y="66"/>
                  </a:lnTo>
                  <a:moveTo>
                    <a:pt x="93" y="44"/>
                  </a:moveTo>
                  <a:lnTo>
                    <a:pt x="71" y="55"/>
                  </a:lnTo>
                  <a:lnTo>
                    <a:pt x="71" y="55"/>
                  </a:lnTo>
                  <a:moveTo>
                    <a:pt x="88" y="38"/>
                  </a:moveTo>
                  <a:lnTo>
                    <a:pt x="66" y="55"/>
                  </a:lnTo>
                  <a:lnTo>
                    <a:pt x="66" y="55"/>
                  </a:lnTo>
                  <a:moveTo>
                    <a:pt x="93" y="49"/>
                  </a:moveTo>
                  <a:lnTo>
                    <a:pt x="71" y="60"/>
                  </a:lnTo>
                  <a:lnTo>
                    <a:pt x="71" y="60"/>
                  </a:lnTo>
                  <a:moveTo>
                    <a:pt x="82" y="38"/>
                  </a:moveTo>
                  <a:lnTo>
                    <a:pt x="60" y="49"/>
                  </a:lnTo>
                  <a:lnTo>
                    <a:pt x="60" y="49"/>
                  </a:lnTo>
                  <a:moveTo>
                    <a:pt x="88" y="44"/>
                  </a:moveTo>
                  <a:lnTo>
                    <a:pt x="66" y="60"/>
                  </a:lnTo>
                  <a:lnTo>
                    <a:pt x="66" y="60"/>
                  </a:lnTo>
                  <a:moveTo>
                    <a:pt x="77" y="33"/>
                  </a:moveTo>
                  <a:lnTo>
                    <a:pt x="55" y="49"/>
                  </a:lnTo>
                  <a:lnTo>
                    <a:pt x="55" y="49"/>
                  </a:lnTo>
                  <a:moveTo>
                    <a:pt x="82" y="44"/>
                  </a:moveTo>
                  <a:lnTo>
                    <a:pt x="60" y="55"/>
                  </a:lnTo>
                  <a:lnTo>
                    <a:pt x="60" y="55"/>
                  </a:lnTo>
                  <a:moveTo>
                    <a:pt x="71" y="33"/>
                  </a:moveTo>
                  <a:lnTo>
                    <a:pt x="49" y="44"/>
                  </a:lnTo>
                  <a:lnTo>
                    <a:pt x="49" y="44"/>
                  </a:lnTo>
                  <a:moveTo>
                    <a:pt x="77" y="38"/>
                  </a:moveTo>
                  <a:lnTo>
                    <a:pt x="55" y="55"/>
                  </a:lnTo>
                  <a:lnTo>
                    <a:pt x="55" y="55"/>
                  </a:lnTo>
                  <a:moveTo>
                    <a:pt x="71" y="27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71" y="38"/>
                  </a:moveTo>
                  <a:lnTo>
                    <a:pt x="49" y="49"/>
                  </a:lnTo>
                  <a:lnTo>
                    <a:pt x="49" y="49"/>
                  </a:lnTo>
                  <a:moveTo>
                    <a:pt x="66" y="27"/>
                  </a:moveTo>
                  <a:lnTo>
                    <a:pt x="38" y="38"/>
                  </a:lnTo>
                  <a:lnTo>
                    <a:pt x="38" y="38"/>
                  </a:lnTo>
                  <a:moveTo>
                    <a:pt x="71" y="33"/>
                  </a:moveTo>
                  <a:lnTo>
                    <a:pt x="44" y="49"/>
                  </a:lnTo>
                  <a:lnTo>
                    <a:pt x="44" y="49"/>
                  </a:lnTo>
                  <a:moveTo>
                    <a:pt x="60" y="22"/>
                  </a:moveTo>
                  <a:lnTo>
                    <a:pt x="38" y="38"/>
                  </a:lnTo>
                  <a:lnTo>
                    <a:pt x="38" y="38"/>
                  </a:lnTo>
                  <a:moveTo>
                    <a:pt x="66" y="33"/>
                  </a:moveTo>
                  <a:lnTo>
                    <a:pt x="38" y="44"/>
                  </a:lnTo>
                  <a:lnTo>
                    <a:pt x="38" y="44"/>
                  </a:lnTo>
                  <a:moveTo>
                    <a:pt x="60" y="27"/>
                  </a:moveTo>
                  <a:lnTo>
                    <a:pt x="38" y="44"/>
                  </a:lnTo>
                  <a:lnTo>
                    <a:pt x="38" y="44"/>
                  </a:lnTo>
                  <a:moveTo>
                    <a:pt x="55" y="22"/>
                  </a:moveTo>
                  <a:lnTo>
                    <a:pt x="33" y="33"/>
                  </a:lnTo>
                  <a:lnTo>
                    <a:pt x="33" y="33"/>
                  </a:lnTo>
                  <a:moveTo>
                    <a:pt x="55" y="27"/>
                  </a:moveTo>
                  <a:lnTo>
                    <a:pt x="33" y="38"/>
                  </a:lnTo>
                  <a:lnTo>
                    <a:pt x="33" y="38"/>
                  </a:lnTo>
                  <a:moveTo>
                    <a:pt x="49" y="16"/>
                  </a:moveTo>
                  <a:lnTo>
                    <a:pt x="27" y="33"/>
                  </a:lnTo>
                  <a:lnTo>
                    <a:pt x="27" y="33"/>
                  </a:lnTo>
                  <a:moveTo>
                    <a:pt x="49" y="22"/>
                  </a:moveTo>
                  <a:lnTo>
                    <a:pt x="27" y="38"/>
                  </a:lnTo>
                  <a:lnTo>
                    <a:pt x="27" y="38"/>
                  </a:lnTo>
                  <a:moveTo>
                    <a:pt x="44" y="16"/>
                  </a:moveTo>
                  <a:lnTo>
                    <a:pt x="22" y="27"/>
                  </a:lnTo>
                  <a:lnTo>
                    <a:pt x="22" y="27"/>
                  </a:lnTo>
                  <a:moveTo>
                    <a:pt x="38" y="11"/>
                  </a:moveTo>
                  <a:lnTo>
                    <a:pt x="16" y="27"/>
                  </a:lnTo>
                  <a:lnTo>
                    <a:pt x="16" y="27"/>
                  </a:lnTo>
                  <a:moveTo>
                    <a:pt x="44" y="22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38" y="16"/>
                  </a:moveTo>
                  <a:lnTo>
                    <a:pt x="16" y="33"/>
                  </a:lnTo>
                  <a:lnTo>
                    <a:pt x="16" y="33"/>
                  </a:lnTo>
                  <a:moveTo>
                    <a:pt x="38" y="11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38" y="16"/>
                  </a:moveTo>
                  <a:lnTo>
                    <a:pt x="11" y="27"/>
                  </a:lnTo>
                  <a:lnTo>
                    <a:pt x="11" y="27"/>
                  </a:lnTo>
                  <a:moveTo>
                    <a:pt x="33" y="5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27" y="5"/>
                  </a:moveTo>
                  <a:lnTo>
                    <a:pt x="5" y="16"/>
                  </a:lnTo>
                  <a:lnTo>
                    <a:pt x="5" y="16"/>
                  </a:lnTo>
                  <a:moveTo>
                    <a:pt x="33" y="11"/>
                  </a:moveTo>
                  <a:lnTo>
                    <a:pt x="11" y="27"/>
                  </a:lnTo>
                  <a:lnTo>
                    <a:pt x="11" y="27"/>
                  </a:lnTo>
                  <a:moveTo>
                    <a:pt x="22" y="0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27" y="11"/>
                  </a:moveTo>
                  <a:lnTo>
                    <a:pt x="5" y="22"/>
                  </a:lnTo>
                  <a:lnTo>
                    <a:pt x="5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87" name="Freeform 170">
              <a:extLst>
                <a:ext uri="{FF2B5EF4-FFF2-40B4-BE49-F238E27FC236}">
                  <a16:creationId xmlns:a16="http://schemas.microsoft.com/office/drawing/2014/main" id="{00F86727-8CA1-43FF-ADD8-E1CA247522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2" y="2050"/>
              <a:ext cx="78" cy="104"/>
            </a:xfrm>
            <a:custGeom>
              <a:avLst/>
              <a:gdLst>
                <a:gd name="T0" fmla="*/ 78 w 78"/>
                <a:gd name="T1" fmla="*/ 88 h 104"/>
                <a:gd name="T2" fmla="*/ 78 w 78"/>
                <a:gd name="T3" fmla="*/ 88 h 104"/>
                <a:gd name="T4" fmla="*/ 72 w 78"/>
                <a:gd name="T5" fmla="*/ 93 h 104"/>
                <a:gd name="T6" fmla="*/ 61 w 78"/>
                <a:gd name="T7" fmla="*/ 99 h 104"/>
                <a:gd name="T8" fmla="*/ 61 w 78"/>
                <a:gd name="T9" fmla="*/ 99 h 104"/>
                <a:gd name="T10" fmla="*/ 56 w 78"/>
                <a:gd name="T11" fmla="*/ 104 h 104"/>
                <a:gd name="T12" fmla="*/ 44 w 78"/>
                <a:gd name="T13" fmla="*/ 104 h 104"/>
                <a:gd name="T14" fmla="*/ 44 w 78"/>
                <a:gd name="T15" fmla="*/ 104 h 104"/>
                <a:gd name="T16" fmla="*/ 33 w 78"/>
                <a:gd name="T17" fmla="*/ 104 h 104"/>
                <a:gd name="T18" fmla="*/ 22 w 78"/>
                <a:gd name="T19" fmla="*/ 104 h 104"/>
                <a:gd name="T20" fmla="*/ 22 w 78"/>
                <a:gd name="T21" fmla="*/ 104 h 104"/>
                <a:gd name="T22" fmla="*/ 17 w 78"/>
                <a:gd name="T23" fmla="*/ 99 h 104"/>
                <a:gd name="T24" fmla="*/ 6 w 78"/>
                <a:gd name="T25" fmla="*/ 99 h 104"/>
                <a:gd name="T26" fmla="*/ 6 w 78"/>
                <a:gd name="T27" fmla="*/ 99 h 104"/>
                <a:gd name="T28" fmla="*/ 0 w 78"/>
                <a:gd name="T29" fmla="*/ 93 h 104"/>
                <a:gd name="T30" fmla="*/ 0 w 78"/>
                <a:gd name="T31" fmla="*/ 88 h 104"/>
                <a:gd name="T32" fmla="*/ 0 w 78"/>
                <a:gd name="T33" fmla="*/ 88 h 104"/>
                <a:gd name="T34" fmla="*/ 0 w 78"/>
                <a:gd name="T35" fmla="*/ 82 h 104"/>
                <a:gd name="T36" fmla="*/ 78 w 78"/>
                <a:gd name="T37" fmla="*/ 66 h 104"/>
                <a:gd name="T38" fmla="*/ 39 w 78"/>
                <a:gd name="T39" fmla="*/ 44 h 104"/>
                <a:gd name="T40" fmla="*/ 33 w 78"/>
                <a:gd name="T41" fmla="*/ 44 h 104"/>
                <a:gd name="T42" fmla="*/ 22 w 78"/>
                <a:gd name="T43" fmla="*/ 44 h 104"/>
                <a:gd name="T44" fmla="*/ 22 w 78"/>
                <a:gd name="T45" fmla="*/ 44 h 104"/>
                <a:gd name="T46" fmla="*/ 17 w 78"/>
                <a:gd name="T47" fmla="*/ 44 h 104"/>
                <a:gd name="T48" fmla="*/ 6 w 78"/>
                <a:gd name="T49" fmla="*/ 38 h 104"/>
                <a:gd name="T50" fmla="*/ 6 w 78"/>
                <a:gd name="T51" fmla="*/ 38 h 104"/>
                <a:gd name="T52" fmla="*/ 0 w 78"/>
                <a:gd name="T53" fmla="*/ 33 h 104"/>
                <a:gd name="T54" fmla="*/ 0 w 78"/>
                <a:gd name="T55" fmla="*/ 27 h 104"/>
                <a:gd name="T56" fmla="*/ 0 w 78"/>
                <a:gd name="T57" fmla="*/ 27 h 104"/>
                <a:gd name="T58" fmla="*/ 0 w 78"/>
                <a:gd name="T59" fmla="*/ 22 h 104"/>
                <a:gd name="T60" fmla="*/ 0 w 78"/>
                <a:gd name="T61" fmla="*/ 82 h 104"/>
                <a:gd name="T62" fmla="*/ 56 w 78"/>
                <a:gd name="T63" fmla="*/ 0 h 104"/>
                <a:gd name="T64" fmla="*/ 61 w 78"/>
                <a:gd name="T65" fmla="*/ 5 h 104"/>
                <a:gd name="T66" fmla="*/ 72 w 78"/>
                <a:gd name="T67" fmla="*/ 5 h 104"/>
                <a:gd name="T68" fmla="*/ 72 w 78"/>
                <a:gd name="T69" fmla="*/ 5 h 104"/>
                <a:gd name="T70" fmla="*/ 78 w 78"/>
                <a:gd name="T71" fmla="*/ 11 h 104"/>
                <a:gd name="T72" fmla="*/ 78 w 78"/>
                <a:gd name="T73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104">
                  <a:moveTo>
                    <a:pt x="78" y="82"/>
                  </a:moveTo>
                  <a:lnTo>
                    <a:pt x="78" y="88"/>
                  </a:lnTo>
                  <a:lnTo>
                    <a:pt x="78" y="88"/>
                  </a:lnTo>
                  <a:moveTo>
                    <a:pt x="78" y="88"/>
                  </a:moveTo>
                  <a:lnTo>
                    <a:pt x="72" y="93"/>
                  </a:lnTo>
                  <a:lnTo>
                    <a:pt x="72" y="93"/>
                  </a:lnTo>
                  <a:moveTo>
                    <a:pt x="72" y="93"/>
                  </a:moveTo>
                  <a:lnTo>
                    <a:pt x="61" y="99"/>
                  </a:lnTo>
                  <a:lnTo>
                    <a:pt x="61" y="99"/>
                  </a:lnTo>
                  <a:moveTo>
                    <a:pt x="61" y="99"/>
                  </a:moveTo>
                  <a:lnTo>
                    <a:pt x="56" y="104"/>
                  </a:lnTo>
                  <a:lnTo>
                    <a:pt x="56" y="104"/>
                  </a:lnTo>
                  <a:moveTo>
                    <a:pt x="56" y="104"/>
                  </a:moveTo>
                  <a:lnTo>
                    <a:pt x="44" y="104"/>
                  </a:lnTo>
                  <a:lnTo>
                    <a:pt x="44" y="104"/>
                  </a:lnTo>
                  <a:moveTo>
                    <a:pt x="44" y="104"/>
                  </a:moveTo>
                  <a:lnTo>
                    <a:pt x="33" y="104"/>
                  </a:lnTo>
                  <a:lnTo>
                    <a:pt x="33" y="104"/>
                  </a:lnTo>
                  <a:moveTo>
                    <a:pt x="33" y="104"/>
                  </a:moveTo>
                  <a:lnTo>
                    <a:pt x="22" y="104"/>
                  </a:lnTo>
                  <a:lnTo>
                    <a:pt x="22" y="104"/>
                  </a:lnTo>
                  <a:moveTo>
                    <a:pt x="22" y="104"/>
                  </a:moveTo>
                  <a:lnTo>
                    <a:pt x="17" y="99"/>
                  </a:lnTo>
                  <a:lnTo>
                    <a:pt x="17" y="99"/>
                  </a:lnTo>
                  <a:moveTo>
                    <a:pt x="17" y="99"/>
                  </a:moveTo>
                  <a:lnTo>
                    <a:pt x="6" y="99"/>
                  </a:lnTo>
                  <a:lnTo>
                    <a:pt x="6" y="99"/>
                  </a:lnTo>
                  <a:moveTo>
                    <a:pt x="6" y="99"/>
                  </a:moveTo>
                  <a:lnTo>
                    <a:pt x="0" y="93"/>
                  </a:lnTo>
                  <a:lnTo>
                    <a:pt x="0" y="93"/>
                  </a:lnTo>
                  <a:moveTo>
                    <a:pt x="0" y="93"/>
                  </a:moveTo>
                  <a:lnTo>
                    <a:pt x="0" y="88"/>
                  </a:lnTo>
                  <a:lnTo>
                    <a:pt x="0" y="88"/>
                  </a:lnTo>
                  <a:moveTo>
                    <a:pt x="0" y="88"/>
                  </a:moveTo>
                  <a:lnTo>
                    <a:pt x="0" y="82"/>
                  </a:lnTo>
                  <a:lnTo>
                    <a:pt x="0" y="82"/>
                  </a:lnTo>
                  <a:moveTo>
                    <a:pt x="78" y="82"/>
                  </a:moveTo>
                  <a:lnTo>
                    <a:pt x="78" y="66"/>
                  </a:lnTo>
                  <a:lnTo>
                    <a:pt x="78" y="66"/>
                  </a:lnTo>
                  <a:moveTo>
                    <a:pt x="39" y="44"/>
                  </a:moveTo>
                  <a:lnTo>
                    <a:pt x="33" y="44"/>
                  </a:lnTo>
                  <a:lnTo>
                    <a:pt x="33" y="44"/>
                  </a:lnTo>
                  <a:moveTo>
                    <a:pt x="33" y="44"/>
                  </a:moveTo>
                  <a:lnTo>
                    <a:pt x="22" y="44"/>
                  </a:lnTo>
                  <a:lnTo>
                    <a:pt x="22" y="44"/>
                  </a:lnTo>
                  <a:moveTo>
                    <a:pt x="22" y="44"/>
                  </a:moveTo>
                  <a:lnTo>
                    <a:pt x="17" y="44"/>
                  </a:lnTo>
                  <a:lnTo>
                    <a:pt x="17" y="44"/>
                  </a:lnTo>
                  <a:moveTo>
                    <a:pt x="17" y="44"/>
                  </a:moveTo>
                  <a:lnTo>
                    <a:pt x="6" y="38"/>
                  </a:lnTo>
                  <a:lnTo>
                    <a:pt x="6" y="38"/>
                  </a:lnTo>
                  <a:moveTo>
                    <a:pt x="6" y="38"/>
                  </a:moveTo>
                  <a:lnTo>
                    <a:pt x="0" y="33"/>
                  </a:lnTo>
                  <a:lnTo>
                    <a:pt x="0" y="33"/>
                  </a:lnTo>
                  <a:moveTo>
                    <a:pt x="0" y="33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0" y="22"/>
                  </a:moveTo>
                  <a:lnTo>
                    <a:pt x="0" y="82"/>
                  </a:lnTo>
                  <a:lnTo>
                    <a:pt x="0" y="82"/>
                  </a:lnTo>
                  <a:moveTo>
                    <a:pt x="56" y="0"/>
                  </a:moveTo>
                  <a:lnTo>
                    <a:pt x="61" y="5"/>
                  </a:lnTo>
                  <a:lnTo>
                    <a:pt x="61" y="5"/>
                  </a:lnTo>
                  <a:moveTo>
                    <a:pt x="61" y="5"/>
                  </a:moveTo>
                  <a:lnTo>
                    <a:pt x="72" y="5"/>
                  </a:lnTo>
                  <a:lnTo>
                    <a:pt x="72" y="5"/>
                  </a:lnTo>
                  <a:moveTo>
                    <a:pt x="72" y="5"/>
                  </a:moveTo>
                  <a:lnTo>
                    <a:pt x="78" y="11"/>
                  </a:lnTo>
                  <a:lnTo>
                    <a:pt x="78" y="11"/>
                  </a:lnTo>
                  <a:moveTo>
                    <a:pt x="78" y="11"/>
                  </a:moveTo>
                  <a:lnTo>
                    <a:pt x="78" y="16"/>
                  </a:lnTo>
                  <a:lnTo>
                    <a:pt x="78" y="16"/>
                  </a:lnTo>
                </a:path>
              </a:pathLst>
            </a:custGeom>
            <a:noFill/>
            <a:ln w="0">
              <a:solidFill>
                <a:srgbClr val="00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88" name="Freeform 171">
              <a:extLst>
                <a:ext uri="{FF2B5EF4-FFF2-40B4-BE49-F238E27FC236}">
                  <a16:creationId xmlns:a16="http://schemas.microsoft.com/office/drawing/2014/main" id="{787A6496-2B6F-40AC-A07F-5371732E8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1388"/>
              <a:ext cx="22" cy="17"/>
            </a:xfrm>
            <a:custGeom>
              <a:avLst/>
              <a:gdLst>
                <a:gd name="T0" fmla="*/ 22 w 22"/>
                <a:gd name="T1" fmla="*/ 0 h 17"/>
                <a:gd name="T2" fmla="*/ 0 w 22"/>
                <a:gd name="T3" fmla="*/ 17 h 17"/>
                <a:gd name="T4" fmla="*/ 0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0"/>
                  </a:moveTo>
                  <a:lnTo>
                    <a:pt x="0" y="17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89" name="Freeform 172">
              <a:extLst>
                <a:ext uri="{FF2B5EF4-FFF2-40B4-BE49-F238E27FC236}">
                  <a16:creationId xmlns:a16="http://schemas.microsoft.com/office/drawing/2014/main" id="{361A57D0-6809-4381-AECE-55C3AD12D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4" y="2110"/>
              <a:ext cx="78" cy="105"/>
            </a:xfrm>
            <a:custGeom>
              <a:avLst/>
              <a:gdLst>
                <a:gd name="T0" fmla="*/ 78 w 78"/>
                <a:gd name="T1" fmla="*/ 88 h 105"/>
                <a:gd name="T2" fmla="*/ 78 w 78"/>
                <a:gd name="T3" fmla="*/ 88 h 105"/>
                <a:gd name="T4" fmla="*/ 72 w 78"/>
                <a:gd name="T5" fmla="*/ 94 h 105"/>
                <a:gd name="T6" fmla="*/ 67 w 78"/>
                <a:gd name="T7" fmla="*/ 100 h 105"/>
                <a:gd name="T8" fmla="*/ 67 w 78"/>
                <a:gd name="T9" fmla="*/ 100 h 105"/>
                <a:gd name="T10" fmla="*/ 56 w 78"/>
                <a:gd name="T11" fmla="*/ 100 h 105"/>
                <a:gd name="T12" fmla="*/ 45 w 78"/>
                <a:gd name="T13" fmla="*/ 100 h 105"/>
                <a:gd name="T14" fmla="*/ 45 w 78"/>
                <a:gd name="T15" fmla="*/ 100 h 105"/>
                <a:gd name="T16" fmla="*/ 34 w 78"/>
                <a:gd name="T17" fmla="*/ 105 h 105"/>
                <a:gd name="T18" fmla="*/ 22 w 78"/>
                <a:gd name="T19" fmla="*/ 100 h 105"/>
                <a:gd name="T20" fmla="*/ 22 w 78"/>
                <a:gd name="T21" fmla="*/ 100 h 105"/>
                <a:gd name="T22" fmla="*/ 17 w 78"/>
                <a:gd name="T23" fmla="*/ 100 h 105"/>
                <a:gd name="T24" fmla="*/ 6 w 78"/>
                <a:gd name="T25" fmla="*/ 94 h 105"/>
                <a:gd name="T26" fmla="*/ 6 w 78"/>
                <a:gd name="T27" fmla="*/ 94 h 105"/>
                <a:gd name="T28" fmla="*/ 0 w 78"/>
                <a:gd name="T29" fmla="*/ 88 h 105"/>
                <a:gd name="T30" fmla="*/ 0 w 78"/>
                <a:gd name="T31" fmla="*/ 83 h 105"/>
                <a:gd name="T32" fmla="*/ 0 w 78"/>
                <a:gd name="T33" fmla="*/ 83 h 105"/>
                <a:gd name="T34" fmla="*/ 0 w 78"/>
                <a:gd name="T35" fmla="*/ 77 h 105"/>
                <a:gd name="T36" fmla="*/ 78 w 78"/>
                <a:gd name="T37" fmla="*/ 33 h 105"/>
                <a:gd name="T38" fmla="*/ 78 w 78"/>
                <a:gd name="T39" fmla="*/ 28 h 105"/>
                <a:gd name="T40" fmla="*/ 72 w 78"/>
                <a:gd name="T41" fmla="*/ 33 h 105"/>
                <a:gd name="T42" fmla="*/ 67 w 78"/>
                <a:gd name="T43" fmla="*/ 39 h 105"/>
                <a:gd name="T44" fmla="*/ 67 w 78"/>
                <a:gd name="T45" fmla="*/ 39 h 105"/>
                <a:gd name="T46" fmla="*/ 56 w 78"/>
                <a:gd name="T47" fmla="*/ 39 h 105"/>
                <a:gd name="T48" fmla="*/ 45 w 78"/>
                <a:gd name="T49" fmla="*/ 44 h 105"/>
                <a:gd name="T50" fmla="*/ 45 w 78"/>
                <a:gd name="T51" fmla="*/ 44 h 105"/>
                <a:gd name="T52" fmla="*/ 34 w 78"/>
                <a:gd name="T53" fmla="*/ 44 h 105"/>
                <a:gd name="T54" fmla="*/ 22 w 78"/>
                <a:gd name="T55" fmla="*/ 39 h 105"/>
                <a:gd name="T56" fmla="*/ 22 w 78"/>
                <a:gd name="T57" fmla="*/ 39 h 105"/>
                <a:gd name="T58" fmla="*/ 17 w 78"/>
                <a:gd name="T59" fmla="*/ 39 h 105"/>
                <a:gd name="T60" fmla="*/ 6 w 78"/>
                <a:gd name="T61" fmla="*/ 33 h 105"/>
                <a:gd name="T62" fmla="*/ 6 w 78"/>
                <a:gd name="T63" fmla="*/ 33 h 105"/>
                <a:gd name="T64" fmla="*/ 0 w 78"/>
                <a:gd name="T65" fmla="*/ 28 h 105"/>
                <a:gd name="T66" fmla="*/ 0 w 78"/>
                <a:gd name="T67" fmla="*/ 22 h 105"/>
                <a:gd name="T68" fmla="*/ 0 w 78"/>
                <a:gd name="T69" fmla="*/ 22 h 105"/>
                <a:gd name="T70" fmla="*/ 0 w 78"/>
                <a:gd name="T71" fmla="*/ 17 h 105"/>
                <a:gd name="T72" fmla="*/ 0 w 78"/>
                <a:gd name="T73" fmla="*/ 77 h 105"/>
                <a:gd name="T74" fmla="*/ 0 w 78"/>
                <a:gd name="T75" fmla="*/ 17 h 105"/>
                <a:gd name="T76" fmla="*/ 0 w 78"/>
                <a:gd name="T77" fmla="*/ 11 h 105"/>
                <a:gd name="T78" fmla="*/ 6 w 78"/>
                <a:gd name="T79" fmla="*/ 6 h 105"/>
                <a:gd name="T80" fmla="*/ 6 w 78"/>
                <a:gd name="T81" fmla="*/ 6 h 105"/>
                <a:gd name="T82" fmla="*/ 11 w 78"/>
                <a:gd name="T83" fmla="*/ 0 h 105"/>
                <a:gd name="T84" fmla="*/ 22 w 78"/>
                <a:gd name="T85" fmla="*/ 0 h 105"/>
                <a:gd name="T86" fmla="*/ 39 w 78"/>
                <a:gd name="T87" fmla="*/ 33 h 105"/>
                <a:gd name="T88" fmla="*/ 11 w 78"/>
                <a:gd name="T89" fmla="*/ 17 h 105"/>
                <a:gd name="T90" fmla="*/ 22 w 78"/>
                <a:gd name="T91" fmla="*/ 11 h 105"/>
                <a:gd name="T92" fmla="*/ 61 w 78"/>
                <a:gd name="T93" fmla="*/ 22 h 105"/>
                <a:gd name="T94" fmla="*/ 39 w 78"/>
                <a:gd name="T95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105">
                  <a:moveTo>
                    <a:pt x="78" y="83"/>
                  </a:moveTo>
                  <a:lnTo>
                    <a:pt x="78" y="88"/>
                  </a:lnTo>
                  <a:lnTo>
                    <a:pt x="78" y="88"/>
                  </a:lnTo>
                  <a:moveTo>
                    <a:pt x="78" y="88"/>
                  </a:moveTo>
                  <a:lnTo>
                    <a:pt x="72" y="94"/>
                  </a:lnTo>
                  <a:lnTo>
                    <a:pt x="72" y="94"/>
                  </a:lnTo>
                  <a:moveTo>
                    <a:pt x="72" y="94"/>
                  </a:moveTo>
                  <a:lnTo>
                    <a:pt x="67" y="100"/>
                  </a:lnTo>
                  <a:lnTo>
                    <a:pt x="67" y="100"/>
                  </a:lnTo>
                  <a:moveTo>
                    <a:pt x="67" y="100"/>
                  </a:moveTo>
                  <a:lnTo>
                    <a:pt x="56" y="100"/>
                  </a:lnTo>
                  <a:lnTo>
                    <a:pt x="56" y="100"/>
                  </a:lnTo>
                  <a:moveTo>
                    <a:pt x="56" y="100"/>
                  </a:moveTo>
                  <a:lnTo>
                    <a:pt x="45" y="100"/>
                  </a:lnTo>
                  <a:lnTo>
                    <a:pt x="45" y="100"/>
                  </a:lnTo>
                  <a:moveTo>
                    <a:pt x="45" y="100"/>
                  </a:moveTo>
                  <a:lnTo>
                    <a:pt x="34" y="105"/>
                  </a:lnTo>
                  <a:lnTo>
                    <a:pt x="34" y="105"/>
                  </a:lnTo>
                  <a:moveTo>
                    <a:pt x="34" y="105"/>
                  </a:moveTo>
                  <a:lnTo>
                    <a:pt x="22" y="100"/>
                  </a:lnTo>
                  <a:lnTo>
                    <a:pt x="22" y="100"/>
                  </a:lnTo>
                  <a:moveTo>
                    <a:pt x="22" y="100"/>
                  </a:moveTo>
                  <a:lnTo>
                    <a:pt x="17" y="100"/>
                  </a:lnTo>
                  <a:lnTo>
                    <a:pt x="17" y="100"/>
                  </a:lnTo>
                  <a:moveTo>
                    <a:pt x="17" y="100"/>
                  </a:moveTo>
                  <a:lnTo>
                    <a:pt x="6" y="94"/>
                  </a:lnTo>
                  <a:lnTo>
                    <a:pt x="6" y="94"/>
                  </a:lnTo>
                  <a:moveTo>
                    <a:pt x="6" y="94"/>
                  </a:moveTo>
                  <a:lnTo>
                    <a:pt x="0" y="88"/>
                  </a:lnTo>
                  <a:lnTo>
                    <a:pt x="0" y="88"/>
                  </a:lnTo>
                  <a:moveTo>
                    <a:pt x="0" y="88"/>
                  </a:moveTo>
                  <a:lnTo>
                    <a:pt x="0" y="83"/>
                  </a:lnTo>
                  <a:lnTo>
                    <a:pt x="0" y="83"/>
                  </a:lnTo>
                  <a:moveTo>
                    <a:pt x="0" y="83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78" y="83"/>
                  </a:moveTo>
                  <a:lnTo>
                    <a:pt x="78" y="33"/>
                  </a:lnTo>
                  <a:lnTo>
                    <a:pt x="78" y="33"/>
                  </a:lnTo>
                  <a:moveTo>
                    <a:pt x="78" y="28"/>
                  </a:moveTo>
                  <a:lnTo>
                    <a:pt x="72" y="33"/>
                  </a:lnTo>
                  <a:lnTo>
                    <a:pt x="72" y="33"/>
                  </a:lnTo>
                  <a:moveTo>
                    <a:pt x="72" y="33"/>
                  </a:moveTo>
                  <a:lnTo>
                    <a:pt x="67" y="39"/>
                  </a:lnTo>
                  <a:lnTo>
                    <a:pt x="67" y="39"/>
                  </a:lnTo>
                  <a:moveTo>
                    <a:pt x="67" y="39"/>
                  </a:moveTo>
                  <a:lnTo>
                    <a:pt x="56" y="39"/>
                  </a:lnTo>
                  <a:lnTo>
                    <a:pt x="56" y="39"/>
                  </a:lnTo>
                  <a:moveTo>
                    <a:pt x="56" y="39"/>
                  </a:moveTo>
                  <a:lnTo>
                    <a:pt x="45" y="44"/>
                  </a:lnTo>
                  <a:lnTo>
                    <a:pt x="45" y="44"/>
                  </a:lnTo>
                  <a:moveTo>
                    <a:pt x="45" y="44"/>
                  </a:moveTo>
                  <a:lnTo>
                    <a:pt x="34" y="44"/>
                  </a:lnTo>
                  <a:lnTo>
                    <a:pt x="34" y="44"/>
                  </a:lnTo>
                  <a:moveTo>
                    <a:pt x="34" y="44"/>
                  </a:moveTo>
                  <a:lnTo>
                    <a:pt x="22" y="39"/>
                  </a:lnTo>
                  <a:lnTo>
                    <a:pt x="22" y="39"/>
                  </a:lnTo>
                  <a:moveTo>
                    <a:pt x="22" y="39"/>
                  </a:moveTo>
                  <a:lnTo>
                    <a:pt x="17" y="39"/>
                  </a:lnTo>
                  <a:lnTo>
                    <a:pt x="17" y="39"/>
                  </a:lnTo>
                  <a:moveTo>
                    <a:pt x="17" y="39"/>
                  </a:moveTo>
                  <a:lnTo>
                    <a:pt x="6" y="33"/>
                  </a:lnTo>
                  <a:lnTo>
                    <a:pt x="6" y="33"/>
                  </a:lnTo>
                  <a:moveTo>
                    <a:pt x="6" y="33"/>
                  </a:moveTo>
                  <a:lnTo>
                    <a:pt x="0" y="28"/>
                  </a:lnTo>
                  <a:lnTo>
                    <a:pt x="0" y="28"/>
                  </a:lnTo>
                  <a:moveTo>
                    <a:pt x="0" y="28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0" y="22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17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0" y="17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11"/>
                  </a:moveTo>
                  <a:lnTo>
                    <a:pt x="6" y="6"/>
                  </a:lnTo>
                  <a:lnTo>
                    <a:pt x="6" y="6"/>
                  </a:lnTo>
                  <a:moveTo>
                    <a:pt x="6" y="6"/>
                  </a:moveTo>
                  <a:lnTo>
                    <a:pt x="11" y="0"/>
                  </a:lnTo>
                  <a:lnTo>
                    <a:pt x="11" y="0"/>
                  </a:lnTo>
                  <a:moveTo>
                    <a:pt x="11" y="0"/>
                  </a:moveTo>
                  <a:lnTo>
                    <a:pt x="22" y="0"/>
                  </a:lnTo>
                  <a:lnTo>
                    <a:pt x="22" y="0"/>
                  </a:lnTo>
                  <a:moveTo>
                    <a:pt x="39" y="33"/>
                  </a:moveTo>
                  <a:lnTo>
                    <a:pt x="11" y="17"/>
                  </a:lnTo>
                  <a:lnTo>
                    <a:pt x="11" y="17"/>
                  </a:lnTo>
                  <a:moveTo>
                    <a:pt x="11" y="17"/>
                  </a:moveTo>
                  <a:lnTo>
                    <a:pt x="22" y="11"/>
                  </a:lnTo>
                  <a:lnTo>
                    <a:pt x="22" y="11"/>
                  </a:lnTo>
                  <a:moveTo>
                    <a:pt x="61" y="22"/>
                  </a:moveTo>
                  <a:lnTo>
                    <a:pt x="39" y="33"/>
                  </a:lnTo>
                  <a:lnTo>
                    <a:pt x="39" y="33"/>
                  </a:lnTo>
                </a:path>
              </a:pathLst>
            </a:custGeom>
            <a:noFill/>
            <a:ln w="0">
              <a:solidFill>
                <a:srgbClr val="500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90" name="Freeform 173">
              <a:extLst>
                <a:ext uri="{FF2B5EF4-FFF2-40B4-BE49-F238E27FC236}">
                  <a16:creationId xmlns:a16="http://schemas.microsoft.com/office/drawing/2014/main" id="{6F69FB0E-64DE-400D-877E-671E6BBF7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4" y="1443"/>
              <a:ext cx="44" cy="155"/>
            </a:xfrm>
            <a:custGeom>
              <a:avLst/>
              <a:gdLst>
                <a:gd name="T0" fmla="*/ 0 w 44"/>
                <a:gd name="T1" fmla="*/ 105 h 155"/>
                <a:gd name="T2" fmla="*/ 11 w 44"/>
                <a:gd name="T3" fmla="*/ 110 h 155"/>
                <a:gd name="T4" fmla="*/ 11 w 44"/>
                <a:gd name="T5" fmla="*/ 110 h 155"/>
                <a:gd name="T6" fmla="*/ 11 w 44"/>
                <a:gd name="T7" fmla="*/ 110 h 155"/>
                <a:gd name="T8" fmla="*/ 11 w 44"/>
                <a:gd name="T9" fmla="*/ 11 h 155"/>
                <a:gd name="T10" fmla="*/ 11 w 44"/>
                <a:gd name="T11" fmla="*/ 11 h 155"/>
                <a:gd name="T12" fmla="*/ 11 w 44"/>
                <a:gd name="T13" fmla="*/ 11 h 155"/>
                <a:gd name="T14" fmla="*/ 28 w 44"/>
                <a:gd name="T15" fmla="*/ 22 h 155"/>
                <a:gd name="T16" fmla="*/ 28 w 44"/>
                <a:gd name="T17" fmla="*/ 22 h 155"/>
                <a:gd name="T18" fmla="*/ 28 w 44"/>
                <a:gd name="T19" fmla="*/ 22 h 155"/>
                <a:gd name="T20" fmla="*/ 28 w 44"/>
                <a:gd name="T21" fmla="*/ 155 h 155"/>
                <a:gd name="T22" fmla="*/ 28 w 44"/>
                <a:gd name="T23" fmla="*/ 155 h 155"/>
                <a:gd name="T24" fmla="*/ 11 w 44"/>
                <a:gd name="T25" fmla="*/ 149 h 155"/>
                <a:gd name="T26" fmla="*/ 11 w 44"/>
                <a:gd name="T27" fmla="*/ 133 h 155"/>
                <a:gd name="T28" fmla="*/ 11 w 44"/>
                <a:gd name="T29" fmla="*/ 133 h 155"/>
                <a:gd name="T30" fmla="*/ 11 w 44"/>
                <a:gd name="T31" fmla="*/ 133 h 155"/>
                <a:gd name="T32" fmla="*/ 0 w 44"/>
                <a:gd name="T33" fmla="*/ 127 h 155"/>
                <a:gd name="T34" fmla="*/ 0 w 44"/>
                <a:gd name="T35" fmla="*/ 127 h 155"/>
                <a:gd name="T36" fmla="*/ 0 w 44"/>
                <a:gd name="T37" fmla="*/ 127 h 155"/>
                <a:gd name="T38" fmla="*/ 0 w 44"/>
                <a:gd name="T39" fmla="*/ 105 h 155"/>
                <a:gd name="T40" fmla="*/ 0 w 44"/>
                <a:gd name="T41" fmla="*/ 105 h 155"/>
                <a:gd name="T42" fmla="*/ 0 w 44"/>
                <a:gd name="T43" fmla="*/ 105 h 155"/>
                <a:gd name="T44" fmla="*/ 0 w 44"/>
                <a:gd name="T45" fmla="*/ 105 h 155"/>
                <a:gd name="T46" fmla="*/ 0 w 44"/>
                <a:gd name="T47" fmla="*/ 105 h 155"/>
                <a:gd name="T48" fmla="*/ 28 w 44"/>
                <a:gd name="T49" fmla="*/ 0 h 155"/>
                <a:gd name="T50" fmla="*/ 11 w 44"/>
                <a:gd name="T51" fmla="*/ 11 h 155"/>
                <a:gd name="T52" fmla="*/ 11 w 44"/>
                <a:gd name="T53" fmla="*/ 11 h 155"/>
                <a:gd name="T54" fmla="*/ 44 w 44"/>
                <a:gd name="T55" fmla="*/ 149 h 155"/>
                <a:gd name="T56" fmla="*/ 44 w 44"/>
                <a:gd name="T57" fmla="*/ 11 h 155"/>
                <a:gd name="T58" fmla="*/ 44 w 44"/>
                <a:gd name="T59" fmla="*/ 11 h 155"/>
                <a:gd name="T60" fmla="*/ 44 w 44"/>
                <a:gd name="T61" fmla="*/ 11 h 155"/>
                <a:gd name="T62" fmla="*/ 28 w 44"/>
                <a:gd name="T63" fmla="*/ 0 h 155"/>
                <a:gd name="T64" fmla="*/ 28 w 44"/>
                <a:gd name="T65" fmla="*/ 0 h 155"/>
                <a:gd name="T66" fmla="*/ 28 w 44"/>
                <a:gd name="T67" fmla="*/ 22 h 155"/>
                <a:gd name="T68" fmla="*/ 44 w 44"/>
                <a:gd name="T69" fmla="*/ 11 h 155"/>
                <a:gd name="T70" fmla="*/ 44 w 44"/>
                <a:gd name="T71" fmla="*/ 1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155">
                  <a:moveTo>
                    <a:pt x="0" y="105"/>
                  </a:moveTo>
                  <a:lnTo>
                    <a:pt x="11" y="110"/>
                  </a:lnTo>
                  <a:lnTo>
                    <a:pt x="11" y="110"/>
                  </a:lnTo>
                  <a:moveTo>
                    <a:pt x="11" y="110"/>
                  </a:moveTo>
                  <a:lnTo>
                    <a:pt x="11" y="11"/>
                  </a:lnTo>
                  <a:lnTo>
                    <a:pt x="11" y="11"/>
                  </a:lnTo>
                  <a:moveTo>
                    <a:pt x="11" y="11"/>
                  </a:moveTo>
                  <a:lnTo>
                    <a:pt x="28" y="22"/>
                  </a:lnTo>
                  <a:lnTo>
                    <a:pt x="28" y="22"/>
                  </a:lnTo>
                  <a:moveTo>
                    <a:pt x="28" y="22"/>
                  </a:moveTo>
                  <a:lnTo>
                    <a:pt x="28" y="155"/>
                  </a:lnTo>
                  <a:lnTo>
                    <a:pt x="28" y="155"/>
                  </a:lnTo>
                  <a:moveTo>
                    <a:pt x="11" y="149"/>
                  </a:moveTo>
                  <a:lnTo>
                    <a:pt x="11" y="133"/>
                  </a:lnTo>
                  <a:lnTo>
                    <a:pt x="11" y="133"/>
                  </a:lnTo>
                  <a:moveTo>
                    <a:pt x="11" y="133"/>
                  </a:moveTo>
                  <a:lnTo>
                    <a:pt x="0" y="127"/>
                  </a:lnTo>
                  <a:lnTo>
                    <a:pt x="0" y="127"/>
                  </a:lnTo>
                  <a:moveTo>
                    <a:pt x="0" y="127"/>
                  </a:moveTo>
                  <a:lnTo>
                    <a:pt x="0" y="105"/>
                  </a:lnTo>
                  <a:lnTo>
                    <a:pt x="0" y="105"/>
                  </a:lnTo>
                  <a:moveTo>
                    <a:pt x="0" y="105"/>
                  </a:moveTo>
                  <a:lnTo>
                    <a:pt x="0" y="105"/>
                  </a:lnTo>
                  <a:lnTo>
                    <a:pt x="0" y="105"/>
                  </a:lnTo>
                  <a:moveTo>
                    <a:pt x="28" y="0"/>
                  </a:moveTo>
                  <a:lnTo>
                    <a:pt x="11" y="11"/>
                  </a:lnTo>
                  <a:lnTo>
                    <a:pt x="11" y="11"/>
                  </a:lnTo>
                  <a:moveTo>
                    <a:pt x="44" y="149"/>
                  </a:moveTo>
                  <a:lnTo>
                    <a:pt x="44" y="11"/>
                  </a:lnTo>
                  <a:lnTo>
                    <a:pt x="44" y="11"/>
                  </a:lnTo>
                  <a:moveTo>
                    <a:pt x="44" y="11"/>
                  </a:moveTo>
                  <a:lnTo>
                    <a:pt x="28" y="0"/>
                  </a:lnTo>
                  <a:lnTo>
                    <a:pt x="28" y="0"/>
                  </a:lnTo>
                  <a:moveTo>
                    <a:pt x="28" y="22"/>
                  </a:moveTo>
                  <a:lnTo>
                    <a:pt x="44" y="11"/>
                  </a:lnTo>
                  <a:lnTo>
                    <a:pt x="44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91" name="Freeform 174">
              <a:extLst>
                <a:ext uri="{FF2B5EF4-FFF2-40B4-BE49-F238E27FC236}">
                  <a16:creationId xmlns:a16="http://schemas.microsoft.com/office/drawing/2014/main" id="{98EE2415-E15E-4524-9118-9AF33C97CA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" y="1305"/>
              <a:ext cx="77" cy="441"/>
            </a:xfrm>
            <a:custGeom>
              <a:avLst/>
              <a:gdLst>
                <a:gd name="T0" fmla="*/ 77 w 77"/>
                <a:gd name="T1" fmla="*/ 22 h 441"/>
                <a:gd name="T2" fmla="*/ 77 w 77"/>
                <a:gd name="T3" fmla="*/ 22 h 441"/>
                <a:gd name="T4" fmla="*/ 77 w 77"/>
                <a:gd name="T5" fmla="*/ 28 h 441"/>
                <a:gd name="T6" fmla="*/ 71 w 77"/>
                <a:gd name="T7" fmla="*/ 33 h 441"/>
                <a:gd name="T8" fmla="*/ 71 w 77"/>
                <a:gd name="T9" fmla="*/ 33 h 441"/>
                <a:gd name="T10" fmla="*/ 60 w 77"/>
                <a:gd name="T11" fmla="*/ 33 h 441"/>
                <a:gd name="T12" fmla="*/ 49 w 77"/>
                <a:gd name="T13" fmla="*/ 39 h 441"/>
                <a:gd name="T14" fmla="*/ 49 w 77"/>
                <a:gd name="T15" fmla="*/ 39 h 441"/>
                <a:gd name="T16" fmla="*/ 38 w 77"/>
                <a:gd name="T17" fmla="*/ 39 h 441"/>
                <a:gd name="T18" fmla="*/ 27 w 77"/>
                <a:gd name="T19" fmla="*/ 39 h 441"/>
                <a:gd name="T20" fmla="*/ 27 w 77"/>
                <a:gd name="T21" fmla="*/ 39 h 441"/>
                <a:gd name="T22" fmla="*/ 22 w 77"/>
                <a:gd name="T23" fmla="*/ 33 h 441"/>
                <a:gd name="T24" fmla="*/ 16 w 77"/>
                <a:gd name="T25" fmla="*/ 6 h 441"/>
                <a:gd name="T26" fmla="*/ 22 w 77"/>
                <a:gd name="T27" fmla="*/ 33 h 441"/>
                <a:gd name="T28" fmla="*/ 11 w 77"/>
                <a:gd name="T29" fmla="*/ 33 h 441"/>
                <a:gd name="T30" fmla="*/ 11 w 77"/>
                <a:gd name="T31" fmla="*/ 6 h 441"/>
                <a:gd name="T32" fmla="*/ 11 w 77"/>
                <a:gd name="T33" fmla="*/ 33 h 441"/>
                <a:gd name="T34" fmla="*/ 5 w 77"/>
                <a:gd name="T35" fmla="*/ 28 h 441"/>
                <a:gd name="T36" fmla="*/ 0 w 77"/>
                <a:gd name="T37" fmla="*/ 22 h 441"/>
                <a:gd name="T38" fmla="*/ 0 w 77"/>
                <a:gd name="T39" fmla="*/ 22 h 441"/>
                <a:gd name="T40" fmla="*/ 0 w 77"/>
                <a:gd name="T41" fmla="*/ 17 h 441"/>
                <a:gd name="T42" fmla="*/ 0 w 77"/>
                <a:gd name="T43" fmla="*/ 0 h 441"/>
                <a:gd name="T44" fmla="*/ 71 w 77"/>
                <a:gd name="T45" fmla="*/ 425 h 441"/>
                <a:gd name="T46" fmla="*/ 71 w 77"/>
                <a:gd name="T47" fmla="*/ 33 h 441"/>
                <a:gd name="T48" fmla="*/ 71 w 77"/>
                <a:gd name="T49" fmla="*/ 425 h 441"/>
                <a:gd name="T50" fmla="*/ 71 w 77"/>
                <a:gd name="T51" fmla="*/ 425 h 441"/>
                <a:gd name="T52" fmla="*/ 66 w 77"/>
                <a:gd name="T53" fmla="*/ 430 h 441"/>
                <a:gd name="T54" fmla="*/ 60 w 77"/>
                <a:gd name="T55" fmla="*/ 436 h 441"/>
                <a:gd name="T56" fmla="*/ 60 w 77"/>
                <a:gd name="T57" fmla="*/ 436 h 441"/>
                <a:gd name="T58" fmla="*/ 55 w 77"/>
                <a:gd name="T59" fmla="*/ 436 h 441"/>
                <a:gd name="T60" fmla="*/ 49 w 77"/>
                <a:gd name="T61" fmla="*/ 441 h 441"/>
                <a:gd name="T62" fmla="*/ 49 w 77"/>
                <a:gd name="T63" fmla="*/ 441 h 441"/>
                <a:gd name="T64" fmla="*/ 38 w 77"/>
                <a:gd name="T65" fmla="*/ 441 h 441"/>
                <a:gd name="T66" fmla="*/ 33 w 77"/>
                <a:gd name="T67" fmla="*/ 441 h 441"/>
                <a:gd name="T68" fmla="*/ 33 w 77"/>
                <a:gd name="T69" fmla="*/ 441 h 441"/>
                <a:gd name="T70" fmla="*/ 27 w 77"/>
                <a:gd name="T71" fmla="*/ 436 h 441"/>
                <a:gd name="T72" fmla="*/ 16 w 77"/>
                <a:gd name="T73" fmla="*/ 436 h 441"/>
                <a:gd name="T74" fmla="*/ 16 w 77"/>
                <a:gd name="T75" fmla="*/ 436 h 441"/>
                <a:gd name="T76" fmla="*/ 11 w 77"/>
                <a:gd name="T77" fmla="*/ 430 h 441"/>
                <a:gd name="T78" fmla="*/ 11 w 77"/>
                <a:gd name="T79" fmla="*/ 425 h 441"/>
                <a:gd name="T80" fmla="*/ 11 w 77"/>
                <a:gd name="T81" fmla="*/ 425 h 441"/>
                <a:gd name="T82" fmla="*/ 11 w 77"/>
                <a:gd name="T83" fmla="*/ 425 h 441"/>
                <a:gd name="T84" fmla="*/ 11 w 77"/>
                <a:gd name="T85" fmla="*/ 3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441">
                  <a:moveTo>
                    <a:pt x="77" y="22"/>
                  </a:moveTo>
                  <a:lnTo>
                    <a:pt x="77" y="22"/>
                  </a:lnTo>
                  <a:lnTo>
                    <a:pt x="77" y="22"/>
                  </a:lnTo>
                  <a:moveTo>
                    <a:pt x="77" y="22"/>
                  </a:moveTo>
                  <a:lnTo>
                    <a:pt x="77" y="28"/>
                  </a:lnTo>
                  <a:lnTo>
                    <a:pt x="77" y="28"/>
                  </a:lnTo>
                  <a:moveTo>
                    <a:pt x="77" y="28"/>
                  </a:moveTo>
                  <a:lnTo>
                    <a:pt x="71" y="33"/>
                  </a:lnTo>
                  <a:lnTo>
                    <a:pt x="71" y="33"/>
                  </a:lnTo>
                  <a:moveTo>
                    <a:pt x="71" y="33"/>
                  </a:moveTo>
                  <a:lnTo>
                    <a:pt x="60" y="33"/>
                  </a:lnTo>
                  <a:lnTo>
                    <a:pt x="60" y="33"/>
                  </a:lnTo>
                  <a:moveTo>
                    <a:pt x="60" y="33"/>
                  </a:moveTo>
                  <a:lnTo>
                    <a:pt x="49" y="39"/>
                  </a:lnTo>
                  <a:lnTo>
                    <a:pt x="49" y="39"/>
                  </a:lnTo>
                  <a:moveTo>
                    <a:pt x="49" y="39"/>
                  </a:moveTo>
                  <a:lnTo>
                    <a:pt x="38" y="39"/>
                  </a:lnTo>
                  <a:lnTo>
                    <a:pt x="38" y="39"/>
                  </a:lnTo>
                  <a:moveTo>
                    <a:pt x="38" y="39"/>
                  </a:moveTo>
                  <a:lnTo>
                    <a:pt x="27" y="39"/>
                  </a:lnTo>
                  <a:lnTo>
                    <a:pt x="27" y="39"/>
                  </a:lnTo>
                  <a:moveTo>
                    <a:pt x="27" y="39"/>
                  </a:moveTo>
                  <a:lnTo>
                    <a:pt x="22" y="33"/>
                  </a:lnTo>
                  <a:lnTo>
                    <a:pt x="22" y="33"/>
                  </a:lnTo>
                  <a:moveTo>
                    <a:pt x="11" y="6"/>
                  </a:moveTo>
                  <a:lnTo>
                    <a:pt x="16" y="6"/>
                  </a:lnTo>
                  <a:lnTo>
                    <a:pt x="16" y="6"/>
                  </a:lnTo>
                  <a:moveTo>
                    <a:pt x="22" y="33"/>
                  </a:moveTo>
                  <a:lnTo>
                    <a:pt x="11" y="33"/>
                  </a:lnTo>
                  <a:lnTo>
                    <a:pt x="11" y="33"/>
                  </a:lnTo>
                  <a:moveTo>
                    <a:pt x="11" y="0"/>
                  </a:moveTo>
                  <a:lnTo>
                    <a:pt x="11" y="6"/>
                  </a:lnTo>
                  <a:lnTo>
                    <a:pt x="11" y="6"/>
                  </a:lnTo>
                  <a:moveTo>
                    <a:pt x="11" y="33"/>
                  </a:moveTo>
                  <a:lnTo>
                    <a:pt x="5" y="28"/>
                  </a:lnTo>
                  <a:lnTo>
                    <a:pt x="5" y="28"/>
                  </a:lnTo>
                  <a:moveTo>
                    <a:pt x="5" y="28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0" y="22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17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71" y="425"/>
                  </a:moveTo>
                  <a:lnTo>
                    <a:pt x="71" y="33"/>
                  </a:lnTo>
                  <a:lnTo>
                    <a:pt x="71" y="33"/>
                  </a:lnTo>
                  <a:moveTo>
                    <a:pt x="71" y="425"/>
                  </a:moveTo>
                  <a:lnTo>
                    <a:pt x="71" y="425"/>
                  </a:lnTo>
                  <a:lnTo>
                    <a:pt x="71" y="425"/>
                  </a:lnTo>
                  <a:moveTo>
                    <a:pt x="71" y="425"/>
                  </a:moveTo>
                  <a:lnTo>
                    <a:pt x="66" y="430"/>
                  </a:lnTo>
                  <a:lnTo>
                    <a:pt x="66" y="430"/>
                  </a:lnTo>
                  <a:moveTo>
                    <a:pt x="66" y="430"/>
                  </a:moveTo>
                  <a:lnTo>
                    <a:pt x="60" y="436"/>
                  </a:lnTo>
                  <a:lnTo>
                    <a:pt x="60" y="436"/>
                  </a:lnTo>
                  <a:moveTo>
                    <a:pt x="60" y="436"/>
                  </a:moveTo>
                  <a:lnTo>
                    <a:pt x="55" y="436"/>
                  </a:lnTo>
                  <a:lnTo>
                    <a:pt x="55" y="436"/>
                  </a:lnTo>
                  <a:moveTo>
                    <a:pt x="55" y="436"/>
                  </a:moveTo>
                  <a:lnTo>
                    <a:pt x="49" y="441"/>
                  </a:lnTo>
                  <a:lnTo>
                    <a:pt x="49" y="441"/>
                  </a:lnTo>
                  <a:moveTo>
                    <a:pt x="49" y="441"/>
                  </a:moveTo>
                  <a:lnTo>
                    <a:pt x="38" y="441"/>
                  </a:lnTo>
                  <a:lnTo>
                    <a:pt x="38" y="441"/>
                  </a:lnTo>
                  <a:moveTo>
                    <a:pt x="38" y="441"/>
                  </a:moveTo>
                  <a:lnTo>
                    <a:pt x="33" y="441"/>
                  </a:lnTo>
                  <a:lnTo>
                    <a:pt x="33" y="441"/>
                  </a:lnTo>
                  <a:moveTo>
                    <a:pt x="33" y="441"/>
                  </a:moveTo>
                  <a:lnTo>
                    <a:pt x="27" y="436"/>
                  </a:lnTo>
                  <a:lnTo>
                    <a:pt x="27" y="436"/>
                  </a:lnTo>
                  <a:moveTo>
                    <a:pt x="27" y="436"/>
                  </a:moveTo>
                  <a:lnTo>
                    <a:pt x="16" y="436"/>
                  </a:lnTo>
                  <a:lnTo>
                    <a:pt x="16" y="436"/>
                  </a:lnTo>
                  <a:moveTo>
                    <a:pt x="16" y="436"/>
                  </a:moveTo>
                  <a:lnTo>
                    <a:pt x="11" y="430"/>
                  </a:lnTo>
                  <a:lnTo>
                    <a:pt x="11" y="430"/>
                  </a:lnTo>
                  <a:moveTo>
                    <a:pt x="11" y="430"/>
                  </a:moveTo>
                  <a:lnTo>
                    <a:pt x="11" y="425"/>
                  </a:lnTo>
                  <a:lnTo>
                    <a:pt x="11" y="425"/>
                  </a:lnTo>
                  <a:moveTo>
                    <a:pt x="11" y="425"/>
                  </a:moveTo>
                  <a:lnTo>
                    <a:pt x="11" y="425"/>
                  </a:lnTo>
                  <a:lnTo>
                    <a:pt x="11" y="425"/>
                  </a:lnTo>
                  <a:moveTo>
                    <a:pt x="11" y="425"/>
                  </a:moveTo>
                  <a:lnTo>
                    <a:pt x="11" y="33"/>
                  </a:lnTo>
                  <a:lnTo>
                    <a:pt x="11" y="33"/>
                  </a:lnTo>
                </a:path>
              </a:pathLst>
            </a:custGeom>
            <a:noFill/>
            <a:ln w="0">
              <a:solidFill>
                <a:srgbClr val="005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92" name="Freeform 175">
              <a:extLst>
                <a:ext uri="{FF2B5EF4-FFF2-40B4-BE49-F238E27FC236}">
                  <a16:creationId xmlns:a16="http://schemas.microsoft.com/office/drawing/2014/main" id="{C57078A7-9634-4A53-936C-A658FD2F10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4" y="1945"/>
              <a:ext cx="77" cy="105"/>
            </a:xfrm>
            <a:custGeom>
              <a:avLst/>
              <a:gdLst>
                <a:gd name="T0" fmla="*/ 77 w 77"/>
                <a:gd name="T1" fmla="*/ 88 h 105"/>
                <a:gd name="T2" fmla="*/ 77 w 77"/>
                <a:gd name="T3" fmla="*/ 88 h 105"/>
                <a:gd name="T4" fmla="*/ 71 w 77"/>
                <a:gd name="T5" fmla="*/ 94 h 105"/>
                <a:gd name="T6" fmla="*/ 66 w 77"/>
                <a:gd name="T7" fmla="*/ 99 h 105"/>
                <a:gd name="T8" fmla="*/ 66 w 77"/>
                <a:gd name="T9" fmla="*/ 99 h 105"/>
                <a:gd name="T10" fmla="*/ 55 w 77"/>
                <a:gd name="T11" fmla="*/ 105 h 105"/>
                <a:gd name="T12" fmla="*/ 44 w 77"/>
                <a:gd name="T13" fmla="*/ 105 h 105"/>
                <a:gd name="T14" fmla="*/ 44 w 77"/>
                <a:gd name="T15" fmla="*/ 105 h 105"/>
                <a:gd name="T16" fmla="*/ 33 w 77"/>
                <a:gd name="T17" fmla="*/ 105 h 105"/>
                <a:gd name="T18" fmla="*/ 22 w 77"/>
                <a:gd name="T19" fmla="*/ 105 h 105"/>
                <a:gd name="T20" fmla="*/ 22 w 77"/>
                <a:gd name="T21" fmla="*/ 105 h 105"/>
                <a:gd name="T22" fmla="*/ 16 w 77"/>
                <a:gd name="T23" fmla="*/ 99 h 105"/>
                <a:gd name="T24" fmla="*/ 5 w 77"/>
                <a:gd name="T25" fmla="*/ 94 h 105"/>
                <a:gd name="T26" fmla="*/ 5 w 77"/>
                <a:gd name="T27" fmla="*/ 94 h 105"/>
                <a:gd name="T28" fmla="*/ 0 w 77"/>
                <a:gd name="T29" fmla="*/ 94 h 105"/>
                <a:gd name="T30" fmla="*/ 0 w 77"/>
                <a:gd name="T31" fmla="*/ 83 h 105"/>
                <a:gd name="T32" fmla="*/ 0 w 77"/>
                <a:gd name="T33" fmla="*/ 83 h 105"/>
                <a:gd name="T34" fmla="*/ 0 w 77"/>
                <a:gd name="T35" fmla="*/ 77 h 105"/>
                <a:gd name="T36" fmla="*/ 77 w 77"/>
                <a:gd name="T37" fmla="*/ 33 h 105"/>
                <a:gd name="T38" fmla="*/ 77 w 77"/>
                <a:gd name="T39" fmla="*/ 33 h 105"/>
                <a:gd name="T40" fmla="*/ 71 w 77"/>
                <a:gd name="T41" fmla="*/ 33 h 105"/>
                <a:gd name="T42" fmla="*/ 66 w 77"/>
                <a:gd name="T43" fmla="*/ 38 h 105"/>
                <a:gd name="T44" fmla="*/ 66 w 77"/>
                <a:gd name="T45" fmla="*/ 38 h 105"/>
                <a:gd name="T46" fmla="*/ 55 w 77"/>
                <a:gd name="T47" fmla="*/ 44 h 105"/>
                <a:gd name="T48" fmla="*/ 44 w 77"/>
                <a:gd name="T49" fmla="*/ 44 h 105"/>
                <a:gd name="T50" fmla="*/ 44 w 77"/>
                <a:gd name="T51" fmla="*/ 44 h 105"/>
                <a:gd name="T52" fmla="*/ 33 w 77"/>
                <a:gd name="T53" fmla="*/ 44 h 105"/>
                <a:gd name="T54" fmla="*/ 22 w 77"/>
                <a:gd name="T55" fmla="*/ 44 h 105"/>
                <a:gd name="T56" fmla="*/ 22 w 77"/>
                <a:gd name="T57" fmla="*/ 44 h 105"/>
                <a:gd name="T58" fmla="*/ 16 w 77"/>
                <a:gd name="T59" fmla="*/ 38 h 105"/>
                <a:gd name="T60" fmla="*/ 5 w 77"/>
                <a:gd name="T61" fmla="*/ 38 h 105"/>
                <a:gd name="T62" fmla="*/ 5 w 77"/>
                <a:gd name="T63" fmla="*/ 38 h 105"/>
                <a:gd name="T64" fmla="*/ 0 w 77"/>
                <a:gd name="T65" fmla="*/ 33 h 105"/>
                <a:gd name="T66" fmla="*/ 0 w 77"/>
                <a:gd name="T67" fmla="*/ 27 h 105"/>
                <a:gd name="T68" fmla="*/ 0 w 77"/>
                <a:gd name="T69" fmla="*/ 27 h 105"/>
                <a:gd name="T70" fmla="*/ 0 w 77"/>
                <a:gd name="T71" fmla="*/ 22 h 105"/>
                <a:gd name="T72" fmla="*/ 0 w 77"/>
                <a:gd name="T73" fmla="*/ 77 h 105"/>
                <a:gd name="T74" fmla="*/ 0 w 77"/>
                <a:gd name="T75" fmla="*/ 22 h 105"/>
                <a:gd name="T76" fmla="*/ 0 w 77"/>
                <a:gd name="T77" fmla="*/ 11 h 105"/>
                <a:gd name="T78" fmla="*/ 5 w 77"/>
                <a:gd name="T79" fmla="*/ 5 h 105"/>
                <a:gd name="T80" fmla="*/ 5 w 77"/>
                <a:gd name="T81" fmla="*/ 5 h 105"/>
                <a:gd name="T82" fmla="*/ 11 w 77"/>
                <a:gd name="T83" fmla="*/ 5 h 105"/>
                <a:gd name="T84" fmla="*/ 16 w 77"/>
                <a:gd name="T85" fmla="*/ 0 h 105"/>
                <a:gd name="T86" fmla="*/ 38 w 77"/>
                <a:gd name="T87" fmla="*/ 38 h 105"/>
                <a:gd name="T88" fmla="*/ 11 w 77"/>
                <a:gd name="T89" fmla="*/ 22 h 105"/>
                <a:gd name="T90" fmla="*/ 16 w 77"/>
                <a:gd name="T91" fmla="*/ 16 h 105"/>
                <a:gd name="T92" fmla="*/ 60 w 77"/>
                <a:gd name="T93" fmla="*/ 22 h 105"/>
                <a:gd name="T94" fmla="*/ 38 w 77"/>
                <a:gd name="T95" fmla="*/ 3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105">
                  <a:moveTo>
                    <a:pt x="77" y="83"/>
                  </a:moveTo>
                  <a:lnTo>
                    <a:pt x="77" y="88"/>
                  </a:lnTo>
                  <a:lnTo>
                    <a:pt x="77" y="88"/>
                  </a:lnTo>
                  <a:moveTo>
                    <a:pt x="77" y="88"/>
                  </a:moveTo>
                  <a:lnTo>
                    <a:pt x="71" y="94"/>
                  </a:lnTo>
                  <a:lnTo>
                    <a:pt x="71" y="94"/>
                  </a:lnTo>
                  <a:moveTo>
                    <a:pt x="71" y="94"/>
                  </a:moveTo>
                  <a:lnTo>
                    <a:pt x="66" y="99"/>
                  </a:lnTo>
                  <a:lnTo>
                    <a:pt x="66" y="99"/>
                  </a:lnTo>
                  <a:moveTo>
                    <a:pt x="66" y="99"/>
                  </a:moveTo>
                  <a:lnTo>
                    <a:pt x="55" y="105"/>
                  </a:lnTo>
                  <a:lnTo>
                    <a:pt x="55" y="105"/>
                  </a:lnTo>
                  <a:moveTo>
                    <a:pt x="55" y="105"/>
                  </a:moveTo>
                  <a:lnTo>
                    <a:pt x="44" y="105"/>
                  </a:lnTo>
                  <a:lnTo>
                    <a:pt x="44" y="105"/>
                  </a:lnTo>
                  <a:moveTo>
                    <a:pt x="44" y="105"/>
                  </a:moveTo>
                  <a:lnTo>
                    <a:pt x="33" y="105"/>
                  </a:lnTo>
                  <a:lnTo>
                    <a:pt x="33" y="105"/>
                  </a:lnTo>
                  <a:moveTo>
                    <a:pt x="33" y="105"/>
                  </a:moveTo>
                  <a:lnTo>
                    <a:pt x="22" y="105"/>
                  </a:lnTo>
                  <a:lnTo>
                    <a:pt x="22" y="105"/>
                  </a:lnTo>
                  <a:moveTo>
                    <a:pt x="22" y="105"/>
                  </a:moveTo>
                  <a:lnTo>
                    <a:pt x="16" y="99"/>
                  </a:lnTo>
                  <a:lnTo>
                    <a:pt x="16" y="99"/>
                  </a:lnTo>
                  <a:moveTo>
                    <a:pt x="16" y="99"/>
                  </a:moveTo>
                  <a:lnTo>
                    <a:pt x="5" y="94"/>
                  </a:lnTo>
                  <a:lnTo>
                    <a:pt x="5" y="94"/>
                  </a:lnTo>
                  <a:moveTo>
                    <a:pt x="5" y="94"/>
                  </a:moveTo>
                  <a:lnTo>
                    <a:pt x="0" y="94"/>
                  </a:lnTo>
                  <a:lnTo>
                    <a:pt x="0" y="94"/>
                  </a:lnTo>
                  <a:moveTo>
                    <a:pt x="0" y="94"/>
                  </a:moveTo>
                  <a:lnTo>
                    <a:pt x="0" y="83"/>
                  </a:lnTo>
                  <a:lnTo>
                    <a:pt x="0" y="83"/>
                  </a:lnTo>
                  <a:moveTo>
                    <a:pt x="0" y="83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77" y="83"/>
                  </a:moveTo>
                  <a:lnTo>
                    <a:pt x="77" y="33"/>
                  </a:lnTo>
                  <a:lnTo>
                    <a:pt x="77" y="33"/>
                  </a:lnTo>
                  <a:moveTo>
                    <a:pt x="77" y="33"/>
                  </a:moveTo>
                  <a:lnTo>
                    <a:pt x="71" y="33"/>
                  </a:lnTo>
                  <a:lnTo>
                    <a:pt x="71" y="33"/>
                  </a:lnTo>
                  <a:moveTo>
                    <a:pt x="71" y="33"/>
                  </a:moveTo>
                  <a:lnTo>
                    <a:pt x="66" y="38"/>
                  </a:lnTo>
                  <a:lnTo>
                    <a:pt x="66" y="38"/>
                  </a:lnTo>
                  <a:moveTo>
                    <a:pt x="66" y="38"/>
                  </a:moveTo>
                  <a:lnTo>
                    <a:pt x="55" y="44"/>
                  </a:lnTo>
                  <a:lnTo>
                    <a:pt x="55" y="44"/>
                  </a:lnTo>
                  <a:moveTo>
                    <a:pt x="55" y="44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44" y="44"/>
                  </a:moveTo>
                  <a:lnTo>
                    <a:pt x="33" y="44"/>
                  </a:lnTo>
                  <a:lnTo>
                    <a:pt x="33" y="44"/>
                  </a:lnTo>
                  <a:moveTo>
                    <a:pt x="33" y="44"/>
                  </a:moveTo>
                  <a:lnTo>
                    <a:pt x="22" y="44"/>
                  </a:lnTo>
                  <a:lnTo>
                    <a:pt x="22" y="44"/>
                  </a:lnTo>
                  <a:moveTo>
                    <a:pt x="22" y="44"/>
                  </a:moveTo>
                  <a:lnTo>
                    <a:pt x="16" y="38"/>
                  </a:lnTo>
                  <a:lnTo>
                    <a:pt x="16" y="38"/>
                  </a:lnTo>
                  <a:moveTo>
                    <a:pt x="16" y="38"/>
                  </a:moveTo>
                  <a:lnTo>
                    <a:pt x="5" y="38"/>
                  </a:lnTo>
                  <a:lnTo>
                    <a:pt x="5" y="38"/>
                  </a:lnTo>
                  <a:moveTo>
                    <a:pt x="5" y="38"/>
                  </a:moveTo>
                  <a:lnTo>
                    <a:pt x="0" y="33"/>
                  </a:lnTo>
                  <a:lnTo>
                    <a:pt x="0" y="33"/>
                  </a:lnTo>
                  <a:moveTo>
                    <a:pt x="0" y="33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0" y="22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0" y="22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11"/>
                  </a:moveTo>
                  <a:lnTo>
                    <a:pt x="5" y="5"/>
                  </a:lnTo>
                  <a:lnTo>
                    <a:pt x="5" y="5"/>
                  </a:lnTo>
                  <a:moveTo>
                    <a:pt x="5" y="5"/>
                  </a:moveTo>
                  <a:lnTo>
                    <a:pt x="11" y="5"/>
                  </a:lnTo>
                  <a:lnTo>
                    <a:pt x="11" y="5"/>
                  </a:lnTo>
                  <a:moveTo>
                    <a:pt x="11" y="5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38" y="38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11" y="22"/>
                  </a:moveTo>
                  <a:lnTo>
                    <a:pt x="16" y="16"/>
                  </a:lnTo>
                  <a:lnTo>
                    <a:pt x="16" y="16"/>
                  </a:lnTo>
                  <a:moveTo>
                    <a:pt x="60" y="22"/>
                  </a:moveTo>
                  <a:lnTo>
                    <a:pt x="38" y="38"/>
                  </a:lnTo>
                  <a:lnTo>
                    <a:pt x="38" y="38"/>
                  </a:lnTo>
                </a:path>
              </a:pathLst>
            </a:custGeom>
            <a:noFill/>
            <a:ln w="0">
              <a:solidFill>
                <a:srgbClr val="500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93" name="Freeform 176">
              <a:extLst>
                <a:ext uri="{FF2B5EF4-FFF2-40B4-BE49-F238E27FC236}">
                  <a16:creationId xmlns:a16="http://schemas.microsoft.com/office/drawing/2014/main" id="{3C313BD2-193B-450A-9C02-D849D7CE86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1129"/>
              <a:ext cx="61" cy="402"/>
            </a:xfrm>
            <a:custGeom>
              <a:avLst/>
              <a:gdLst>
                <a:gd name="T0" fmla="*/ 61 w 61"/>
                <a:gd name="T1" fmla="*/ 0 h 402"/>
                <a:gd name="T2" fmla="*/ 61 w 61"/>
                <a:gd name="T3" fmla="*/ 0 h 402"/>
                <a:gd name="T4" fmla="*/ 61 w 61"/>
                <a:gd name="T5" fmla="*/ 0 h 402"/>
                <a:gd name="T6" fmla="*/ 61 w 61"/>
                <a:gd name="T7" fmla="*/ 276 h 402"/>
                <a:gd name="T8" fmla="*/ 61 w 61"/>
                <a:gd name="T9" fmla="*/ 0 h 402"/>
                <a:gd name="T10" fmla="*/ 61 w 61"/>
                <a:gd name="T11" fmla="*/ 0 h 402"/>
                <a:gd name="T12" fmla="*/ 61 w 61"/>
                <a:gd name="T13" fmla="*/ 5 h 402"/>
                <a:gd name="T14" fmla="*/ 61 w 61"/>
                <a:gd name="T15" fmla="*/ 0 h 402"/>
                <a:gd name="T16" fmla="*/ 61 w 61"/>
                <a:gd name="T17" fmla="*/ 0 h 402"/>
                <a:gd name="T18" fmla="*/ 55 w 61"/>
                <a:gd name="T19" fmla="*/ 11 h 402"/>
                <a:gd name="T20" fmla="*/ 61 w 61"/>
                <a:gd name="T21" fmla="*/ 5 h 402"/>
                <a:gd name="T22" fmla="*/ 61 w 61"/>
                <a:gd name="T23" fmla="*/ 5 h 402"/>
                <a:gd name="T24" fmla="*/ 50 w 61"/>
                <a:gd name="T25" fmla="*/ 11 h 402"/>
                <a:gd name="T26" fmla="*/ 55 w 61"/>
                <a:gd name="T27" fmla="*/ 11 h 402"/>
                <a:gd name="T28" fmla="*/ 55 w 61"/>
                <a:gd name="T29" fmla="*/ 11 h 402"/>
                <a:gd name="T30" fmla="*/ 44 w 61"/>
                <a:gd name="T31" fmla="*/ 17 h 402"/>
                <a:gd name="T32" fmla="*/ 50 w 61"/>
                <a:gd name="T33" fmla="*/ 11 h 402"/>
                <a:gd name="T34" fmla="*/ 50 w 61"/>
                <a:gd name="T35" fmla="*/ 11 h 402"/>
                <a:gd name="T36" fmla="*/ 38 w 61"/>
                <a:gd name="T37" fmla="*/ 17 h 402"/>
                <a:gd name="T38" fmla="*/ 44 w 61"/>
                <a:gd name="T39" fmla="*/ 17 h 402"/>
                <a:gd name="T40" fmla="*/ 44 w 61"/>
                <a:gd name="T41" fmla="*/ 17 h 402"/>
                <a:gd name="T42" fmla="*/ 27 w 61"/>
                <a:gd name="T43" fmla="*/ 17 h 402"/>
                <a:gd name="T44" fmla="*/ 38 w 61"/>
                <a:gd name="T45" fmla="*/ 17 h 402"/>
                <a:gd name="T46" fmla="*/ 38 w 61"/>
                <a:gd name="T47" fmla="*/ 17 h 402"/>
                <a:gd name="T48" fmla="*/ 22 w 61"/>
                <a:gd name="T49" fmla="*/ 17 h 402"/>
                <a:gd name="T50" fmla="*/ 27 w 61"/>
                <a:gd name="T51" fmla="*/ 17 h 402"/>
                <a:gd name="T52" fmla="*/ 27 w 61"/>
                <a:gd name="T53" fmla="*/ 17 h 402"/>
                <a:gd name="T54" fmla="*/ 0 w 61"/>
                <a:gd name="T55" fmla="*/ 402 h 402"/>
                <a:gd name="T56" fmla="*/ 0 w 61"/>
                <a:gd name="T57" fmla="*/ 364 h 402"/>
                <a:gd name="T58" fmla="*/ 0 w 61"/>
                <a:gd name="T59" fmla="*/ 364 h 402"/>
                <a:gd name="T60" fmla="*/ 0 w 61"/>
                <a:gd name="T61" fmla="*/ 281 h 402"/>
                <a:gd name="T62" fmla="*/ 0 w 61"/>
                <a:gd name="T63" fmla="*/ 33 h 402"/>
                <a:gd name="T64" fmla="*/ 0 w 61"/>
                <a:gd name="T65" fmla="*/ 3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402">
                  <a:moveTo>
                    <a:pt x="61" y="0"/>
                  </a:moveTo>
                  <a:lnTo>
                    <a:pt x="61" y="0"/>
                  </a:lnTo>
                  <a:lnTo>
                    <a:pt x="61" y="0"/>
                  </a:lnTo>
                  <a:moveTo>
                    <a:pt x="61" y="276"/>
                  </a:moveTo>
                  <a:lnTo>
                    <a:pt x="61" y="0"/>
                  </a:lnTo>
                  <a:lnTo>
                    <a:pt x="61" y="0"/>
                  </a:lnTo>
                  <a:moveTo>
                    <a:pt x="61" y="5"/>
                  </a:moveTo>
                  <a:lnTo>
                    <a:pt x="61" y="0"/>
                  </a:lnTo>
                  <a:lnTo>
                    <a:pt x="61" y="0"/>
                  </a:lnTo>
                  <a:moveTo>
                    <a:pt x="55" y="11"/>
                  </a:moveTo>
                  <a:lnTo>
                    <a:pt x="61" y="5"/>
                  </a:lnTo>
                  <a:lnTo>
                    <a:pt x="61" y="5"/>
                  </a:lnTo>
                  <a:moveTo>
                    <a:pt x="50" y="11"/>
                  </a:moveTo>
                  <a:lnTo>
                    <a:pt x="55" y="11"/>
                  </a:lnTo>
                  <a:lnTo>
                    <a:pt x="55" y="11"/>
                  </a:lnTo>
                  <a:moveTo>
                    <a:pt x="44" y="17"/>
                  </a:moveTo>
                  <a:lnTo>
                    <a:pt x="50" y="11"/>
                  </a:lnTo>
                  <a:lnTo>
                    <a:pt x="50" y="11"/>
                  </a:lnTo>
                  <a:moveTo>
                    <a:pt x="38" y="17"/>
                  </a:moveTo>
                  <a:lnTo>
                    <a:pt x="44" y="17"/>
                  </a:lnTo>
                  <a:lnTo>
                    <a:pt x="44" y="17"/>
                  </a:lnTo>
                  <a:moveTo>
                    <a:pt x="27" y="17"/>
                  </a:moveTo>
                  <a:lnTo>
                    <a:pt x="38" y="17"/>
                  </a:lnTo>
                  <a:lnTo>
                    <a:pt x="38" y="17"/>
                  </a:lnTo>
                  <a:moveTo>
                    <a:pt x="22" y="17"/>
                  </a:moveTo>
                  <a:lnTo>
                    <a:pt x="27" y="17"/>
                  </a:lnTo>
                  <a:lnTo>
                    <a:pt x="27" y="17"/>
                  </a:lnTo>
                  <a:moveTo>
                    <a:pt x="0" y="402"/>
                  </a:moveTo>
                  <a:lnTo>
                    <a:pt x="0" y="364"/>
                  </a:lnTo>
                  <a:lnTo>
                    <a:pt x="0" y="364"/>
                  </a:lnTo>
                  <a:moveTo>
                    <a:pt x="0" y="281"/>
                  </a:move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94" name="Freeform 177">
              <a:extLst>
                <a:ext uri="{FF2B5EF4-FFF2-40B4-BE49-F238E27FC236}">
                  <a16:creationId xmlns:a16="http://schemas.microsoft.com/office/drawing/2014/main" id="{182ABE50-3F3C-4E52-ABDD-8DF80D7C5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2" y="1724"/>
              <a:ext cx="78" cy="105"/>
            </a:xfrm>
            <a:custGeom>
              <a:avLst/>
              <a:gdLst>
                <a:gd name="T0" fmla="*/ 78 w 78"/>
                <a:gd name="T1" fmla="*/ 89 h 105"/>
                <a:gd name="T2" fmla="*/ 78 w 78"/>
                <a:gd name="T3" fmla="*/ 89 h 105"/>
                <a:gd name="T4" fmla="*/ 72 w 78"/>
                <a:gd name="T5" fmla="*/ 94 h 105"/>
                <a:gd name="T6" fmla="*/ 61 w 78"/>
                <a:gd name="T7" fmla="*/ 100 h 105"/>
                <a:gd name="T8" fmla="*/ 61 w 78"/>
                <a:gd name="T9" fmla="*/ 100 h 105"/>
                <a:gd name="T10" fmla="*/ 56 w 78"/>
                <a:gd name="T11" fmla="*/ 105 h 105"/>
                <a:gd name="T12" fmla="*/ 44 w 78"/>
                <a:gd name="T13" fmla="*/ 105 h 105"/>
                <a:gd name="T14" fmla="*/ 44 w 78"/>
                <a:gd name="T15" fmla="*/ 105 h 105"/>
                <a:gd name="T16" fmla="*/ 33 w 78"/>
                <a:gd name="T17" fmla="*/ 105 h 105"/>
                <a:gd name="T18" fmla="*/ 22 w 78"/>
                <a:gd name="T19" fmla="*/ 105 h 105"/>
                <a:gd name="T20" fmla="*/ 22 w 78"/>
                <a:gd name="T21" fmla="*/ 105 h 105"/>
                <a:gd name="T22" fmla="*/ 17 w 78"/>
                <a:gd name="T23" fmla="*/ 100 h 105"/>
                <a:gd name="T24" fmla="*/ 6 w 78"/>
                <a:gd name="T25" fmla="*/ 100 h 105"/>
                <a:gd name="T26" fmla="*/ 6 w 78"/>
                <a:gd name="T27" fmla="*/ 100 h 105"/>
                <a:gd name="T28" fmla="*/ 0 w 78"/>
                <a:gd name="T29" fmla="*/ 94 h 105"/>
                <a:gd name="T30" fmla="*/ 0 w 78"/>
                <a:gd name="T31" fmla="*/ 89 h 105"/>
                <a:gd name="T32" fmla="*/ 0 w 78"/>
                <a:gd name="T33" fmla="*/ 89 h 105"/>
                <a:gd name="T34" fmla="*/ 0 w 78"/>
                <a:gd name="T35" fmla="*/ 78 h 105"/>
                <a:gd name="T36" fmla="*/ 78 w 78"/>
                <a:gd name="T37" fmla="*/ 33 h 105"/>
                <a:gd name="T38" fmla="*/ 78 w 78"/>
                <a:gd name="T39" fmla="*/ 83 h 105"/>
                <a:gd name="T40" fmla="*/ 78 w 78"/>
                <a:gd name="T41" fmla="*/ 22 h 105"/>
                <a:gd name="T42" fmla="*/ 72 w 78"/>
                <a:gd name="T43" fmla="*/ 39 h 105"/>
                <a:gd name="T44" fmla="*/ 72 w 78"/>
                <a:gd name="T45" fmla="*/ 39 h 105"/>
                <a:gd name="T46" fmla="*/ 61 w 78"/>
                <a:gd name="T47" fmla="*/ 39 h 105"/>
                <a:gd name="T48" fmla="*/ 56 w 78"/>
                <a:gd name="T49" fmla="*/ 44 h 105"/>
                <a:gd name="T50" fmla="*/ 56 w 78"/>
                <a:gd name="T51" fmla="*/ 44 h 105"/>
                <a:gd name="T52" fmla="*/ 44 w 78"/>
                <a:gd name="T53" fmla="*/ 44 h 105"/>
                <a:gd name="T54" fmla="*/ 33 w 78"/>
                <a:gd name="T55" fmla="*/ 44 h 105"/>
                <a:gd name="T56" fmla="*/ 33 w 78"/>
                <a:gd name="T57" fmla="*/ 44 h 105"/>
                <a:gd name="T58" fmla="*/ 22 w 78"/>
                <a:gd name="T59" fmla="*/ 44 h 105"/>
                <a:gd name="T60" fmla="*/ 17 w 78"/>
                <a:gd name="T61" fmla="*/ 44 h 105"/>
                <a:gd name="T62" fmla="*/ 17 w 78"/>
                <a:gd name="T63" fmla="*/ 44 h 105"/>
                <a:gd name="T64" fmla="*/ 6 w 78"/>
                <a:gd name="T65" fmla="*/ 39 h 105"/>
                <a:gd name="T66" fmla="*/ 0 w 78"/>
                <a:gd name="T67" fmla="*/ 33 h 105"/>
                <a:gd name="T68" fmla="*/ 0 w 78"/>
                <a:gd name="T69" fmla="*/ 33 h 105"/>
                <a:gd name="T70" fmla="*/ 0 w 78"/>
                <a:gd name="T71" fmla="*/ 28 h 105"/>
                <a:gd name="T72" fmla="*/ 0 w 78"/>
                <a:gd name="T73" fmla="*/ 22 h 105"/>
                <a:gd name="T74" fmla="*/ 0 w 78"/>
                <a:gd name="T75" fmla="*/ 22 h 105"/>
                <a:gd name="T76" fmla="*/ 0 w 78"/>
                <a:gd name="T77" fmla="*/ 78 h 105"/>
                <a:gd name="T78" fmla="*/ 0 w 78"/>
                <a:gd name="T79" fmla="*/ 17 h 105"/>
                <a:gd name="T80" fmla="*/ 0 w 78"/>
                <a:gd name="T81" fmla="*/ 17 h 105"/>
                <a:gd name="T82" fmla="*/ 6 w 78"/>
                <a:gd name="T83" fmla="*/ 11 h 105"/>
                <a:gd name="T84" fmla="*/ 11 w 78"/>
                <a:gd name="T85" fmla="*/ 6 h 105"/>
                <a:gd name="T86" fmla="*/ 11 w 78"/>
                <a:gd name="T87" fmla="*/ 6 h 105"/>
                <a:gd name="T88" fmla="*/ 17 w 78"/>
                <a:gd name="T89" fmla="*/ 0 h 105"/>
                <a:gd name="T90" fmla="*/ 61 w 78"/>
                <a:gd name="T91" fmla="*/ 6 h 105"/>
                <a:gd name="T92" fmla="*/ 61 w 78"/>
                <a:gd name="T93" fmla="*/ 6 h 105"/>
                <a:gd name="T94" fmla="*/ 72 w 78"/>
                <a:gd name="T95" fmla="*/ 6 h 105"/>
                <a:gd name="T96" fmla="*/ 78 w 78"/>
                <a:gd name="T97" fmla="*/ 11 h 105"/>
                <a:gd name="T98" fmla="*/ 78 w 78"/>
                <a:gd name="T99" fmla="*/ 11 h 105"/>
                <a:gd name="T100" fmla="*/ 78 w 78"/>
                <a:gd name="T101" fmla="*/ 17 h 105"/>
                <a:gd name="T102" fmla="*/ 78 w 78"/>
                <a:gd name="T103" fmla="*/ 22 h 105"/>
                <a:gd name="T104" fmla="*/ 39 w 78"/>
                <a:gd name="T105" fmla="*/ 39 h 105"/>
                <a:gd name="T106" fmla="*/ 11 w 78"/>
                <a:gd name="T107" fmla="*/ 22 h 105"/>
                <a:gd name="T108" fmla="*/ 17 w 78"/>
                <a:gd name="T109" fmla="*/ 17 h 105"/>
                <a:gd name="T110" fmla="*/ 56 w 78"/>
                <a:gd name="T111" fmla="*/ 17 h 105"/>
                <a:gd name="T112" fmla="*/ 67 w 78"/>
                <a:gd name="T113" fmla="*/ 22 h 105"/>
                <a:gd name="T114" fmla="*/ 39 w 78"/>
                <a:gd name="T115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105">
                  <a:moveTo>
                    <a:pt x="78" y="83"/>
                  </a:moveTo>
                  <a:lnTo>
                    <a:pt x="78" y="89"/>
                  </a:lnTo>
                  <a:lnTo>
                    <a:pt x="78" y="89"/>
                  </a:lnTo>
                  <a:moveTo>
                    <a:pt x="78" y="89"/>
                  </a:moveTo>
                  <a:lnTo>
                    <a:pt x="72" y="94"/>
                  </a:lnTo>
                  <a:lnTo>
                    <a:pt x="72" y="94"/>
                  </a:lnTo>
                  <a:moveTo>
                    <a:pt x="72" y="94"/>
                  </a:moveTo>
                  <a:lnTo>
                    <a:pt x="61" y="100"/>
                  </a:lnTo>
                  <a:lnTo>
                    <a:pt x="61" y="100"/>
                  </a:lnTo>
                  <a:moveTo>
                    <a:pt x="61" y="100"/>
                  </a:moveTo>
                  <a:lnTo>
                    <a:pt x="56" y="105"/>
                  </a:lnTo>
                  <a:lnTo>
                    <a:pt x="56" y="105"/>
                  </a:lnTo>
                  <a:moveTo>
                    <a:pt x="56" y="105"/>
                  </a:moveTo>
                  <a:lnTo>
                    <a:pt x="44" y="105"/>
                  </a:lnTo>
                  <a:lnTo>
                    <a:pt x="44" y="105"/>
                  </a:lnTo>
                  <a:moveTo>
                    <a:pt x="44" y="105"/>
                  </a:moveTo>
                  <a:lnTo>
                    <a:pt x="33" y="105"/>
                  </a:lnTo>
                  <a:lnTo>
                    <a:pt x="33" y="105"/>
                  </a:lnTo>
                  <a:moveTo>
                    <a:pt x="33" y="105"/>
                  </a:moveTo>
                  <a:lnTo>
                    <a:pt x="22" y="105"/>
                  </a:lnTo>
                  <a:lnTo>
                    <a:pt x="22" y="105"/>
                  </a:lnTo>
                  <a:moveTo>
                    <a:pt x="22" y="105"/>
                  </a:moveTo>
                  <a:lnTo>
                    <a:pt x="17" y="100"/>
                  </a:lnTo>
                  <a:lnTo>
                    <a:pt x="17" y="100"/>
                  </a:lnTo>
                  <a:moveTo>
                    <a:pt x="17" y="100"/>
                  </a:moveTo>
                  <a:lnTo>
                    <a:pt x="6" y="100"/>
                  </a:lnTo>
                  <a:lnTo>
                    <a:pt x="6" y="100"/>
                  </a:lnTo>
                  <a:moveTo>
                    <a:pt x="6" y="100"/>
                  </a:moveTo>
                  <a:lnTo>
                    <a:pt x="0" y="94"/>
                  </a:lnTo>
                  <a:lnTo>
                    <a:pt x="0" y="94"/>
                  </a:lnTo>
                  <a:moveTo>
                    <a:pt x="0" y="94"/>
                  </a:moveTo>
                  <a:lnTo>
                    <a:pt x="0" y="89"/>
                  </a:lnTo>
                  <a:lnTo>
                    <a:pt x="0" y="89"/>
                  </a:lnTo>
                  <a:moveTo>
                    <a:pt x="0" y="89"/>
                  </a:moveTo>
                  <a:lnTo>
                    <a:pt x="0" y="78"/>
                  </a:lnTo>
                  <a:lnTo>
                    <a:pt x="0" y="78"/>
                  </a:lnTo>
                  <a:moveTo>
                    <a:pt x="78" y="22"/>
                  </a:moveTo>
                  <a:lnTo>
                    <a:pt x="78" y="33"/>
                  </a:lnTo>
                  <a:lnTo>
                    <a:pt x="78" y="33"/>
                  </a:lnTo>
                  <a:moveTo>
                    <a:pt x="78" y="83"/>
                  </a:moveTo>
                  <a:lnTo>
                    <a:pt x="78" y="22"/>
                  </a:lnTo>
                  <a:lnTo>
                    <a:pt x="78" y="22"/>
                  </a:lnTo>
                  <a:moveTo>
                    <a:pt x="78" y="33"/>
                  </a:moveTo>
                  <a:lnTo>
                    <a:pt x="72" y="39"/>
                  </a:lnTo>
                  <a:lnTo>
                    <a:pt x="72" y="39"/>
                  </a:lnTo>
                  <a:moveTo>
                    <a:pt x="72" y="39"/>
                  </a:moveTo>
                  <a:lnTo>
                    <a:pt x="61" y="39"/>
                  </a:lnTo>
                  <a:lnTo>
                    <a:pt x="61" y="39"/>
                  </a:lnTo>
                  <a:moveTo>
                    <a:pt x="61" y="39"/>
                  </a:moveTo>
                  <a:lnTo>
                    <a:pt x="56" y="44"/>
                  </a:lnTo>
                  <a:lnTo>
                    <a:pt x="56" y="44"/>
                  </a:lnTo>
                  <a:moveTo>
                    <a:pt x="56" y="44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44" y="44"/>
                  </a:moveTo>
                  <a:lnTo>
                    <a:pt x="33" y="44"/>
                  </a:lnTo>
                  <a:lnTo>
                    <a:pt x="33" y="44"/>
                  </a:lnTo>
                  <a:moveTo>
                    <a:pt x="33" y="44"/>
                  </a:moveTo>
                  <a:lnTo>
                    <a:pt x="22" y="44"/>
                  </a:lnTo>
                  <a:lnTo>
                    <a:pt x="22" y="44"/>
                  </a:lnTo>
                  <a:moveTo>
                    <a:pt x="22" y="44"/>
                  </a:moveTo>
                  <a:lnTo>
                    <a:pt x="17" y="44"/>
                  </a:lnTo>
                  <a:lnTo>
                    <a:pt x="17" y="44"/>
                  </a:lnTo>
                  <a:moveTo>
                    <a:pt x="17" y="44"/>
                  </a:moveTo>
                  <a:lnTo>
                    <a:pt x="6" y="39"/>
                  </a:lnTo>
                  <a:lnTo>
                    <a:pt x="6" y="39"/>
                  </a:lnTo>
                  <a:moveTo>
                    <a:pt x="6" y="39"/>
                  </a:moveTo>
                  <a:lnTo>
                    <a:pt x="0" y="33"/>
                  </a:lnTo>
                  <a:lnTo>
                    <a:pt x="0" y="33"/>
                  </a:lnTo>
                  <a:moveTo>
                    <a:pt x="0" y="33"/>
                  </a:moveTo>
                  <a:lnTo>
                    <a:pt x="0" y="28"/>
                  </a:lnTo>
                  <a:lnTo>
                    <a:pt x="0" y="28"/>
                  </a:lnTo>
                  <a:moveTo>
                    <a:pt x="0" y="28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0" y="22"/>
                  </a:moveTo>
                  <a:lnTo>
                    <a:pt x="0" y="78"/>
                  </a:lnTo>
                  <a:lnTo>
                    <a:pt x="0" y="78"/>
                  </a:lnTo>
                  <a:moveTo>
                    <a:pt x="0" y="22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17"/>
                  </a:moveTo>
                  <a:lnTo>
                    <a:pt x="6" y="11"/>
                  </a:lnTo>
                  <a:lnTo>
                    <a:pt x="6" y="11"/>
                  </a:lnTo>
                  <a:moveTo>
                    <a:pt x="6" y="11"/>
                  </a:moveTo>
                  <a:lnTo>
                    <a:pt x="11" y="6"/>
                  </a:lnTo>
                  <a:lnTo>
                    <a:pt x="11" y="6"/>
                  </a:lnTo>
                  <a:moveTo>
                    <a:pt x="11" y="6"/>
                  </a:moveTo>
                  <a:lnTo>
                    <a:pt x="17" y="0"/>
                  </a:lnTo>
                  <a:lnTo>
                    <a:pt x="17" y="0"/>
                  </a:lnTo>
                  <a:moveTo>
                    <a:pt x="56" y="0"/>
                  </a:moveTo>
                  <a:lnTo>
                    <a:pt x="61" y="6"/>
                  </a:lnTo>
                  <a:lnTo>
                    <a:pt x="61" y="6"/>
                  </a:lnTo>
                  <a:moveTo>
                    <a:pt x="61" y="6"/>
                  </a:moveTo>
                  <a:lnTo>
                    <a:pt x="72" y="6"/>
                  </a:lnTo>
                  <a:lnTo>
                    <a:pt x="72" y="6"/>
                  </a:lnTo>
                  <a:moveTo>
                    <a:pt x="72" y="6"/>
                  </a:moveTo>
                  <a:lnTo>
                    <a:pt x="78" y="11"/>
                  </a:lnTo>
                  <a:lnTo>
                    <a:pt x="78" y="11"/>
                  </a:lnTo>
                  <a:moveTo>
                    <a:pt x="78" y="11"/>
                  </a:moveTo>
                  <a:lnTo>
                    <a:pt x="78" y="17"/>
                  </a:lnTo>
                  <a:lnTo>
                    <a:pt x="78" y="17"/>
                  </a:lnTo>
                  <a:moveTo>
                    <a:pt x="78" y="17"/>
                  </a:moveTo>
                  <a:lnTo>
                    <a:pt x="78" y="22"/>
                  </a:lnTo>
                  <a:lnTo>
                    <a:pt x="78" y="22"/>
                  </a:lnTo>
                  <a:moveTo>
                    <a:pt x="39" y="39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11" y="22"/>
                  </a:moveTo>
                  <a:lnTo>
                    <a:pt x="17" y="17"/>
                  </a:lnTo>
                  <a:lnTo>
                    <a:pt x="17" y="17"/>
                  </a:lnTo>
                  <a:moveTo>
                    <a:pt x="56" y="17"/>
                  </a:moveTo>
                  <a:lnTo>
                    <a:pt x="67" y="22"/>
                  </a:lnTo>
                  <a:lnTo>
                    <a:pt x="67" y="22"/>
                  </a:lnTo>
                  <a:moveTo>
                    <a:pt x="67" y="22"/>
                  </a:moveTo>
                  <a:lnTo>
                    <a:pt x="39" y="39"/>
                  </a:lnTo>
                  <a:lnTo>
                    <a:pt x="39" y="39"/>
                  </a:lnTo>
                </a:path>
              </a:pathLst>
            </a:custGeom>
            <a:noFill/>
            <a:ln w="0">
              <a:solidFill>
                <a:srgbClr val="00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95" name="Freeform 178">
              <a:extLst>
                <a:ext uri="{FF2B5EF4-FFF2-40B4-BE49-F238E27FC236}">
                  <a16:creationId xmlns:a16="http://schemas.microsoft.com/office/drawing/2014/main" id="{57A6D810-0C9E-4082-A737-B8174B604F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7" y="1785"/>
              <a:ext cx="83" cy="99"/>
            </a:xfrm>
            <a:custGeom>
              <a:avLst/>
              <a:gdLst>
                <a:gd name="T0" fmla="*/ 83 w 83"/>
                <a:gd name="T1" fmla="*/ 88 h 99"/>
                <a:gd name="T2" fmla="*/ 83 w 83"/>
                <a:gd name="T3" fmla="*/ 88 h 99"/>
                <a:gd name="T4" fmla="*/ 77 w 83"/>
                <a:gd name="T5" fmla="*/ 94 h 99"/>
                <a:gd name="T6" fmla="*/ 66 w 83"/>
                <a:gd name="T7" fmla="*/ 99 h 99"/>
                <a:gd name="T8" fmla="*/ 66 w 83"/>
                <a:gd name="T9" fmla="*/ 99 h 99"/>
                <a:gd name="T10" fmla="*/ 61 w 83"/>
                <a:gd name="T11" fmla="*/ 99 h 99"/>
                <a:gd name="T12" fmla="*/ 50 w 83"/>
                <a:gd name="T13" fmla="*/ 99 h 99"/>
                <a:gd name="T14" fmla="*/ 50 w 83"/>
                <a:gd name="T15" fmla="*/ 99 h 99"/>
                <a:gd name="T16" fmla="*/ 39 w 83"/>
                <a:gd name="T17" fmla="*/ 99 h 99"/>
                <a:gd name="T18" fmla="*/ 28 w 83"/>
                <a:gd name="T19" fmla="*/ 99 h 99"/>
                <a:gd name="T20" fmla="*/ 28 w 83"/>
                <a:gd name="T21" fmla="*/ 99 h 99"/>
                <a:gd name="T22" fmla="*/ 17 w 83"/>
                <a:gd name="T23" fmla="*/ 99 h 99"/>
                <a:gd name="T24" fmla="*/ 11 w 83"/>
                <a:gd name="T25" fmla="*/ 94 h 99"/>
                <a:gd name="T26" fmla="*/ 11 w 83"/>
                <a:gd name="T27" fmla="*/ 94 h 99"/>
                <a:gd name="T28" fmla="*/ 6 w 83"/>
                <a:gd name="T29" fmla="*/ 88 h 99"/>
                <a:gd name="T30" fmla="*/ 0 w 83"/>
                <a:gd name="T31" fmla="*/ 83 h 99"/>
                <a:gd name="T32" fmla="*/ 0 w 83"/>
                <a:gd name="T33" fmla="*/ 83 h 99"/>
                <a:gd name="T34" fmla="*/ 0 w 83"/>
                <a:gd name="T35" fmla="*/ 77 h 99"/>
                <a:gd name="T36" fmla="*/ 83 w 83"/>
                <a:gd name="T37" fmla="*/ 33 h 99"/>
                <a:gd name="T38" fmla="*/ 77 w 83"/>
                <a:gd name="T39" fmla="*/ 28 h 99"/>
                <a:gd name="T40" fmla="*/ 77 w 83"/>
                <a:gd name="T41" fmla="*/ 33 h 99"/>
                <a:gd name="T42" fmla="*/ 66 w 83"/>
                <a:gd name="T43" fmla="*/ 39 h 99"/>
                <a:gd name="T44" fmla="*/ 66 w 83"/>
                <a:gd name="T45" fmla="*/ 39 h 99"/>
                <a:gd name="T46" fmla="*/ 61 w 83"/>
                <a:gd name="T47" fmla="*/ 39 h 99"/>
                <a:gd name="T48" fmla="*/ 50 w 83"/>
                <a:gd name="T49" fmla="*/ 44 h 99"/>
                <a:gd name="T50" fmla="*/ 50 w 83"/>
                <a:gd name="T51" fmla="*/ 44 h 99"/>
                <a:gd name="T52" fmla="*/ 39 w 83"/>
                <a:gd name="T53" fmla="*/ 44 h 99"/>
                <a:gd name="T54" fmla="*/ 28 w 83"/>
                <a:gd name="T55" fmla="*/ 39 h 99"/>
                <a:gd name="T56" fmla="*/ 28 w 83"/>
                <a:gd name="T57" fmla="*/ 39 h 99"/>
                <a:gd name="T58" fmla="*/ 17 w 83"/>
                <a:gd name="T59" fmla="*/ 39 h 99"/>
                <a:gd name="T60" fmla="*/ 11 w 83"/>
                <a:gd name="T61" fmla="*/ 33 h 99"/>
                <a:gd name="T62" fmla="*/ 11 w 83"/>
                <a:gd name="T63" fmla="*/ 33 h 99"/>
                <a:gd name="T64" fmla="*/ 6 w 83"/>
                <a:gd name="T65" fmla="*/ 28 h 99"/>
                <a:gd name="T66" fmla="*/ 0 w 83"/>
                <a:gd name="T67" fmla="*/ 22 h 99"/>
                <a:gd name="T68" fmla="*/ 0 w 83"/>
                <a:gd name="T69" fmla="*/ 22 h 99"/>
                <a:gd name="T70" fmla="*/ 0 w 83"/>
                <a:gd name="T71" fmla="*/ 17 h 99"/>
                <a:gd name="T72" fmla="*/ 0 w 83"/>
                <a:gd name="T73" fmla="*/ 77 h 99"/>
                <a:gd name="T74" fmla="*/ 0 w 83"/>
                <a:gd name="T75" fmla="*/ 17 h 99"/>
                <a:gd name="T76" fmla="*/ 6 w 83"/>
                <a:gd name="T77" fmla="*/ 11 h 99"/>
                <a:gd name="T78" fmla="*/ 11 w 83"/>
                <a:gd name="T79" fmla="*/ 6 h 99"/>
                <a:gd name="T80" fmla="*/ 11 w 83"/>
                <a:gd name="T81" fmla="*/ 6 h 99"/>
                <a:gd name="T82" fmla="*/ 17 w 83"/>
                <a:gd name="T83" fmla="*/ 0 h 99"/>
                <a:gd name="T84" fmla="*/ 22 w 83"/>
                <a:gd name="T85" fmla="*/ 0 h 99"/>
                <a:gd name="T86" fmla="*/ 44 w 83"/>
                <a:gd name="T87" fmla="*/ 33 h 99"/>
                <a:gd name="T88" fmla="*/ 17 w 83"/>
                <a:gd name="T89" fmla="*/ 17 h 99"/>
                <a:gd name="T90" fmla="*/ 22 w 83"/>
                <a:gd name="T91" fmla="*/ 11 h 99"/>
                <a:gd name="T92" fmla="*/ 66 w 83"/>
                <a:gd name="T93" fmla="*/ 22 h 99"/>
                <a:gd name="T94" fmla="*/ 44 w 83"/>
                <a:gd name="T95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99">
                  <a:moveTo>
                    <a:pt x="83" y="83"/>
                  </a:moveTo>
                  <a:lnTo>
                    <a:pt x="83" y="88"/>
                  </a:lnTo>
                  <a:lnTo>
                    <a:pt x="83" y="88"/>
                  </a:lnTo>
                  <a:moveTo>
                    <a:pt x="83" y="88"/>
                  </a:moveTo>
                  <a:lnTo>
                    <a:pt x="77" y="94"/>
                  </a:lnTo>
                  <a:lnTo>
                    <a:pt x="77" y="94"/>
                  </a:lnTo>
                  <a:moveTo>
                    <a:pt x="77" y="94"/>
                  </a:moveTo>
                  <a:lnTo>
                    <a:pt x="66" y="99"/>
                  </a:lnTo>
                  <a:lnTo>
                    <a:pt x="66" y="99"/>
                  </a:lnTo>
                  <a:moveTo>
                    <a:pt x="66" y="99"/>
                  </a:moveTo>
                  <a:lnTo>
                    <a:pt x="61" y="99"/>
                  </a:lnTo>
                  <a:lnTo>
                    <a:pt x="61" y="99"/>
                  </a:lnTo>
                  <a:moveTo>
                    <a:pt x="61" y="99"/>
                  </a:moveTo>
                  <a:lnTo>
                    <a:pt x="50" y="99"/>
                  </a:lnTo>
                  <a:lnTo>
                    <a:pt x="50" y="99"/>
                  </a:lnTo>
                  <a:moveTo>
                    <a:pt x="50" y="99"/>
                  </a:moveTo>
                  <a:lnTo>
                    <a:pt x="39" y="99"/>
                  </a:lnTo>
                  <a:lnTo>
                    <a:pt x="39" y="99"/>
                  </a:lnTo>
                  <a:moveTo>
                    <a:pt x="39" y="99"/>
                  </a:moveTo>
                  <a:lnTo>
                    <a:pt x="28" y="99"/>
                  </a:lnTo>
                  <a:lnTo>
                    <a:pt x="28" y="99"/>
                  </a:lnTo>
                  <a:moveTo>
                    <a:pt x="28" y="99"/>
                  </a:moveTo>
                  <a:lnTo>
                    <a:pt x="17" y="99"/>
                  </a:lnTo>
                  <a:lnTo>
                    <a:pt x="17" y="99"/>
                  </a:lnTo>
                  <a:moveTo>
                    <a:pt x="17" y="99"/>
                  </a:moveTo>
                  <a:lnTo>
                    <a:pt x="11" y="94"/>
                  </a:lnTo>
                  <a:lnTo>
                    <a:pt x="11" y="94"/>
                  </a:lnTo>
                  <a:moveTo>
                    <a:pt x="11" y="94"/>
                  </a:moveTo>
                  <a:lnTo>
                    <a:pt x="6" y="88"/>
                  </a:lnTo>
                  <a:lnTo>
                    <a:pt x="6" y="88"/>
                  </a:lnTo>
                  <a:moveTo>
                    <a:pt x="6" y="88"/>
                  </a:moveTo>
                  <a:lnTo>
                    <a:pt x="0" y="83"/>
                  </a:lnTo>
                  <a:lnTo>
                    <a:pt x="0" y="83"/>
                  </a:lnTo>
                  <a:moveTo>
                    <a:pt x="0" y="83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83" y="83"/>
                  </a:moveTo>
                  <a:lnTo>
                    <a:pt x="83" y="33"/>
                  </a:lnTo>
                  <a:lnTo>
                    <a:pt x="83" y="33"/>
                  </a:lnTo>
                  <a:moveTo>
                    <a:pt x="77" y="28"/>
                  </a:moveTo>
                  <a:lnTo>
                    <a:pt x="77" y="33"/>
                  </a:lnTo>
                  <a:lnTo>
                    <a:pt x="77" y="33"/>
                  </a:lnTo>
                  <a:moveTo>
                    <a:pt x="77" y="33"/>
                  </a:moveTo>
                  <a:lnTo>
                    <a:pt x="66" y="39"/>
                  </a:lnTo>
                  <a:lnTo>
                    <a:pt x="66" y="39"/>
                  </a:lnTo>
                  <a:moveTo>
                    <a:pt x="66" y="39"/>
                  </a:moveTo>
                  <a:lnTo>
                    <a:pt x="61" y="39"/>
                  </a:lnTo>
                  <a:lnTo>
                    <a:pt x="61" y="39"/>
                  </a:lnTo>
                  <a:moveTo>
                    <a:pt x="61" y="39"/>
                  </a:moveTo>
                  <a:lnTo>
                    <a:pt x="50" y="44"/>
                  </a:lnTo>
                  <a:lnTo>
                    <a:pt x="50" y="44"/>
                  </a:lnTo>
                  <a:moveTo>
                    <a:pt x="50" y="44"/>
                  </a:moveTo>
                  <a:lnTo>
                    <a:pt x="39" y="44"/>
                  </a:lnTo>
                  <a:lnTo>
                    <a:pt x="39" y="44"/>
                  </a:lnTo>
                  <a:moveTo>
                    <a:pt x="39" y="44"/>
                  </a:moveTo>
                  <a:lnTo>
                    <a:pt x="28" y="39"/>
                  </a:lnTo>
                  <a:lnTo>
                    <a:pt x="28" y="39"/>
                  </a:lnTo>
                  <a:moveTo>
                    <a:pt x="28" y="39"/>
                  </a:moveTo>
                  <a:lnTo>
                    <a:pt x="17" y="39"/>
                  </a:lnTo>
                  <a:lnTo>
                    <a:pt x="17" y="39"/>
                  </a:lnTo>
                  <a:moveTo>
                    <a:pt x="17" y="39"/>
                  </a:moveTo>
                  <a:lnTo>
                    <a:pt x="11" y="33"/>
                  </a:lnTo>
                  <a:lnTo>
                    <a:pt x="11" y="33"/>
                  </a:lnTo>
                  <a:moveTo>
                    <a:pt x="11" y="33"/>
                  </a:moveTo>
                  <a:lnTo>
                    <a:pt x="6" y="28"/>
                  </a:lnTo>
                  <a:lnTo>
                    <a:pt x="6" y="28"/>
                  </a:lnTo>
                  <a:moveTo>
                    <a:pt x="6" y="28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0" y="22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17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0" y="17"/>
                  </a:moveTo>
                  <a:lnTo>
                    <a:pt x="6" y="11"/>
                  </a:lnTo>
                  <a:lnTo>
                    <a:pt x="6" y="11"/>
                  </a:lnTo>
                  <a:moveTo>
                    <a:pt x="6" y="11"/>
                  </a:moveTo>
                  <a:lnTo>
                    <a:pt x="11" y="6"/>
                  </a:lnTo>
                  <a:lnTo>
                    <a:pt x="11" y="6"/>
                  </a:lnTo>
                  <a:moveTo>
                    <a:pt x="11" y="6"/>
                  </a:moveTo>
                  <a:lnTo>
                    <a:pt x="17" y="0"/>
                  </a:lnTo>
                  <a:lnTo>
                    <a:pt x="17" y="0"/>
                  </a:lnTo>
                  <a:moveTo>
                    <a:pt x="17" y="0"/>
                  </a:moveTo>
                  <a:lnTo>
                    <a:pt x="22" y="0"/>
                  </a:lnTo>
                  <a:lnTo>
                    <a:pt x="22" y="0"/>
                  </a:lnTo>
                  <a:moveTo>
                    <a:pt x="44" y="33"/>
                  </a:moveTo>
                  <a:lnTo>
                    <a:pt x="17" y="17"/>
                  </a:lnTo>
                  <a:lnTo>
                    <a:pt x="17" y="17"/>
                  </a:lnTo>
                  <a:moveTo>
                    <a:pt x="17" y="17"/>
                  </a:moveTo>
                  <a:lnTo>
                    <a:pt x="22" y="11"/>
                  </a:lnTo>
                  <a:lnTo>
                    <a:pt x="22" y="11"/>
                  </a:lnTo>
                  <a:moveTo>
                    <a:pt x="66" y="22"/>
                  </a:moveTo>
                  <a:lnTo>
                    <a:pt x="44" y="33"/>
                  </a:lnTo>
                  <a:lnTo>
                    <a:pt x="44" y="33"/>
                  </a:lnTo>
                </a:path>
              </a:pathLst>
            </a:custGeom>
            <a:noFill/>
            <a:ln w="0">
              <a:solidFill>
                <a:srgbClr val="500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96" name="Freeform 179">
              <a:extLst>
                <a:ext uri="{FF2B5EF4-FFF2-40B4-BE49-F238E27FC236}">
                  <a16:creationId xmlns:a16="http://schemas.microsoft.com/office/drawing/2014/main" id="{E7FFBAF4-929E-4C38-978D-A9443EC5D0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3" y="1570"/>
              <a:ext cx="77" cy="99"/>
            </a:xfrm>
            <a:custGeom>
              <a:avLst/>
              <a:gdLst>
                <a:gd name="T0" fmla="*/ 77 w 77"/>
                <a:gd name="T1" fmla="*/ 83 h 99"/>
                <a:gd name="T2" fmla="*/ 77 w 77"/>
                <a:gd name="T3" fmla="*/ 83 h 99"/>
                <a:gd name="T4" fmla="*/ 72 w 77"/>
                <a:gd name="T5" fmla="*/ 88 h 99"/>
                <a:gd name="T6" fmla="*/ 66 w 77"/>
                <a:gd name="T7" fmla="*/ 94 h 99"/>
                <a:gd name="T8" fmla="*/ 66 w 77"/>
                <a:gd name="T9" fmla="*/ 94 h 99"/>
                <a:gd name="T10" fmla="*/ 55 w 77"/>
                <a:gd name="T11" fmla="*/ 94 h 99"/>
                <a:gd name="T12" fmla="*/ 44 w 77"/>
                <a:gd name="T13" fmla="*/ 99 h 99"/>
                <a:gd name="T14" fmla="*/ 44 w 77"/>
                <a:gd name="T15" fmla="*/ 99 h 99"/>
                <a:gd name="T16" fmla="*/ 33 w 77"/>
                <a:gd name="T17" fmla="*/ 99 h 99"/>
                <a:gd name="T18" fmla="*/ 22 w 77"/>
                <a:gd name="T19" fmla="*/ 94 h 99"/>
                <a:gd name="T20" fmla="*/ 22 w 77"/>
                <a:gd name="T21" fmla="*/ 94 h 99"/>
                <a:gd name="T22" fmla="*/ 17 w 77"/>
                <a:gd name="T23" fmla="*/ 94 h 99"/>
                <a:gd name="T24" fmla="*/ 6 w 77"/>
                <a:gd name="T25" fmla="*/ 88 h 99"/>
                <a:gd name="T26" fmla="*/ 6 w 77"/>
                <a:gd name="T27" fmla="*/ 88 h 99"/>
                <a:gd name="T28" fmla="*/ 0 w 77"/>
                <a:gd name="T29" fmla="*/ 83 h 99"/>
                <a:gd name="T30" fmla="*/ 0 w 77"/>
                <a:gd name="T31" fmla="*/ 77 h 99"/>
                <a:gd name="T32" fmla="*/ 0 w 77"/>
                <a:gd name="T33" fmla="*/ 77 h 99"/>
                <a:gd name="T34" fmla="*/ 0 w 77"/>
                <a:gd name="T35" fmla="*/ 72 h 99"/>
                <a:gd name="T36" fmla="*/ 77 w 77"/>
                <a:gd name="T37" fmla="*/ 22 h 99"/>
                <a:gd name="T38" fmla="*/ 77 w 77"/>
                <a:gd name="T39" fmla="*/ 77 h 99"/>
                <a:gd name="T40" fmla="*/ 77 w 77"/>
                <a:gd name="T41" fmla="*/ 17 h 99"/>
                <a:gd name="T42" fmla="*/ 72 w 77"/>
                <a:gd name="T43" fmla="*/ 28 h 99"/>
                <a:gd name="T44" fmla="*/ 72 w 77"/>
                <a:gd name="T45" fmla="*/ 28 h 99"/>
                <a:gd name="T46" fmla="*/ 66 w 77"/>
                <a:gd name="T47" fmla="*/ 33 h 99"/>
                <a:gd name="T48" fmla="*/ 55 w 77"/>
                <a:gd name="T49" fmla="*/ 33 h 99"/>
                <a:gd name="T50" fmla="*/ 55 w 77"/>
                <a:gd name="T51" fmla="*/ 33 h 99"/>
                <a:gd name="T52" fmla="*/ 44 w 77"/>
                <a:gd name="T53" fmla="*/ 39 h 99"/>
                <a:gd name="T54" fmla="*/ 33 w 77"/>
                <a:gd name="T55" fmla="*/ 39 h 99"/>
                <a:gd name="T56" fmla="*/ 33 w 77"/>
                <a:gd name="T57" fmla="*/ 39 h 99"/>
                <a:gd name="T58" fmla="*/ 22 w 77"/>
                <a:gd name="T59" fmla="*/ 39 h 99"/>
                <a:gd name="T60" fmla="*/ 17 w 77"/>
                <a:gd name="T61" fmla="*/ 33 h 99"/>
                <a:gd name="T62" fmla="*/ 17 w 77"/>
                <a:gd name="T63" fmla="*/ 33 h 99"/>
                <a:gd name="T64" fmla="*/ 6 w 77"/>
                <a:gd name="T65" fmla="*/ 28 h 99"/>
                <a:gd name="T66" fmla="*/ 0 w 77"/>
                <a:gd name="T67" fmla="*/ 22 h 99"/>
                <a:gd name="T68" fmla="*/ 0 w 77"/>
                <a:gd name="T69" fmla="*/ 22 h 99"/>
                <a:gd name="T70" fmla="*/ 0 w 77"/>
                <a:gd name="T71" fmla="*/ 17 h 99"/>
                <a:gd name="T72" fmla="*/ 0 w 77"/>
                <a:gd name="T73" fmla="*/ 11 h 99"/>
                <a:gd name="T74" fmla="*/ 0 w 77"/>
                <a:gd name="T75" fmla="*/ 11 h 99"/>
                <a:gd name="T76" fmla="*/ 0 w 77"/>
                <a:gd name="T77" fmla="*/ 72 h 99"/>
                <a:gd name="T78" fmla="*/ 0 w 77"/>
                <a:gd name="T79" fmla="*/ 6 h 99"/>
                <a:gd name="T80" fmla="*/ 0 w 77"/>
                <a:gd name="T81" fmla="*/ 6 h 99"/>
                <a:gd name="T82" fmla="*/ 6 w 77"/>
                <a:gd name="T83" fmla="*/ 0 h 99"/>
                <a:gd name="T84" fmla="*/ 11 w 77"/>
                <a:gd name="T85" fmla="*/ 0 h 99"/>
                <a:gd name="T86" fmla="*/ 77 w 77"/>
                <a:gd name="T87" fmla="*/ 6 h 99"/>
                <a:gd name="T88" fmla="*/ 77 w 77"/>
                <a:gd name="T89" fmla="*/ 11 h 99"/>
                <a:gd name="T90" fmla="*/ 77 w 77"/>
                <a:gd name="T91" fmla="*/ 17 h 99"/>
                <a:gd name="T92" fmla="*/ 39 w 77"/>
                <a:gd name="T93" fmla="*/ 28 h 99"/>
                <a:gd name="T94" fmla="*/ 11 w 77"/>
                <a:gd name="T95" fmla="*/ 17 h 99"/>
                <a:gd name="T96" fmla="*/ 22 w 77"/>
                <a:gd name="T97" fmla="*/ 11 h 99"/>
                <a:gd name="T98" fmla="*/ 66 w 77"/>
                <a:gd name="T99" fmla="*/ 17 h 99"/>
                <a:gd name="T100" fmla="*/ 39 w 77"/>
                <a:gd name="T101" fmla="*/ 2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" h="99">
                  <a:moveTo>
                    <a:pt x="77" y="77"/>
                  </a:moveTo>
                  <a:lnTo>
                    <a:pt x="77" y="83"/>
                  </a:lnTo>
                  <a:lnTo>
                    <a:pt x="77" y="83"/>
                  </a:lnTo>
                  <a:moveTo>
                    <a:pt x="77" y="83"/>
                  </a:moveTo>
                  <a:lnTo>
                    <a:pt x="72" y="88"/>
                  </a:lnTo>
                  <a:lnTo>
                    <a:pt x="72" y="88"/>
                  </a:lnTo>
                  <a:moveTo>
                    <a:pt x="72" y="88"/>
                  </a:moveTo>
                  <a:lnTo>
                    <a:pt x="66" y="94"/>
                  </a:lnTo>
                  <a:lnTo>
                    <a:pt x="66" y="94"/>
                  </a:lnTo>
                  <a:moveTo>
                    <a:pt x="66" y="94"/>
                  </a:moveTo>
                  <a:lnTo>
                    <a:pt x="55" y="94"/>
                  </a:lnTo>
                  <a:lnTo>
                    <a:pt x="55" y="94"/>
                  </a:lnTo>
                  <a:moveTo>
                    <a:pt x="55" y="94"/>
                  </a:moveTo>
                  <a:lnTo>
                    <a:pt x="44" y="99"/>
                  </a:lnTo>
                  <a:lnTo>
                    <a:pt x="44" y="99"/>
                  </a:lnTo>
                  <a:moveTo>
                    <a:pt x="44" y="99"/>
                  </a:moveTo>
                  <a:lnTo>
                    <a:pt x="33" y="99"/>
                  </a:lnTo>
                  <a:lnTo>
                    <a:pt x="33" y="99"/>
                  </a:lnTo>
                  <a:moveTo>
                    <a:pt x="33" y="99"/>
                  </a:moveTo>
                  <a:lnTo>
                    <a:pt x="22" y="94"/>
                  </a:lnTo>
                  <a:lnTo>
                    <a:pt x="22" y="94"/>
                  </a:lnTo>
                  <a:moveTo>
                    <a:pt x="22" y="94"/>
                  </a:moveTo>
                  <a:lnTo>
                    <a:pt x="17" y="94"/>
                  </a:lnTo>
                  <a:lnTo>
                    <a:pt x="17" y="94"/>
                  </a:lnTo>
                  <a:moveTo>
                    <a:pt x="17" y="94"/>
                  </a:moveTo>
                  <a:lnTo>
                    <a:pt x="6" y="88"/>
                  </a:lnTo>
                  <a:lnTo>
                    <a:pt x="6" y="88"/>
                  </a:lnTo>
                  <a:moveTo>
                    <a:pt x="6" y="88"/>
                  </a:moveTo>
                  <a:lnTo>
                    <a:pt x="0" y="83"/>
                  </a:lnTo>
                  <a:lnTo>
                    <a:pt x="0" y="83"/>
                  </a:lnTo>
                  <a:moveTo>
                    <a:pt x="0" y="83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0" y="77"/>
                  </a:moveTo>
                  <a:lnTo>
                    <a:pt x="0" y="72"/>
                  </a:lnTo>
                  <a:lnTo>
                    <a:pt x="0" y="72"/>
                  </a:lnTo>
                  <a:moveTo>
                    <a:pt x="77" y="17"/>
                  </a:moveTo>
                  <a:lnTo>
                    <a:pt x="77" y="22"/>
                  </a:lnTo>
                  <a:lnTo>
                    <a:pt x="77" y="22"/>
                  </a:lnTo>
                  <a:moveTo>
                    <a:pt x="77" y="77"/>
                  </a:moveTo>
                  <a:lnTo>
                    <a:pt x="77" y="17"/>
                  </a:lnTo>
                  <a:lnTo>
                    <a:pt x="77" y="17"/>
                  </a:lnTo>
                  <a:moveTo>
                    <a:pt x="77" y="22"/>
                  </a:moveTo>
                  <a:lnTo>
                    <a:pt x="72" y="28"/>
                  </a:lnTo>
                  <a:lnTo>
                    <a:pt x="72" y="28"/>
                  </a:lnTo>
                  <a:moveTo>
                    <a:pt x="72" y="28"/>
                  </a:moveTo>
                  <a:lnTo>
                    <a:pt x="66" y="33"/>
                  </a:lnTo>
                  <a:lnTo>
                    <a:pt x="66" y="33"/>
                  </a:lnTo>
                  <a:moveTo>
                    <a:pt x="66" y="33"/>
                  </a:moveTo>
                  <a:lnTo>
                    <a:pt x="55" y="33"/>
                  </a:lnTo>
                  <a:lnTo>
                    <a:pt x="55" y="33"/>
                  </a:lnTo>
                  <a:moveTo>
                    <a:pt x="55" y="33"/>
                  </a:moveTo>
                  <a:lnTo>
                    <a:pt x="44" y="39"/>
                  </a:lnTo>
                  <a:lnTo>
                    <a:pt x="44" y="39"/>
                  </a:lnTo>
                  <a:moveTo>
                    <a:pt x="44" y="39"/>
                  </a:moveTo>
                  <a:lnTo>
                    <a:pt x="33" y="39"/>
                  </a:lnTo>
                  <a:lnTo>
                    <a:pt x="33" y="39"/>
                  </a:lnTo>
                  <a:moveTo>
                    <a:pt x="33" y="39"/>
                  </a:moveTo>
                  <a:lnTo>
                    <a:pt x="22" y="39"/>
                  </a:lnTo>
                  <a:lnTo>
                    <a:pt x="22" y="39"/>
                  </a:lnTo>
                  <a:moveTo>
                    <a:pt x="22" y="39"/>
                  </a:moveTo>
                  <a:lnTo>
                    <a:pt x="17" y="33"/>
                  </a:lnTo>
                  <a:lnTo>
                    <a:pt x="17" y="33"/>
                  </a:lnTo>
                  <a:moveTo>
                    <a:pt x="17" y="33"/>
                  </a:moveTo>
                  <a:lnTo>
                    <a:pt x="6" y="28"/>
                  </a:lnTo>
                  <a:lnTo>
                    <a:pt x="6" y="28"/>
                  </a:lnTo>
                  <a:moveTo>
                    <a:pt x="6" y="28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0" y="22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17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11"/>
                  </a:moveTo>
                  <a:lnTo>
                    <a:pt x="0" y="72"/>
                  </a:lnTo>
                  <a:lnTo>
                    <a:pt x="0" y="72"/>
                  </a:lnTo>
                  <a:moveTo>
                    <a:pt x="0" y="11"/>
                  </a:moveTo>
                  <a:lnTo>
                    <a:pt x="0" y="6"/>
                  </a:lnTo>
                  <a:lnTo>
                    <a:pt x="0" y="6"/>
                  </a:lnTo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moveTo>
                    <a:pt x="6" y="0"/>
                  </a:moveTo>
                  <a:lnTo>
                    <a:pt x="11" y="0"/>
                  </a:lnTo>
                  <a:lnTo>
                    <a:pt x="11" y="0"/>
                  </a:lnTo>
                  <a:moveTo>
                    <a:pt x="77" y="6"/>
                  </a:moveTo>
                  <a:lnTo>
                    <a:pt x="77" y="11"/>
                  </a:lnTo>
                  <a:lnTo>
                    <a:pt x="77" y="11"/>
                  </a:lnTo>
                  <a:moveTo>
                    <a:pt x="77" y="11"/>
                  </a:moveTo>
                  <a:lnTo>
                    <a:pt x="77" y="17"/>
                  </a:lnTo>
                  <a:lnTo>
                    <a:pt x="77" y="17"/>
                  </a:lnTo>
                  <a:moveTo>
                    <a:pt x="39" y="28"/>
                  </a:moveTo>
                  <a:lnTo>
                    <a:pt x="11" y="17"/>
                  </a:lnTo>
                  <a:lnTo>
                    <a:pt x="11" y="17"/>
                  </a:lnTo>
                  <a:moveTo>
                    <a:pt x="11" y="17"/>
                  </a:moveTo>
                  <a:lnTo>
                    <a:pt x="22" y="11"/>
                  </a:lnTo>
                  <a:lnTo>
                    <a:pt x="22" y="11"/>
                  </a:lnTo>
                  <a:moveTo>
                    <a:pt x="66" y="17"/>
                  </a:moveTo>
                  <a:lnTo>
                    <a:pt x="39" y="28"/>
                  </a:lnTo>
                  <a:lnTo>
                    <a:pt x="39" y="28"/>
                  </a:lnTo>
                </a:path>
              </a:pathLst>
            </a:custGeom>
            <a:noFill/>
            <a:ln w="0">
              <a:solidFill>
                <a:srgbClr val="00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97" name="Freeform 180">
              <a:extLst>
                <a:ext uri="{FF2B5EF4-FFF2-40B4-BE49-F238E27FC236}">
                  <a16:creationId xmlns:a16="http://schemas.microsoft.com/office/drawing/2014/main" id="{9B6A5299-8EBA-4BCB-BCF1-B6F635EA1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7" y="1620"/>
              <a:ext cx="82" cy="104"/>
            </a:xfrm>
            <a:custGeom>
              <a:avLst/>
              <a:gdLst>
                <a:gd name="T0" fmla="*/ 77 w 82"/>
                <a:gd name="T1" fmla="*/ 88 h 104"/>
                <a:gd name="T2" fmla="*/ 77 w 82"/>
                <a:gd name="T3" fmla="*/ 88 h 104"/>
                <a:gd name="T4" fmla="*/ 77 w 82"/>
                <a:gd name="T5" fmla="*/ 93 h 104"/>
                <a:gd name="T6" fmla="*/ 66 w 82"/>
                <a:gd name="T7" fmla="*/ 99 h 104"/>
                <a:gd name="T8" fmla="*/ 66 w 82"/>
                <a:gd name="T9" fmla="*/ 99 h 104"/>
                <a:gd name="T10" fmla="*/ 60 w 82"/>
                <a:gd name="T11" fmla="*/ 104 h 104"/>
                <a:gd name="T12" fmla="*/ 49 w 82"/>
                <a:gd name="T13" fmla="*/ 104 h 104"/>
                <a:gd name="T14" fmla="*/ 49 w 82"/>
                <a:gd name="T15" fmla="*/ 104 h 104"/>
                <a:gd name="T16" fmla="*/ 38 w 82"/>
                <a:gd name="T17" fmla="*/ 104 h 104"/>
                <a:gd name="T18" fmla="*/ 27 w 82"/>
                <a:gd name="T19" fmla="*/ 104 h 104"/>
                <a:gd name="T20" fmla="*/ 27 w 82"/>
                <a:gd name="T21" fmla="*/ 104 h 104"/>
                <a:gd name="T22" fmla="*/ 16 w 82"/>
                <a:gd name="T23" fmla="*/ 99 h 104"/>
                <a:gd name="T24" fmla="*/ 11 w 82"/>
                <a:gd name="T25" fmla="*/ 93 h 104"/>
                <a:gd name="T26" fmla="*/ 11 w 82"/>
                <a:gd name="T27" fmla="*/ 93 h 104"/>
                <a:gd name="T28" fmla="*/ 5 w 82"/>
                <a:gd name="T29" fmla="*/ 88 h 104"/>
                <a:gd name="T30" fmla="*/ 0 w 82"/>
                <a:gd name="T31" fmla="*/ 82 h 104"/>
                <a:gd name="T32" fmla="*/ 0 w 82"/>
                <a:gd name="T33" fmla="*/ 82 h 104"/>
                <a:gd name="T34" fmla="*/ 0 w 82"/>
                <a:gd name="T35" fmla="*/ 77 h 104"/>
                <a:gd name="T36" fmla="*/ 82 w 82"/>
                <a:gd name="T37" fmla="*/ 33 h 104"/>
                <a:gd name="T38" fmla="*/ 77 w 82"/>
                <a:gd name="T39" fmla="*/ 33 h 104"/>
                <a:gd name="T40" fmla="*/ 77 w 82"/>
                <a:gd name="T41" fmla="*/ 33 h 104"/>
                <a:gd name="T42" fmla="*/ 66 w 82"/>
                <a:gd name="T43" fmla="*/ 38 h 104"/>
                <a:gd name="T44" fmla="*/ 66 w 82"/>
                <a:gd name="T45" fmla="*/ 38 h 104"/>
                <a:gd name="T46" fmla="*/ 60 w 82"/>
                <a:gd name="T47" fmla="*/ 44 h 104"/>
                <a:gd name="T48" fmla="*/ 49 w 82"/>
                <a:gd name="T49" fmla="*/ 44 h 104"/>
                <a:gd name="T50" fmla="*/ 49 w 82"/>
                <a:gd name="T51" fmla="*/ 44 h 104"/>
                <a:gd name="T52" fmla="*/ 38 w 82"/>
                <a:gd name="T53" fmla="*/ 44 h 104"/>
                <a:gd name="T54" fmla="*/ 27 w 82"/>
                <a:gd name="T55" fmla="*/ 44 h 104"/>
                <a:gd name="T56" fmla="*/ 27 w 82"/>
                <a:gd name="T57" fmla="*/ 44 h 104"/>
                <a:gd name="T58" fmla="*/ 16 w 82"/>
                <a:gd name="T59" fmla="*/ 38 h 104"/>
                <a:gd name="T60" fmla="*/ 11 w 82"/>
                <a:gd name="T61" fmla="*/ 38 h 104"/>
                <a:gd name="T62" fmla="*/ 11 w 82"/>
                <a:gd name="T63" fmla="*/ 38 h 104"/>
                <a:gd name="T64" fmla="*/ 5 w 82"/>
                <a:gd name="T65" fmla="*/ 33 h 104"/>
                <a:gd name="T66" fmla="*/ 0 w 82"/>
                <a:gd name="T67" fmla="*/ 27 h 104"/>
                <a:gd name="T68" fmla="*/ 0 w 82"/>
                <a:gd name="T69" fmla="*/ 27 h 104"/>
                <a:gd name="T70" fmla="*/ 0 w 82"/>
                <a:gd name="T71" fmla="*/ 16 h 104"/>
                <a:gd name="T72" fmla="*/ 0 w 82"/>
                <a:gd name="T73" fmla="*/ 77 h 104"/>
                <a:gd name="T74" fmla="*/ 0 w 82"/>
                <a:gd name="T75" fmla="*/ 16 h 104"/>
                <a:gd name="T76" fmla="*/ 5 w 82"/>
                <a:gd name="T77" fmla="*/ 11 h 104"/>
                <a:gd name="T78" fmla="*/ 11 w 82"/>
                <a:gd name="T79" fmla="*/ 5 h 104"/>
                <a:gd name="T80" fmla="*/ 11 w 82"/>
                <a:gd name="T81" fmla="*/ 5 h 104"/>
                <a:gd name="T82" fmla="*/ 16 w 82"/>
                <a:gd name="T83" fmla="*/ 5 h 104"/>
                <a:gd name="T84" fmla="*/ 22 w 82"/>
                <a:gd name="T85" fmla="*/ 0 h 104"/>
                <a:gd name="T86" fmla="*/ 44 w 82"/>
                <a:gd name="T87" fmla="*/ 38 h 104"/>
                <a:gd name="T88" fmla="*/ 11 w 82"/>
                <a:gd name="T89" fmla="*/ 22 h 104"/>
                <a:gd name="T90" fmla="*/ 22 w 82"/>
                <a:gd name="T91" fmla="*/ 16 h 104"/>
                <a:gd name="T92" fmla="*/ 66 w 82"/>
                <a:gd name="T93" fmla="*/ 22 h 104"/>
                <a:gd name="T94" fmla="*/ 44 w 82"/>
                <a:gd name="T95" fmla="*/ 3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" h="104">
                  <a:moveTo>
                    <a:pt x="82" y="82"/>
                  </a:moveTo>
                  <a:lnTo>
                    <a:pt x="77" y="88"/>
                  </a:lnTo>
                  <a:lnTo>
                    <a:pt x="77" y="88"/>
                  </a:lnTo>
                  <a:moveTo>
                    <a:pt x="77" y="88"/>
                  </a:moveTo>
                  <a:lnTo>
                    <a:pt x="77" y="93"/>
                  </a:lnTo>
                  <a:lnTo>
                    <a:pt x="77" y="93"/>
                  </a:lnTo>
                  <a:moveTo>
                    <a:pt x="77" y="93"/>
                  </a:moveTo>
                  <a:lnTo>
                    <a:pt x="66" y="99"/>
                  </a:lnTo>
                  <a:lnTo>
                    <a:pt x="66" y="99"/>
                  </a:lnTo>
                  <a:moveTo>
                    <a:pt x="66" y="99"/>
                  </a:moveTo>
                  <a:lnTo>
                    <a:pt x="60" y="104"/>
                  </a:lnTo>
                  <a:lnTo>
                    <a:pt x="60" y="104"/>
                  </a:lnTo>
                  <a:moveTo>
                    <a:pt x="60" y="104"/>
                  </a:moveTo>
                  <a:lnTo>
                    <a:pt x="49" y="104"/>
                  </a:lnTo>
                  <a:lnTo>
                    <a:pt x="49" y="104"/>
                  </a:lnTo>
                  <a:moveTo>
                    <a:pt x="49" y="104"/>
                  </a:moveTo>
                  <a:lnTo>
                    <a:pt x="38" y="104"/>
                  </a:lnTo>
                  <a:lnTo>
                    <a:pt x="38" y="104"/>
                  </a:lnTo>
                  <a:moveTo>
                    <a:pt x="38" y="104"/>
                  </a:moveTo>
                  <a:lnTo>
                    <a:pt x="27" y="104"/>
                  </a:lnTo>
                  <a:lnTo>
                    <a:pt x="27" y="104"/>
                  </a:lnTo>
                  <a:moveTo>
                    <a:pt x="27" y="104"/>
                  </a:moveTo>
                  <a:lnTo>
                    <a:pt x="16" y="99"/>
                  </a:lnTo>
                  <a:lnTo>
                    <a:pt x="16" y="99"/>
                  </a:lnTo>
                  <a:moveTo>
                    <a:pt x="16" y="99"/>
                  </a:moveTo>
                  <a:lnTo>
                    <a:pt x="11" y="93"/>
                  </a:lnTo>
                  <a:lnTo>
                    <a:pt x="11" y="93"/>
                  </a:lnTo>
                  <a:moveTo>
                    <a:pt x="11" y="93"/>
                  </a:moveTo>
                  <a:lnTo>
                    <a:pt x="5" y="88"/>
                  </a:lnTo>
                  <a:lnTo>
                    <a:pt x="5" y="88"/>
                  </a:lnTo>
                  <a:moveTo>
                    <a:pt x="5" y="88"/>
                  </a:moveTo>
                  <a:lnTo>
                    <a:pt x="0" y="82"/>
                  </a:lnTo>
                  <a:lnTo>
                    <a:pt x="0" y="82"/>
                  </a:lnTo>
                  <a:moveTo>
                    <a:pt x="0" y="82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82" y="82"/>
                  </a:moveTo>
                  <a:lnTo>
                    <a:pt x="82" y="33"/>
                  </a:lnTo>
                  <a:lnTo>
                    <a:pt x="82" y="33"/>
                  </a:lnTo>
                  <a:moveTo>
                    <a:pt x="77" y="33"/>
                  </a:moveTo>
                  <a:lnTo>
                    <a:pt x="77" y="33"/>
                  </a:lnTo>
                  <a:lnTo>
                    <a:pt x="77" y="33"/>
                  </a:lnTo>
                  <a:moveTo>
                    <a:pt x="77" y="33"/>
                  </a:moveTo>
                  <a:lnTo>
                    <a:pt x="66" y="38"/>
                  </a:lnTo>
                  <a:lnTo>
                    <a:pt x="66" y="38"/>
                  </a:lnTo>
                  <a:moveTo>
                    <a:pt x="66" y="38"/>
                  </a:moveTo>
                  <a:lnTo>
                    <a:pt x="60" y="44"/>
                  </a:lnTo>
                  <a:lnTo>
                    <a:pt x="60" y="44"/>
                  </a:lnTo>
                  <a:moveTo>
                    <a:pt x="60" y="44"/>
                  </a:moveTo>
                  <a:lnTo>
                    <a:pt x="49" y="44"/>
                  </a:lnTo>
                  <a:lnTo>
                    <a:pt x="49" y="44"/>
                  </a:lnTo>
                  <a:moveTo>
                    <a:pt x="49" y="44"/>
                  </a:moveTo>
                  <a:lnTo>
                    <a:pt x="38" y="44"/>
                  </a:lnTo>
                  <a:lnTo>
                    <a:pt x="38" y="44"/>
                  </a:lnTo>
                  <a:moveTo>
                    <a:pt x="38" y="44"/>
                  </a:moveTo>
                  <a:lnTo>
                    <a:pt x="27" y="44"/>
                  </a:lnTo>
                  <a:lnTo>
                    <a:pt x="27" y="44"/>
                  </a:lnTo>
                  <a:moveTo>
                    <a:pt x="27" y="44"/>
                  </a:moveTo>
                  <a:lnTo>
                    <a:pt x="16" y="38"/>
                  </a:lnTo>
                  <a:lnTo>
                    <a:pt x="16" y="38"/>
                  </a:lnTo>
                  <a:moveTo>
                    <a:pt x="16" y="38"/>
                  </a:moveTo>
                  <a:lnTo>
                    <a:pt x="11" y="38"/>
                  </a:lnTo>
                  <a:lnTo>
                    <a:pt x="11" y="38"/>
                  </a:lnTo>
                  <a:moveTo>
                    <a:pt x="11" y="38"/>
                  </a:moveTo>
                  <a:lnTo>
                    <a:pt x="5" y="33"/>
                  </a:lnTo>
                  <a:lnTo>
                    <a:pt x="5" y="33"/>
                  </a:lnTo>
                  <a:moveTo>
                    <a:pt x="5" y="33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0" y="16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0" y="16"/>
                  </a:moveTo>
                  <a:lnTo>
                    <a:pt x="5" y="11"/>
                  </a:lnTo>
                  <a:lnTo>
                    <a:pt x="5" y="11"/>
                  </a:lnTo>
                  <a:moveTo>
                    <a:pt x="5" y="11"/>
                  </a:moveTo>
                  <a:lnTo>
                    <a:pt x="11" y="5"/>
                  </a:lnTo>
                  <a:lnTo>
                    <a:pt x="11" y="5"/>
                  </a:lnTo>
                  <a:moveTo>
                    <a:pt x="11" y="5"/>
                  </a:moveTo>
                  <a:lnTo>
                    <a:pt x="16" y="5"/>
                  </a:lnTo>
                  <a:lnTo>
                    <a:pt x="16" y="5"/>
                  </a:lnTo>
                  <a:moveTo>
                    <a:pt x="16" y="5"/>
                  </a:moveTo>
                  <a:lnTo>
                    <a:pt x="22" y="0"/>
                  </a:lnTo>
                  <a:lnTo>
                    <a:pt x="22" y="0"/>
                  </a:lnTo>
                  <a:moveTo>
                    <a:pt x="44" y="38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11" y="22"/>
                  </a:moveTo>
                  <a:lnTo>
                    <a:pt x="22" y="16"/>
                  </a:lnTo>
                  <a:lnTo>
                    <a:pt x="22" y="16"/>
                  </a:lnTo>
                  <a:moveTo>
                    <a:pt x="66" y="22"/>
                  </a:moveTo>
                  <a:lnTo>
                    <a:pt x="44" y="38"/>
                  </a:lnTo>
                  <a:lnTo>
                    <a:pt x="44" y="38"/>
                  </a:lnTo>
                </a:path>
              </a:pathLst>
            </a:custGeom>
            <a:noFill/>
            <a:ln w="0">
              <a:solidFill>
                <a:srgbClr val="500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98" name="Freeform 181">
              <a:extLst>
                <a:ext uri="{FF2B5EF4-FFF2-40B4-BE49-F238E27FC236}">
                  <a16:creationId xmlns:a16="http://schemas.microsoft.com/office/drawing/2014/main" id="{C0FD8A34-8D71-4562-AF1E-4831E62C4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" y="1300"/>
              <a:ext cx="38" cy="154"/>
            </a:xfrm>
            <a:custGeom>
              <a:avLst/>
              <a:gdLst>
                <a:gd name="T0" fmla="*/ 38 w 38"/>
                <a:gd name="T1" fmla="*/ 143 h 154"/>
                <a:gd name="T2" fmla="*/ 38 w 38"/>
                <a:gd name="T3" fmla="*/ 11 h 154"/>
                <a:gd name="T4" fmla="*/ 38 w 38"/>
                <a:gd name="T5" fmla="*/ 11 h 154"/>
                <a:gd name="T6" fmla="*/ 38 w 38"/>
                <a:gd name="T7" fmla="*/ 11 h 154"/>
                <a:gd name="T8" fmla="*/ 16 w 38"/>
                <a:gd name="T9" fmla="*/ 0 h 154"/>
                <a:gd name="T10" fmla="*/ 16 w 38"/>
                <a:gd name="T11" fmla="*/ 0 h 154"/>
                <a:gd name="T12" fmla="*/ 16 w 38"/>
                <a:gd name="T13" fmla="*/ 154 h 154"/>
                <a:gd name="T14" fmla="*/ 16 w 38"/>
                <a:gd name="T15" fmla="*/ 22 h 154"/>
                <a:gd name="T16" fmla="*/ 16 w 38"/>
                <a:gd name="T17" fmla="*/ 22 h 154"/>
                <a:gd name="T18" fmla="*/ 16 w 38"/>
                <a:gd name="T19" fmla="*/ 22 h 154"/>
                <a:gd name="T20" fmla="*/ 38 w 38"/>
                <a:gd name="T21" fmla="*/ 11 h 154"/>
                <a:gd name="T22" fmla="*/ 38 w 38"/>
                <a:gd name="T23" fmla="*/ 11 h 154"/>
                <a:gd name="T24" fmla="*/ 0 w 38"/>
                <a:gd name="T25" fmla="*/ 143 h 154"/>
                <a:gd name="T26" fmla="*/ 0 w 38"/>
                <a:gd name="T27" fmla="*/ 11 h 154"/>
                <a:gd name="T28" fmla="*/ 0 w 38"/>
                <a:gd name="T29" fmla="*/ 11 h 154"/>
                <a:gd name="T30" fmla="*/ 0 w 38"/>
                <a:gd name="T31" fmla="*/ 11 h 154"/>
                <a:gd name="T32" fmla="*/ 16 w 38"/>
                <a:gd name="T33" fmla="*/ 22 h 154"/>
                <a:gd name="T34" fmla="*/ 16 w 38"/>
                <a:gd name="T35" fmla="*/ 22 h 154"/>
                <a:gd name="T36" fmla="*/ 16 w 38"/>
                <a:gd name="T37" fmla="*/ 0 h 154"/>
                <a:gd name="T38" fmla="*/ 0 w 38"/>
                <a:gd name="T39" fmla="*/ 11 h 154"/>
                <a:gd name="T40" fmla="*/ 0 w 38"/>
                <a:gd name="T41" fmla="*/ 11 h 154"/>
                <a:gd name="T42" fmla="*/ 0 w 38"/>
                <a:gd name="T43" fmla="*/ 5 h 154"/>
                <a:gd name="T44" fmla="*/ 0 w 38"/>
                <a:gd name="T45" fmla="*/ 5 h 154"/>
                <a:gd name="T46" fmla="*/ 0 w 38"/>
                <a:gd name="T47" fmla="*/ 5 h 154"/>
                <a:gd name="T48" fmla="*/ 0 w 38"/>
                <a:gd name="T49" fmla="*/ 5 h 154"/>
                <a:gd name="T50" fmla="*/ 0 w 38"/>
                <a:gd name="T51" fmla="*/ 5 h 154"/>
                <a:gd name="T52" fmla="*/ 0 w 38"/>
                <a:gd name="T53" fmla="*/ 5 h 154"/>
                <a:gd name="T54" fmla="*/ 0 w 38"/>
                <a:gd name="T55" fmla="*/ 5 h 154"/>
                <a:gd name="T56" fmla="*/ 0 w 38"/>
                <a:gd name="T57" fmla="*/ 5 h 154"/>
                <a:gd name="T58" fmla="*/ 0 w 38"/>
                <a:gd name="T59" fmla="*/ 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154">
                  <a:moveTo>
                    <a:pt x="38" y="143"/>
                  </a:moveTo>
                  <a:lnTo>
                    <a:pt x="38" y="11"/>
                  </a:lnTo>
                  <a:lnTo>
                    <a:pt x="38" y="11"/>
                  </a:lnTo>
                  <a:moveTo>
                    <a:pt x="38" y="11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16" y="154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16" y="22"/>
                  </a:moveTo>
                  <a:lnTo>
                    <a:pt x="38" y="11"/>
                  </a:lnTo>
                  <a:lnTo>
                    <a:pt x="38" y="11"/>
                  </a:lnTo>
                  <a:moveTo>
                    <a:pt x="0" y="143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11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16" y="0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99" name="Freeform 182">
              <a:extLst>
                <a:ext uri="{FF2B5EF4-FFF2-40B4-BE49-F238E27FC236}">
                  <a16:creationId xmlns:a16="http://schemas.microsoft.com/office/drawing/2014/main" id="{B29DBB70-5BCE-42E6-85EE-92B0935AF0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6" y="1487"/>
              <a:ext cx="82" cy="105"/>
            </a:xfrm>
            <a:custGeom>
              <a:avLst/>
              <a:gdLst>
                <a:gd name="T0" fmla="*/ 77 w 82"/>
                <a:gd name="T1" fmla="*/ 89 h 105"/>
                <a:gd name="T2" fmla="*/ 77 w 82"/>
                <a:gd name="T3" fmla="*/ 89 h 105"/>
                <a:gd name="T4" fmla="*/ 71 w 82"/>
                <a:gd name="T5" fmla="*/ 94 h 105"/>
                <a:gd name="T6" fmla="*/ 66 w 82"/>
                <a:gd name="T7" fmla="*/ 100 h 105"/>
                <a:gd name="T8" fmla="*/ 66 w 82"/>
                <a:gd name="T9" fmla="*/ 100 h 105"/>
                <a:gd name="T10" fmla="*/ 55 w 82"/>
                <a:gd name="T11" fmla="*/ 100 h 105"/>
                <a:gd name="T12" fmla="*/ 44 w 82"/>
                <a:gd name="T13" fmla="*/ 105 h 105"/>
                <a:gd name="T14" fmla="*/ 44 w 82"/>
                <a:gd name="T15" fmla="*/ 105 h 105"/>
                <a:gd name="T16" fmla="*/ 38 w 82"/>
                <a:gd name="T17" fmla="*/ 105 h 105"/>
                <a:gd name="T18" fmla="*/ 27 w 82"/>
                <a:gd name="T19" fmla="*/ 105 h 105"/>
                <a:gd name="T20" fmla="*/ 27 w 82"/>
                <a:gd name="T21" fmla="*/ 105 h 105"/>
                <a:gd name="T22" fmla="*/ 16 w 82"/>
                <a:gd name="T23" fmla="*/ 100 h 105"/>
                <a:gd name="T24" fmla="*/ 11 w 82"/>
                <a:gd name="T25" fmla="*/ 94 h 105"/>
                <a:gd name="T26" fmla="*/ 11 w 82"/>
                <a:gd name="T27" fmla="*/ 94 h 105"/>
                <a:gd name="T28" fmla="*/ 5 w 82"/>
                <a:gd name="T29" fmla="*/ 89 h 105"/>
                <a:gd name="T30" fmla="*/ 0 w 82"/>
                <a:gd name="T31" fmla="*/ 83 h 105"/>
                <a:gd name="T32" fmla="*/ 0 w 82"/>
                <a:gd name="T33" fmla="*/ 83 h 105"/>
                <a:gd name="T34" fmla="*/ 0 w 82"/>
                <a:gd name="T35" fmla="*/ 78 h 105"/>
                <a:gd name="T36" fmla="*/ 77 w 82"/>
                <a:gd name="T37" fmla="*/ 28 h 105"/>
                <a:gd name="T38" fmla="*/ 82 w 82"/>
                <a:gd name="T39" fmla="*/ 83 h 105"/>
                <a:gd name="T40" fmla="*/ 82 w 82"/>
                <a:gd name="T41" fmla="*/ 28 h 105"/>
                <a:gd name="T42" fmla="*/ 71 w 82"/>
                <a:gd name="T43" fmla="*/ 33 h 105"/>
                <a:gd name="T44" fmla="*/ 71 w 82"/>
                <a:gd name="T45" fmla="*/ 33 h 105"/>
                <a:gd name="T46" fmla="*/ 66 w 82"/>
                <a:gd name="T47" fmla="*/ 39 h 105"/>
                <a:gd name="T48" fmla="*/ 55 w 82"/>
                <a:gd name="T49" fmla="*/ 44 h 105"/>
                <a:gd name="T50" fmla="*/ 55 w 82"/>
                <a:gd name="T51" fmla="*/ 44 h 105"/>
                <a:gd name="T52" fmla="*/ 44 w 82"/>
                <a:gd name="T53" fmla="*/ 44 h 105"/>
                <a:gd name="T54" fmla="*/ 38 w 82"/>
                <a:gd name="T55" fmla="*/ 44 h 105"/>
                <a:gd name="T56" fmla="*/ 38 w 82"/>
                <a:gd name="T57" fmla="*/ 44 h 105"/>
                <a:gd name="T58" fmla="*/ 27 w 82"/>
                <a:gd name="T59" fmla="*/ 44 h 105"/>
                <a:gd name="T60" fmla="*/ 16 w 82"/>
                <a:gd name="T61" fmla="*/ 39 h 105"/>
                <a:gd name="T62" fmla="*/ 16 w 82"/>
                <a:gd name="T63" fmla="*/ 39 h 105"/>
                <a:gd name="T64" fmla="*/ 11 w 82"/>
                <a:gd name="T65" fmla="*/ 33 h 105"/>
                <a:gd name="T66" fmla="*/ 5 w 82"/>
                <a:gd name="T67" fmla="*/ 28 h 105"/>
                <a:gd name="T68" fmla="*/ 5 w 82"/>
                <a:gd name="T69" fmla="*/ 28 h 105"/>
                <a:gd name="T70" fmla="*/ 0 w 82"/>
                <a:gd name="T71" fmla="*/ 22 h 105"/>
                <a:gd name="T72" fmla="*/ 0 w 82"/>
                <a:gd name="T73" fmla="*/ 17 h 105"/>
                <a:gd name="T74" fmla="*/ 0 w 82"/>
                <a:gd name="T75" fmla="*/ 17 h 105"/>
                <a:gd name="T76" fmla="*/ 0 w 82"/>
                <a:gd name="T77" fmla="*/ 78 h 105"/>
                <a:gd name="T78" fmla="*/ 0 w 82"/>
                <a:gd name="T79" fmla="*/ 11 h 105"/>
                <a:gd name="T80" fmla="*/ 0 w 82"/>
                <a:gd name="T81" fmla="*/ 11 h 105"/>
                <a:gd name="T82" fmla="*/ 5 w 82"/>
                <a:gd name="T83" fmla="*/ 6 h 105"/>
                <a:gd name="T84" fmla="*/ 16 w 82"/>
                <a:gd name="T85" fmla="*/ 0 h 105"/>
                <a:gd name="T86" fmla="*/ 16 w 82"/>
                <a:gd name="T87" fmla="*/ 0 h 105"/>
                <a:gd name="T88" fmla="*/ 22 w 82"/>
                <a:gd name="T89" fmla="*/ 0 h 105"/>
                <a:gd name="T90" fmla="*/ 27 w 82"/>
                <a:gd name="T91" fmla="*/ 0 h 105"/>
                <a:gd name="T92" fmla="*/ 38 w 82"/>
                <a:gd name="T93" fmla="*/ 33 h 105"/>
                <a:gd name="T94" fmla="*/ 16 w 82"/>
                <a:gd name="T95" fmla="*/ 22 h 105"/>
                <a:gd name="T96" fmla="*/ 27 w 82"/>
                <a:gd name="T97" fmla="*/ 17 h 105"/>
                <a:gd name="T98" fmla="*/ 55 w 82"/>
                <a:gd name="T99" fmla="*/ 17 h 105"/>
                <a:gd name="T100" fmla="*/ 66 w 82"/>
                <a:gd name="T101" fmla="*/ 22 h 105"/>
                <a:gd name="T102" fmla="*/ 38 w 82"/>
                <a:gd name="T103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05">
                  <a:moveTo>
                    <a:pt x="82" y="83"/>
                  </a:moveTo>
                  <a:lnTo>
                    <a:pt x="77" y="89"/>
                  </a:lnTo>
                  <a:lnTo>
                    <a:pt x="77" y="89"/>
                  </a:lnTo>
                  <a:moveTo>
                    <a:pt x="77" y="89"/>
                  </a:moveTo>
                  <a:lnTo>
                    <a:pt x="71" y="94"/>
                  </a:lnTo>
                  <a:lnTo>
                    <a:pt x="71" y="94"/>
                  </a:lnTo>
                  <a:moveTo>
                    <a:pt x="71" y="94"/>
                  </a:moveTo>
                  <a:lnTo>
                    <a:pt x="66" y="100"/>
                  </a:lnTo>
                  <a:lnTo>
                    <a:pt x="66" y="100"/>
                  </a:lnTo>
                  <a:moveTo>
                    <a:pt x="66" y="100"/>
                  </a:moveTo>
                  <a:lnTo>
                    <a:pt x="55" y="100"/>
                  </a:lnTo>
                  <a:lnTo>
                    <a:pt x="55" y="100"/>
                  </a:lnTo>
                  <a:moveTo>
                    <a:pt x="55" y="100"/>
                  </a:moveTo>
                  <a:lnTo>
                    <a:pt x="44" y="105"/>
                  </a:lnTo>
                  <a:lnTo>
                    <a:pt x="44" y="105"/>
                  </a:lnTo>
                  <a:moveTo>
                    <a:pt x="44" y="105"/>
                  </a:moveTo>
                  <a:lnTo>
                    <a:pt x="38" y="105"/>
                  </a:lnTo>
                  <a:lnTo>
                    <a:pt x="38" y="105"/>
                  </a:lnTo>
                  <a:moveTo>
                    <a:pt x="38" y="105"/>
                  </a:moveTo>
                  <a:lnTo>
                    <a:pt x="27" y="105"/>
                  </a:lnTo>
                  <a:lnTo>
                    <a:pt x="27" y="105"/>
                  </a:lnTo>
                  <a:moveTo>
                    <a:pt x="27" y="105"/>
                  </a:moveTo>
                  <a:lnTo>
                    <a:pt x="16" y="100"/>
                  </a:lnTo>
                  <a:lnTo>
                    <a:pt x="16" y="100"/>
                  </a:lnTo>
                  <a:moveTo>
                    <a:pt x="16" y="100"/>
                  </a:moveTo>
                  <a:lnTo>
                    <a:pt x="11" y="94"/>
                  </a:lnTo>
                  <a:lnTo>
                    <a:pt x="11" y="94"/>
                  </a:lnTo>
                  <a:moveTo>
                    <a:pt x="11" y="94"/>
                  </a:moveTo>
                  <a:lnTo>
                    <a:pt x="5" y="89"/>
                  </a:lnTo>
                  <a:lnTo>
                    <a:pt x="5" y="89"/>
                  </a:lnTo>
                  <a:moveTo>
                    <a:pt x="5" y="89"/>
                  </a:moveTo>
                  <a:lnTo>
                    <a:pt x="0" y="83"/>
                  </a:lnTo>
                  <a:lnTo>
                    <a:pt x="0" y="83"/>
                  </a:lnTo>
                  <a:moveTo>
                    <a:pt x="0" y="83"/>
                  </a:moveTo>
                  <a:lnTo>
                    <a:pt x="0" y="78"/>
                  </a:lnTo>
                  <a:lnTo>
                    <a:pt x="0" y="78"/>
                  </a:lnTo>
                  <a:moveTo>
                    <a:pt x="77" y="28"/>
                  </a:moveTo>
                  <a:lnTo>
                    <a:pt x="77" y="28"/>
                  </a:lnTo>
                  <a:lnTo>
                    <a:pt x="77" y="28"/>
                  </a:lnTo>
                  <a:moveTo>
                    <a:pt x="82" y="83"/>
                  </a:moveTo>
                  <a:lnTo>
                    <a:pt x="82" y="28"/>
                  </a:lnTo>
                  <a:lnTo>
                    <a:pt x="82" y="28"/>
                  </a:lnTo>
                  <a:moveTo>
                    <a:pt x="77" y="28"/>
                  </a:moveTo>
                  <a:lnTo>
                    <a:pt x="71" y="33"/>
                  </a:lnTo>
                  <a:lnTo>
                    <a:pt x="71" y="33"/>
                  </a:lnTo>
                  <a:moveTo>
                    <a:pt x="71" y="33"/>
                  </a:moveTo>
                  <a:lnTo>
                    <a:pt x="66" y="39"/>
                  </a:lnTo>
                  <a:lnTo>
                    <a:pt x="66" y="39"/>
                  </a:lnTo>
                  <a:moveTo>
                    <a:pt x="66" y="39"/>
                  </a:moveTo>
                  <a:lnTo>
                    <a:pt x="55" y="44"/>
                  </a:lnTo>
                  <a:lnTo>
                    <a:pt x="55" y="44"/>
                  </a:lnTo>
                  <a:moveTo>
                    <a:pt x="55" y="44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44" y="44"/>
                  </a:moveTo>
                  <a:lnTo>
                    <a:pt x="38" y="44"/>
                  </a:lnTo>
                  <a:lnTo>
                    <a:pt x="38" y="44"/>
                  </a:lnTo>
                  <a:moveTo>
                    <a:pt x="38" y="44"/>
                  </a:moveTo>
                  <a:lnTo>
                    <a:pt x="27" y="44"/>
                  </a:lnTo>
                  <a:lnTo>
                    <a:pt x="27" y="44"/>
                  </a:lnTo>
                  <a:moveTo>
                    <a:pt x="27" y="44"/>
                  </a:moveTo>
                  <a:lnTo>
                    <a:pt x="16" y="39"/>
                  </a:lnTo>
                  <a:lnTo>
                    <a:pt x="16" y="39"/>
                  </a:lnTo>
                  <a:moveTo>
                    <a:pt x="16" y="39"/>
                  </a:moveTo>
                  <a:lnTo>
                    <a:pt x="11" y="33"/>
                  </a:lnTo>
                  <a:lnTo>
                    <a:pt x="11" y="33"/>
                  </a:lnTo>
                  <a:moveTo>
                    <a:pt x="11" y="33"/>
                  </a:moveTo>
                  <a:lnTo>
                    <a:pt x="5" y="28"/>
                  </a:lnTo>
                  <a:lnTo>
                    <a:pt x="5" y="28"/>
                  </a:lnTo>
                  <a:moveTo>
                    <a:pt x="5" y="28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0" y="22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17"/>
                  </a:moveTo>
                  <a:lnTo>
                    <a:pt x="0" y="78"/>
                  </a:lnTo>
                  <a:lnTo>
                    <a:pt x="0" y="78"/>
                  </a:lnTo>
                  <a:moveTo>
                    <a:pt x="0" y="17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11"/>
                  </a:moveTo>
                  <a:lnTo>
                    <a:pt x="5" y="6"/>
                  </a:lnTo>
                  <a:lnTo>
                    <a:pt x="5" y="6"/>
                  </a:lnTo>
                  <a:moveTo>
                    <a:pt x="5" y="6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16" y="0"/>
                  </a:moveTo>
                  <a:lnTo>
                    <a:pt x="22" y="0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7" y="0"/>
                  </a:lnTo>
                  <a:lnTo>
                    <a:pt x="27" y="0"/>
                  </a:lnTo>
                  <a:moveTo>
                    <a:pt x="38" y="33"/>
                  </a:moveTo>
                  <a:lnTo>
                    <a:pt x="16" y="22"/>
                  </a:lnTo>
                  <a:lnTo>
                    <a:pt x="16" y="22"/>
                  </a:lnTo>
                  <a:moveTo>
                    <a:pt x="16" y="22"/>
                  </a:moveTo>
                  <a:lnTo>
                    <a:pt x="27" y="17"/>
                  </a:lnTo>
                  <a:lnTo>
                    <a:pt x="27" y="17"/>
                  </a:lnTo>
                  <a:moveTo>
                    <a:pt x="55" y="17"/>
                  </a:moveTo>
                  <a:lnTo>
                    <a:pt x="66" y="22"/>
                  </a:lnTo>
                  <a:lnTo>
                    <a:pt x="66" y="22"/>
                  </a:lnTo>
                  <a:moveTo>
                    <a:pt x="66" y="22"/>
                  </a:moveTo>
                  <a:lnTo>
                    <a:pt x="38" y="33"/>
                  </a:lnTo>
                  <a:lnTo>
                    <a:pt x="38" y="33"/>
                  </a:lnTo>
                </a:path>
              </a:pathLst>
            </a:custGeom>
            <a:noFill/>
            <a:ln w="0">
              <a:solidFill>
                <a:srgbClr val="00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00" name="Freeform 183">
              <a:extLst>
                <a:ext uri="{FF2B5EF4-FFF2-40B4-BE49-F238E27FC236}">
                  <a16:creationId xmlns:a16="http://schemas.microsoft.com/office/drawing/2014/main" id="{64858679-656F-4D3A-9912-C03E3711E0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4" y="1140"/>
              <a:ext cx="77" cy="441"/>
            </a:xfrm>
            <a:custGeom>
              <a:avLst/>
              <a:gdLst>
                <a:gd name="T0" fmla="*/ 77 w 77"/>
                <a:gd name="T1" fmla="*/ 28 h 441"/>
                <a:gd name="T2" fmla="*/ 77 w 77"/>
                <a:gd name="T3" fmla="*/ 28 h 441"/>
                <a:gd name="T4" fmla="*/ 66 w 77"/>
                <a:gd name="T5" fmla="*/ 33 h 441"/>
                <a:gd name="T6" fmla="*/ 61 w 77"/>
                <a:gd name="T7" fmla="*/ 39 h 441"/>
                <a:gd name="T8" fmla="*/ 61 w 77"/>
                <a:gd name="T9" fmla="*/ 39 h 441"/>
                <a:gd name="T10" fmla="*/ 50 w 77"/>
                <a:gd name="T11" fmla="*/ 39 h 441"/>
                <a:gd name="T12" fmla="*/ 39 w 77"/>
                <a:gd name="T13" fmla="*/ 39 h 441"/>
                <a:gd name="T14" fmla="*/ 39 w 77"/>
                <a:gd name="T15" fmla="*/ 39 h 441"/>
                <a:gd name="T16" fmla="*/ 28 w 77"/>
                <a:gd name="T17" fmla="*/ 39 h 441"/>
                <a:gd name="T18" fmla="*/ 17 w 77"/>
                <a:gd name="T19" fmla="*/ 39 h 441"/>
                <a:gd name="T20" fmla="*/ 11 w 77"/>
                <a:gd name="T21" fmla="*/ 6 h 441"/>
                <a:gd name="T22" fmla="*/ 17 w 77"/>
                <a:gd name="T23" fmla="*/ 11 h 441"/>
                <a:gd name="T24" fmla="*/ 11 w 77"/>
                <a:gd name="T25" fmla="*/ 33 h 441"/>
                <a:gd name="T26" fmla="*/ 6 w 77"/>
                <a:gd name="T27" fmla="*/ 6 h 441"/>
                <a:gd name="T28" fmla="*/ 11 w 77"/>
                <a:gd name="T29" fmla="*/ 6 h 441"/>
                <a:gd name="T30" fmla="*/ 6 w 77"/>
                <a:gd name="T31" fmla="*/ 28 h 441"/>
                <a:gd name="T32" fmla="*/ 6 w 77"/>
                <a:gd name="T33" fmla="*/ 28 h 441"/>
                <a:gd name="T34" fmla="*/ 0 w 77"/>
                <a:gd name="T35" fmla="*/ 22 h 441"/>
                <a:gd name="T36" fmla="*/ 0 w 77"/>
                <a:gd name="T37" fmla="*/ 17 h 441"/>
                <a:gd name="T38" fmla="*/ 0 w 77"/>
                <a:gd name="T39" fmla="*/ 17 h 441"/>
                <a:gd name="T40" fmla="*/ 0 w 77"/>
                <a:gd name="T41" fmla="*/ 0 h 441"/>
                <a:gd name="T42" fmla="*/ 72 w 77"/>
                <a:gd name="T43" fmla="*/ 33 h 441"/>
                <a:gd name="T44" fmla="*/ 72 w 77"/>
                <a:gd name="T45" fmla="*/ 425 h 441"/>
                <a:gd name="T46" fmla="*/ 66 w 77"/>
                <a:gd name="T47" fmla="*/ 430 h 441"/>
                <a:gd name="T48" fmla="*/ 66 w 77"/>
                <a:gd name="T49" fmla="*/ 436 h 441"/>
                <a:gd name="T50" fmla="*/ 66 w 77"/>
                <a:gd name="T51" fmla="*/ 436 h 441"/>
                <a:gd name="T52" fmla="*/ 61 w 77"/>
                <a:gd name="T53" fmla="*/ 436 h 441"/>
                <a:gd name="T54" fmla="*/ 55 w 77"/>
                <a:gd name="T55" fmla="*/ 441 h 441"/>
                <a:gd name="T56" fmla="*/ 55 w 77"/>
                <a:gd name="T57" fmla="*/ 441 h 441"/>
                <a:gd name="T58" fmla="*/ 50 w 77"/>
                <a:gd name="T59" fmla="*/ 441 h 441"/>
                <a:gd name="T60" fmla="*/ 44 w 77"/>
                <a:gd name="T61" fmla="*/ 441 h 441"/>
                <a:gd name="T62" fmla="*/ 11 w 77"/>
                <a:gd name="T63" fmla="*/ 154 h 441"/>
                <a:gd name="T64" fmla="*/ 11 w 77"/>
                <a:gd name="T65" fmla="*/ 3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441">
                  <a:moveTo>
                    <a:pt x="77" y="22"/>
                  </a:moveTo>
                  <a:lnTo>
                    <a:pt x="77" y="28"/>
                  </a:lnTo>
                  <a:lnTo>
                    <a:pt x="77" y="28"/>
                  </a:lnTo>
                  <a:moveTo>
                    <a:pt x="77" y="28"/>
                  </a:moveTo>
                  <a:lnTo>
                    <a:pt x="66" y="33"/>
                  </a:lnTo>
                  <a:lnTo>
                    <a:pt x="66" y="33"/>
                  </a:lnTo>
                  <a:moveTo>
                    <a:pt x="66" y="33"/>
                  </a:moveTo>
                  <a:lnTo>
                    <a:pt x="61" y="39"/>
                  </a:lnTo>
                  <a:lnTo>
                    <a:pt x="61" y="39"/>
                  </a:lnTo>
                  <a:moveTo>
                    <a:pt x="61" y="39"/>
                  </a:moveTo>
                  <a:lnTo>
                    <a:pt x="50" y="39"/>
                  </a:lnTo>
                  <a:lnTo>
                    <a:pt x="50" y="39"/>
                  </a:lnTo>
                  <a:moveTo>
                    <a:pt x="50" y="39"/>
                  </a:moveTo>
                  <a:lnTo>
                    <a:pt x="39" y="39"/>
                  </a:lnTo>
                  <a:lnTo>
                    <a:pt x="39" y="39"/>
                  </a:lnTo>
                  <a:moveTo>
                    <a:pt x="39" y="39"/>
                  </a:moveTo>
                  <a:lnTo>
                    <a:pt x="28" y="39"/>
                  </a:lnTo>
                  <a:lnTo>
                    <a:pt x="28" y="39"/>
                  </a:lnTo>
                  <a:moveTo>
                    <a:pt x="28" y="39"/>
                  </a:moveTo>
                  <a:lnTo>
                    <a:pt x="17" y="39"/>
                  </a:lnTo>
                  <a:lnTo>
                    <a:pt x="17" y="39"/>
                  </a:lnTo>
                  <a:moveTo>
                    <a:pt x="11" y="6"/>
                  </a:moveTo>
                  <a:lnTo>
                    <a:pt x="17" y="11"/>
                  </a:lnTo>
                  <a:lnTo>
                    <a:pt x="17" y="11"/>
                  </a:lnTo>
                  <a:moveTo>
                    <a:pt x="17" y="39"/>
                  </a:moveTo>
                  <a:lnTo>
                    <a:pt x="11" y="33"/>
                  </a:lnTo>
                  <a:lnTo>
                    <a:pt x="11" y="33"/>
                  </a:lnTo>
                  <a:moveTo>
                    <a:pt x="6" y="6"/>
                  </a:moveTo>
                  <a:lnTo>
                    <a:pt x="11" y="6"/>
                  </a:lnTo>
                  <a:lnTo>
                    <a:pt x="11" y="6"/>
                  </a:lnTo>
                  <a:moveTo>
                    <a:pt x="11" y="33"/>
                  </a:moveTo>
                  <a:lnTo>
                    <a:pt x="6" y="28"/>
                  </a:lnTo>
                  <a:lnTo>
                    <a:pt x="6" y="28"/>
                  </a:lnTo>
                  <a:moveTo>
                    <a:pt x="6" y="28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0" y="22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17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72" y="425"/>
                  </a:moveTo>
                  <a:lnTo>
                    <a:pt x="72" y="33"/>
                  </a:lnTo>
                  <a:lnTo>
                    <a:pt x="72" y="33"/>
                  </a:lnTo>
                  <a:moveTo>
                    <a:pt x="72" y="425"/>
                  </a:moveTo>
                  <a:lnTo>
                    <a:pt x="66" y="430"/>
                  </a:lnTo>
                  <a:lnTo>
                    <a:pt x="66" y="430"/>
                  </a:lnTo>
                  <a:moveTo>
                    <a:pt x="66" y="430"/>
                  </a:moveTo>
                  <a:lnTo>
                    <a:pt x="66" y="436"/>
                  </a:lnTo>
                  <a:lnTo>
                    <a:pt x="66" y="436"/>
                  </a:lnTo>
                  <a:moveTo>
                    <a:pt x="66" y="436"/>
                  </a:moveTo>
                  <a:lnTo>
                    <a:pt x="61" y="436"/>
                  </a:lnTo>
                  <a:lnTo>
                    <a:pt x="61" y="436"/>
                  </a:lnTo>
                  <a:moveTo>
                    <a:pt x="61" y="436"/>
                  </a:moveTo>
                  <a:lnTo>
                    <a:pt x="55" y="441"/>
                  </a:lnTo>
                  <a:lnTo>
                    <a:pt x="55" y="441"/>
                  </a:lnTo>
                  <a:moveTo>
                    <a:pt x="55" y="441"/>
                  </a:moveTo>
                  <a:lnTo>
                    <a:pt x="50" y="441"/>
                  </a:lnTo>
                  <a:lnTo>
                    <a:pt x="50" y="441"/>
                  </a:lnTo>
                  <a:moveTo>
                    <a:pt x="50" y="441"/>
                  </a:moveTo>
                  <a:lnTo>
                    <a:pt x="44" y="441"/>
                  </a:lnTo>
                  <a:lnTo>
                    <a:pt x="44" y="441"/>
                  </a:lnTo>
                  <a:moveTo>
                    <a:pt x="11" y="154"/>
                  </a:moveTo>
                  <a:lnTo>
                    <a:pt x="11" y="33"/>
                  </a:lnTo>
                  <a:lnTo>
                    <a:pt x="11" y="33"/>
                  </a:lnTo>
                </a:path>
              </a:pathLst>
            </a:custGeom>
            <a:noFill/>
            <a:ln w="0">
              <a:solidFill>
                <a:srgbClr val="005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01" name="Freeform 184">
              <a:extLst>
                <a:ext uri="{FF2B5EF4-FFF2-40B4-BE49-F238E27FC236}">
                  <a16:creationId xmlns:a16="http://schemas.microsoft.com/office/drawing/2014/main" id="{B3C69442-E908-4D77-9875-6AC2D91D71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2" y="1223"/>
              <a:ext cx="38" cy="149"/>
            </a:xfrm>
            <a:custGeom>
              <a:avLst/>
              <a:gdLst>
                <a:gd name="T0" fmla="*/ 0 w 38"/>
                <a:gd name="T1" fmla="*/ 143 h 149"/>
                <a:gd name="T2" fmla="*/ 0 w 38"/>
                <a:gd name="T3" fmla="*/ 104 h 149"/>
                <a:gd name="T4" fmla="*/ 0 w 38"/>
                <a:gd name="T5" fmla="*/ 104 h 149"/>
                <a:gd name="T6" fmla="*/ 0 w 38"/>
                <a:gd name="T7" fmla="*/ 55 h 149"/>
                <a:gd name="T8" fmla="*/ 0 w 38"/>
                <a:gd name="T9" fmla="*/ 5 h 149"/>
                <a:gd name="T10" fmla="*/ 0 w 38"/>
                <a:gd name="T11" fmla="*/ 5 h 149"/>
                <a:gd name="T12" fmla="*/ 0 w 38"/>
                <a:gd name="T13" fmla="*/ 5 h 149"/>
                <a:gd name="T14" fmla="*/ 11 w 38"/>
                <a:gd name="T15" fmla="*/ 16 h 149"/>
                <a:gd name="T16" fmla="*/ 11 w 38"/>
                <a:gd name="T17" fmla="*/ 16 h 149"/>
                <a:gd name="T18" fmla="*/ 11 w 38"/>
                <a:gd name="T19" fmla="*/ 16 h 149"/>
                <a:gd name="T20" fmla="*/ 11 w 38"/>
                <a:gd name="T21" fmla="*/ 60 h 149"/>
                <a:gd name="T22" fmla="*/ 11 w 38"/>
                <a:gd name="T23" fmla="*/ 60 h 149"/>
                <a:gd name="T24" fmla="*/ 11 w 38"/>
                <a:gd name="T25" fmla="*/ 88 h 149"/>
                <a:gd name="T26" fmla="*/ 11 w 38"/>
                <a:gd name="T27" fmla="*/ 149 h 149"/>
                <a:gd name="T28" fmla="*/ 11 w 38"/>
                <a:gd name="T29" fmla="*/ 149 h 149"/>
                <a:gd name="T30" fmla="*/ 11 w 38"/>
                <a:gd name="T31" fmla="*/ 0 h 149"/>
                <a:gd name="T32" fmla="*/ 0 w 38"/>
                <a:gd name="T33" fmla="*/ 5 h 149"/>
                <a:gd name="T34" fmla="*/ 0 w 38"/>
                <a:gd name="T35" fmla="*/ 5 h 149"/>
                <a:gd name="T36" fmla="*/ 27 w 38"/>
                <a:gd name="T37" fmla="*/ 11 h 149"/>
                <a:gd name="T38" fmla="*/ 27 w 38"/>
                <a:gd name="T39" fmla="*/ 5 h 149"/>
                <a:gd name="T40" fmla="*/ 27 w 38"/>
                <a:gd name="T41" fmla="*/ 5 h 149"/>
                <a:gd name="T42" fmla="*/ 27 w 38"/>
                <a:gd name="T43" fmla="*/ 5 h 149"/>
                <a:gd name="T44" fmla="*/ 11 w 38"/>
                <a:gd name="T45" fmla="*/ 0 h 149"/>
                <a:gd name="T46" fmla="*/ 11 w 38"/>
                <a:gd name="T47" fmla="*/ 0 h 149"/>
                <a:gd name="T48" fmla="*/ 27 w 38"/>
                <a:gd name="T49" fmla="*/ 143 h 149"/>
                <a:gd name="T50" fmla="*/ 27 w 38"/>
                <a:gd name="T51" fmla="*/ 71 h 149"/>
                <a:gd name="T52" fmla="*/ 27 w 38"/>
                <a:gd name="T53" fmla="*/ 71 h 149"/>
                <a:gd name="T54" fmla="*/ 27 w 38"/>
                <a:gd name="T55" fmla="*/ 71 h 149"/>
                <a:gd name="T56" fmla="*/ 27 w 38"/>
                <a:gd name="T57" fmla="*/ 49 h 149"/>
                <a:gd name="T58" fmla="*/ 27 w 38"/>
                <a:gd name="T59" fmla="*/ 49 h 149"/>
                <a:gd name="T60" fmla="*/ 38 w 38"/>
                <a:gd name="T61" fmla="*/ 49 h 149"/>
                <a:gd name="T62" fmla="*/ 38 w 38"/>
                <a:gd name="T63" fmla="*/ 38 h 149"/>
                <a:gd name="T64" fmla="*/ 38 w 38"/>
                <a:gd name="T65" fmla="*/ 38 h 149"/>
                <a:gd name="T66" fmla="*/ 11 w 38"/>
                <a:gd name="T67" fmla="*/ 16 h 149"/>
                <a:gd name="T68" fmla="*/ 27 w 38"/>
                <a:gd name="T69" fmla="*/ 5 h 149"/>
                <a:gd name="T70" fmla="*/ 27 w 38"/>
                <a:gd name="T71" fmla="*/ 5 h 149"/>
                <a:gd name="T72" fmla="*/ 22 w 38"/>
                <a:gd name="T73" fmla="*/ 22 h 149"/>
                <a:gd name="T74" fmla="*/ 22 w 38"/>
                <a:gd name="T75" fmla="*/ 22 h 149"/>
                <a:gd name="T76" fmla="*/ 22 w 38"/>
                <a:gd name="T77" fmla="*/ 22 h 149"/>
                <a:gd name="T78" fmla="*/ 22 w 38"/>
                <a:gd name="T79" fmla="*/ 22 h 149"/>
                <a:gd name="T80" fmla="*/ 22 w 38"/>
                <a:gd name="T81" fmla="*/ 44 h 149"/>
                <a:gd name="T82" fmla="*/ 22 w 38"/>
                <a:gd name="T83" fmla="*/ 44 h 149"/>
                <a:gd name="T84" fmla="*/ 22 w 38"/>
                <a:gd name="T85" fmla="*/ 22 h 149"/>
                <a:gd name="T86" fmla="*/ 33 w 38"/>
                <a:gd name="T87" fmla="*/ 27 h 149"/>
                <a:gd name="T88" fmla="*/ 33 w 38"/>
                <a:gd name="T89" fmla="*/ 27 h 149"/>
                <a:gd name="T90" fmla="*/ 33 w 38"/>
                <a:gd name="T91" fmla="*/ 27 h 149"/>
                <a:gd name="T92" fmla="*/ 33 w 38"/>
                <a:gd name="T93" fmla="*/ 49 h 149"/>
                <a:gd name="T94" fmla="*/ 33 w 38"/>
                <a:gd name="T95" fmla="*/ 49 h 149"/>
                <a:gd name="T96" fmla="*/ 33 w 38"/>
                <a:gd name="T97" fmla="*/ 49 h 149"/>
                <a:gd name="T98" fmla="*/ 22 w 38"/>
                <a:gd name="T99" fmla="*/ 44 h 149"/>
                <a:gd name="T100" fmla="*/ 22 w 38"/>
                <a:gd name="T101" fmla="*/ 44 h 149"/>
                <a:gd name="T102" fmla="*/ 33 w 38"/>
                <a:gd name="T103" fmla="*/ 27 h 149"/>
                <a:gd name="T104" fmla="*/ 33 w 38"/>
                <a:gd name="T105" fmla="*/ 27 h 149"/>
                <a:gd name="T106" fmla="*/ 33 w 38"/>
                <a:gd name="T107" fmla="*/ 27 h 149"/>
                <a:gd name="T108" fmla="*/ 33 w 38"/>
                <a:gd name="T109" fmla="*/ 49 h 149"/>
                <a:gd name="T110" fmla="*/ 38 w 38"/>
                <a:gd name="T111" fmla="*/ 49 h 149"/>
                <a:gd name="T112" fmla="*/ 38 w 38"/>
                <a:gd name="T113" fmla="*/ 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149">
                  <a:moveTo>
                    <a:pt x="0" y="143"/>
                  </a:moveTo>
                  <a:lnTo>
                    <a:pt x="0" y="104"/>
                  </a:lnTo>
                  <a:lnTo>
                    <a:pt x="0" y="104"/>
                  </a:lnTo>
                  <a:moveTo>
                    <a:pt x="0" y="55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0" y="5"/>
                  </a:moveTo>
                  <a:lnTo>
                    <a:pt x="11" y="16"/>
                  </a:lnTo>
                  <a:lnTo>
                    <a:pt x="11" y="16"/>
                  </a:lnTo>
                  <a:moveTo>
                    <a:pt x="11" y="16"/>
                  </a:moveTo>
                  <a:lnTo>
                    <a:pt x="11" y="60"/>
                  </a:lnTo>
                  <a:lnTo>
                    <a:pt x="11" y="60"/>
                  </a:lnTo>
                  <a:moveTo>
                    <a:pt x="11" y="88"/>
                  </a:moveTo>
                  <a:lnTo>
                    <a:pt x="11" y="149"/>
                  </a:lnTo>
                  <a:lnTo>
                    <a:pt x="11" y="149"/>
                  </a:lnTo>
                  <a:moveTo>
                    <a:pt x="11" y="0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27" y="11"/>
                  </a:moveTo>
                  <a:lnTo>
                    <a:pt x="27" y="5"/>
                  </a:lnTo>
                  <a:lnTo>
                    <a:pt x="27" y="5"/>
                  </a:lnTo>
                  <a:moveTo>
                    <a:pt x="27" y="5"/>
                  </a:moveTo>
                  <a:lnTo>
                    <a:pt x="11" y="0"/>
                  </a:lnTo>
                  <a:lnTo>
                    <a:pt x="11" y="0"/>
                  </a:lnTo>
                  <a:moveTo>
                    <a:pt x="27" y="143"/>
                  </a:moveTo>
                  <a:lnTo>
                    <a:pt x="27" y="71"/>
                  </a:lnTo>
                  <a:lnTo>
                    <a:pt x="27" y="71"/>
                  </a:lnTo>
                  <a:moveTo>
                    <a:pt x="27" y="71"/>
                  </a:moveTo>
                  <a:lnTo>
                    <a:pt x="27" y="49"/>
                  </a:lnTo>
                  <a:lnTo>
                    <a:pt x="27" y="49"/>
                  </a:lnTo>
                  <a:moveTo>
                    <a:pt x="38" y="49"/>
                  </a:moveTo>
                  <a:lnTo>
                    <a:pt x="38" y="38"/>
                  </a:lnTo>
                  <a:lnTo>
                    <a:pt x="38" y="38"/>
                  </a:lnTo>
                  <a:moveTo>
                    <a:pt x="11" y="16"/>
                  </a:moveTo>
                  <a:lnTo>
                    <a:pt x="27" y="5"/>
                  </a:lnTo>
                  <a:lnTo>
                    <a:pt x="27" y="5"/>
                  </a:lnTo>
                  <a:moveTo>
                    <a:pt x="22" y="22"/>
                  </a:moveTo>
                  <a:lnTo>
                    <a:pt x="22" y="22"/>
                  </a:lnTo>
                  <a:lnTo>
                    <a:pt x="22" y="22"/>
                  </a:lnTo>
                  <a:moveTo>
                    <a:pt x="22" y="22"/>
                  </a:moveTo>
                  <a:lnTo>
                    <a:pt x="22" y="44"/>
                  </a:lnTo>
                  <a:lnTo>
                    <a:pt x="22" y="44"/>
                  </a:lnTo>
                  <a:moveTo>
                    <a:pt x="22" y="22"/>
                  </a:moveTo>
                  <a:lnTo>
                    <a:pt x="33" y="27"/>
                  </a:lnTo>
                  <a:lnTo>
                    <a:pt x="33" y="27"/>
                  </a:lnTo>
                  <a:moveTo>
                    <a:pt x="33" y="27"/>
                  </a:moveTo>
                  <a:lnTo>
                    <a:pt x="33" y="49"/>
                  </a:lnTo>
                  <a:lnTo>
                    <a:pt x="33" y="49"/>
                  </a:lnTo>
                  <a:moveTo>
                    <a:pt x="33" y="49"/>
                  </a:moveTo>
                  <a:lnTo>
                    <a:pt x="22" y="44"/>
                  </a:lnTo>
                  <a:lnTo>
                    <a:pt x="22" y="44"/>
                  </a:lnTo>
                  <a:moveTo>
                    <a:pt x="33" y="27"/>
                  </a:moveTo>
                  <a:lnTo>
                    <a:pt x="33" y="27"/>
                  </a:lnTo>
                  <a:lnTo>
                    <a:pt x="33" y="27"/>
                  </a:lnTo>
                  <a:moveTo>
                    <a:pt x="33" y="49"/>
                  </a:moveTo>
                  <a:lnTo>
                    <a:pt x="38" y="49"/>
                  </a:lnTo>
                  <a:lnTo>
                    <a:pt x="38" y="4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02" name="Freeform 185">
              <a:extLst>
                <a:ext uri="{FF2B5EF4-FFF2-40B4-BE49-F238E27FC236}">
                  <a16:creationId xmlns:a16="http://schemas.microsoft.com/office/drawing/2014/main" id="{F7F85271-1C95-47C5-A6C1-A1BF945BF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2" y="1399"/>
              <a:ext cx="617" cy="121"/>
            </a:xfrm>
            <a:custGeom>
              <a:avLst/>
              <a:gdLst>
                <a:gd name="T0" fmla="*/ 612 w 617"/>
                <a:gd name="T1" fmla="*/ 105 h 121"/>
                <a:gd name="T2" fmla="*/ 601 w 617"/>
                <a:gd name="T3" fmla="*/ 116 h 121"/>
                <a:gd name="T4" fmla="*/ 590 w 617"/>
                <a:gd name="T5" fmla="*/ 121 h 121"/>
                <a:gd name="T6" fmla="*/ 579 w 617"/>
                <a:gd name="T7" fmla="*/ 121 h 121"/>
                <a:gd name="T8" fmla="*/ 562 w 617"/>
                <a:gd name="T9" fmla="*/ 121 h 121"/>
                <a:gd name="T10" fmla="*/ 551 w 617"/>
                <a:gd name="T11" fmla="*/ 116 h 121"/>
                <a:gd name="T12" fmla="*/ 546 w 617"/>
                <a:gd name="T13" fmla="*/ 110 h 121"/>
                <a:gd name="T14" fmla="*/ 535 w 617"/>
                <a:gd name="T15" fmla="*/ 99 h 121"/>
                <a:gd name="T16" fmla="*/ 535 w 617"/>
                <a:gd name="T17" fmla="*/ 94 h 121"/>
                <a:gd name="T18" fmla="*/ 617 w 617"/>
                <a:gd name="T19" fmla="*/ 99 h 121"/>
                <a:gd name="T20" fmla="*/ 606 w 617"/>
                <a:gd name="T21" fmla="*/ 50 h 121"/>
                <a:gd name="T22" fmla="*/ 601 w 617"/>
                <a:gd name="T23" fmla="*/ 55 h 121"/>
                <a:gd name="T24" fmla="*/ 590 w 617"/>
                <a:gd name="T25" fmla="*/ 61 h 121"/>
                <a:gd name="T26" fmla="*/ 573 w 617"/>
                <a:gd name="T27" fmla="*/ 61 h 121"/>
                <a:gd name="T28" fmla="*/ 562 w 617"/>
                <a:gd name="T29" fmla="*/ 61 h 121"/>
                <a:gd name="T30" fmla="*/ 551 w 617"/>
                <a:gd name="T31" fmla="*/ 55 h 121"/>
                <a:gd name="T32" fmla="*/ 540 w 617"/>
                <a:gd name="T33" fmla="*/ 50 h 121"/>
                <a:gd name="T34" fmla="*/ 535 w 617"/>
                <a:gd name="T35" fmla="*/ 44 h 121"/>
                <a:gd name="T36" fmla="*/ 535 w 617"/>
                <a:gd name="T37" fmla="*/ 33 h 121"/>
                <a:gd name="T38" fmla="*/ 535 w 617"/>
                <a:gd name="T39" fmla="*/ 28 h 121"/>
                <a:gd name="T40" fmla="*/ 540 w 617"/>
                <a:gd name="T41" fmla="*/ 22 h 121"/>
                <a:gd name="T42" fmla="*/ 551 w 617"/>
                <a:gd name="T43" fmla="*/ 22 h 121"/>
                <a:gd name="T44" fmla="*/ 601 w 617"/>
                <a:gd name="T45" fmla="*/ 17 h 121"/>
                <a:gd name="T46" fmla="*/ 606 w 617"/>
                <a:gd name="T47" fmla="*/ 22 h 121"/>
                <a:gd name="T48" fmla="*/ 612 w 617"/>
                <a:gd name="T49" fmla="*/ 28 h 121"/>
                <a:gd name="T50" fmla="*/ 617 w 617"/>
                <a:gd name="T51" fmla="*/ 39 h 121"/>
                <a:gd name="T52" fmla="*/ 546 w 617"/>
                <a:gd name="T53" fmla="*/ 39 h 121"/>
                <a:gd name="T54" fmla="*/ 595 w 617"/>
                <a:gd name="T55" fmla="*/ 33 h 121"/>
                <a:gd name="T56" fmla="*/ 573 w 617"/>
                <a:gd name="T57" fmla="*/ 55 h 121"/>
                <a:gd name="T58" fmla="*/ 78 w 617"/>
                <a:gd name="T59" fmla="*/ 88 h 121"/>
                <a:gd name="T60" fmla="*/ 44 w 617"/>
                <a:gd name="T61" fmla="*/ 105 h 121"/>
                <a:gd name="T62" fmla="*/ 22 w 617"/>
                <a:gd name="T63" fmla="*/ 105 h 121"/>
                <a:gd name="T64" fmla="*/ 17 w 617"/>
                <a:gd name="T65" fmla="*/ 99 h 121"/>
                <a:gd name="T66" fmla="*/ 6 w 617"/>
                <a:gd name="T67" fmla="*/ 99 h 121"/>
                <a:gd name="T68" fmla="*/ 0 w 617"/>
                <a:gd name="T69" fmla="*/ 88 h 121"/>
                <a:gd name="T70" fmla="*/ 0 w 617"/>
                <a:gd name="T71" fmla="*/ 77 h 121"/>
                <a:gd name="T72" fmla="*/ 78 w 617"/>
                <a:gd name="T73" fmla="*/ 83 h 121"/>
                <a:gd name="T74" fmla="*/ 72 w 617"/>
                <a:gd name="T75" fmla="*/ 33 h 121"/>
                <a:gd name="T76" fmla="*/ 61 w 617"/>
                <a:gd name="T77" fmla="*/ 39 h 121"/>
                <a:gd name="T78" fmla="*/ 56 w 617"/>
                <a:gd name="T79" fmla="*/ 44 h 121"/>
                <a:gd name="T80" fmla="*/ 33 w 617"/>
                <a:gd name="T81" fmla="*/ 44 h 121"/>
                <a:gd name="T82" fmla="*/ 22 w 617"/>
                <a:gd name="T83" fmla="*/ 44 h 121"/>
                <a:gd name="T84" fmla="*/ 17 w 617"/>
                <a:gd name="T85" fmla="*/ 39 h 121"/>
                <a:gd name="T86" fmla="*/ 0 w 617"/>
                <a:gd name="T87" fmla="*/ 33 h 121"/>
                <a:gd name="T88" fmla="*/ 0 w 617"/>
                <a:gd name="T89" fmla="*/ 28 h 121"/>
                <a:gd name="T90" fmla="*/ 0 w 617"/>
                <a:gd name="T91" fmla="*/ 22 h 121"/>
                <a:gd name="T92" fmla="*/ 0 w 617"/>
                <a:gd name="T93" fmla="*/ 17 h 121"/>
                <a:gd name="T94" fmla="*/ 6 w 617"/>
                <a:gd name="T95" fmla="*/ 11 h 121"/>
                <a:gd name="T96" fmla="*/ 11 w 617"/>
                <a:gd name="T97" fmla="*/ 6 h 121"/>
                <a:gd name="T98" fmla="*/ 61 w 617"/>
                <a:gd name="T99" fmla="*/ 6 h 121"/>
                <a:gd name="T100" fmla="*/ 72 w 617"/>
                <a:gd name="T101" fmla="*/ 6 h 121"/>
                <a:gd name="T102" fmla="*/ 78 w 617"/>
                <a:gd name="T103" fmla="*/ 11 h 121"/>
                <a:gd name="T104" fmla="*/ 78 w 617"/>
                <a:gd name="T105" fmla="*/ 22 h 121"/>
                <a:gd name="T106" fmla="*/ 11 w 617"/>
                <a:gd name="T107" fmla="*/ 22 h 121"/>
                <a:gd name="T108" fmla="*/ 56 w 617"/>
                <a:gd name="T109" fmla="*/ 17 h 121"/>
                <a:gd name="T110" fmla="*/ 39 w 617"/>
                <a:gd name="T111" fmla="*/ 3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7" h="121">
                  <a:moveTo>
                    <a:pt x="617" y="99"/>
                  </a:moveTo>
                  <a:lnTo>
                    <a:pt x="612" y="105"/>
                  </a:lnTo>
                  <a:lnTo>
                    <a:pt x="612" y="105"/>
                  </a:lnTo>
                  <a:moveTo>
                    <a:pt x="612" y="105"/>
                  </a:moveTo>
                  <a:lnTo>
                    <a:pt x="606" y="110"/>
                  </a:lnTo>
                  <a:lnTo>
                    <a:pt x="606" y="110"/>
                  </a:lnTo>
                  <a:moveTo>
                    <a:pt x="606" y="110"/>
                  </a:moveTo>
                  <a:lnTo>
                    <a:pt x="601" y="116"/>
                  </a:lnTo>
                  <a:lnTo>
                    <a:pt x="601" y="116"/>
                  </a:lnTo>
                  <a:moveTo>
                    <a:pt x="601" y="116"/>
                  </a:moveTo>
                  <a:lnTo>
                    <a:pt x="590" y="121"/>
                  </a:lnTo>
                  <a:lnTo>
                    <a:pt x="590" y="121"/>
                  </a:lnTo>
                  <a:moveTo>
                    <a:pt x="590" y="121"/>
                  </a:moveTo>
                  <a:lnTo>
                    <a:pt x="579" y="121"/>
                  </a:lnTo>
                  <a:lnTo>
                    <a:pt x="579" y="121"/>
                  </a:lnTo>
                  <a:moveTo>
                    <a:pt x="579" y="121"/>
                  </a:moveTo>
                  <a:lnTo>
                    <a:pt x="573" y="121"/>
                  </a:lnTo>
                  <a:lnTo>
                    <a:pt x="573" y="121"/>
                  </a:lnTo>
                  <a:moveTo>
                    <a:pt x="573" y="121"/>
                  </a:moveTo>
                  <a:lnTo>
                    <a:pt x="562" y="121"/>
                  </a:lnTo>
                  <a:lnTo>
                    <a:pt x="562" y="121"/>
                  </a:lnTo>
                  <a:moveTo>
                    <a:pt x="562" y="121"/>
                  </a:moveTo>
                  <a:lnTo>
                    <a:pt x="551" y="116"/>
                  </a:lnTo>
                  <a:lnTo>
                    <a:pt x="551" y="116"/>
                  </a:lnTo>
                  <a:moveTo>
                    <a:pt x="551" y="116"/>
                  </a:moveTo>
                  <a:lnTo>
                    <a:pt x="546" y="110"/>
                  </a:lnTo>
                  <a:lnTo>
                    <a:pt x="546" y="110"/>
                  </a:lnTo>
                  <a:moveTo>
                    <a:pt x="546" y="110"/>
                  </a:moveTo>
                  <a:lnTo>
                    <a:pt x="540" y="105"/>
                  </a:lnTo>
                  <a:lnTo>
                    <a:pt x="540" y="105"/>
                  </a:lnTo>
                  <a:moveTo>
                    <a:pt x="540" y="105"/>
                  </a:moveTo>
                  <a:lnTo>
                    <a:pt x="535" y="99"/>
                  </a:lnTo>
                  <a:lnTo>
                    <a:pt x="535" y="99"/>
                  </a:lnTo>
                  <a:moveTo>
                    <a:pt x="535" y="99"/>
                  </a:moveTo>
                  <a:lnTo>
                    <a:pt x="535" y="94"/>
                  </a:lnTo>
                  <a:lnTo>
                    <a:pt x="535" y="94"/>
                  </a:lnTo>
                  <a:moveTo>
                    <a:pt x="617" y="39"/>
                  </a:moveTo>
                  <a:lnTo>
                    <a:pt x="612" y="44"/>
                  </a:lnTo>
                  <a:lnTo>
                    <a:pt x="612" y="44"/>
                  </a:lnTo>
                  <a:moveTo>
                    <a:pt x="617" y="99"/>
                  </a:moveTo>
                  <a:lnTo>
                    <a:pt x="617" y="39"/>
                  </a:lnTo>
                  <a:lnTo>
                    <a:pt x="617" y="39"/>
                  </a:lnTo>
                  <a:moveTo>
                    <a:pt x="612" y="44"/>
                  </a:moveTo>
                  <a:lnTo>
                    <a:pt x="606" y="50"/>
                  </a:lnTo>
                  <a:lnTo>
                    <a:pt x="606" y="50"/>
                  </a:lnTo>
                  <a:moveTo>
                    <a:pt x="606" y="50"/>
                  </a:moveTo>
                  <a:lnTo>
                    <a:pt x="601" y="55"/>
                  </a:lnTo>
                  <a:lnTo>
                    <a:pt x="601" y="55"/>
                  </a:lnTo>
                  <a:moveTo>
                    <a:pt x="601" y="55"/>
                  </a:moveTo>
                  <a:lnTo>
                    <a:pt x="590" y="61"/>
                  </a:lnTo>
                  <a:lnTo>
                    <a:pt x="590" y="61"/>
                  </a:lnTo>
                  <a:moveTo>
                    <a:pt x="590" y="61"/>
                  </a:moveTo>
                  <a:lnTo>
                    <a:pt x="579" y="61"/>
                  </a:lnTo>
                  <a:lnTo>
                    <a:pt x="579" y="61"/>
                  </a:lnTo>
                  <a:moveTo>
                    <a:pt x="579" y="61"/>
                  </a:moveTo>
                  <a:lnTo>
                    <a:pt x="573" y="61"/>
                  </a:lnTo>
                  <a:lnTo>
                    <a:pt x="573" y="61"/>
                  </a:lnTo>
                  <a:moveTo>
                    <a:pt x="573" y="61"/>
                  </a:moveTo>
                  <a:lnTo>
                    <a:pt x="562" y="61"/>
                  </a:lnTo>
                  <a:lnTo>
                    <a:pt x="562" y="61"/>
                  </a:lnTo>
                  <a:moveTo>
                    <a:pt x="562" y="61"/>
                  </a:moveTo>
                  <a:lnTo>
                    <a:pt x="551" y="55"/>
                  </a:lnTo>
                  <a:lnTo>
                    <a:pt x="551" y="55"/>
                  </a:lnTo>
                  <a:moveTo>
                    <a:pt x="551" y="55"/>
                  </a:moveTo>
                  <a:lnTo>
                    <a:pt x="546" y="55"/>
                  </a:lnTo>
                  <a:lnTo>
                    <a:pt x="546" y="55"/>
                  </a:lnTo>
                  <a:moveTo>
                    <a:pt x="546" y="55"/>
                  </a:moveTo>
                  <a:lnTo>
                    <a:pt x="540" y="50"/>
                  </a:lnTo>
                  <a:lnTo>
                    <a:pt x="540" y="50"/>
                  </a:lnTo>
                  <a:moveTo>
                    <a:pt x="540" y="50"/>
                  </a:moveTo>
                  <a:lnTo>
                    <a:pt x="535" y="44"/>
                  </a:lnTo>
                  <a:lnTo>
                    <a:pt x="535" y="44"/>
                  </a:lnTo>
                  <a:moveTo>
                    <a:pt x="535" y="44"/>
                  </a:moveTo>
                  <a:lnTo>
                    <a:pt x="535" y="33"/>
                  </a:lnTo>
                  <a:lnTo>
                    <a:pt x="535" y="33"/>
                  </a:lnTo>
                  <a:moveTo>
                    <a:pt x="535" y="33"/>
                  </a:moveTo>
                  <a:lnTo>
                    <a:pt x="535" y="94"/>
                  </a:lnTo>
                  <a:lnTo>
                    <a:pt x="535" y="94"/>
                  </a:lnTo>
                  <a:moveTo>
                    <a:pt x="535" y="33"/>
                  </a:moveTo>
                  <a:lnTo>
                    <a:pt x="535" y="28"/>
                  </a:lnTo>
                  <a:lnTo>
                    <a:pt x="535" y="28"/>
                  </a:lnTo>
                  <a:moveTo>
                    <a:pt x="535" y="28"/>
                  </a:moveTo>
                  <a:lnTo>
                    <a:pt x="540" y="22"/>
                  </a:lnTo>
                  <a:lnTo>
                    <a:pt x="540" y="22"/>
                  </a:lnTo>
                  <a:moveTo>
                    <a:pt x="540" y="22"/>
                  </a:moveTo>
                  <a:lnTo>
                    <a:pt x="551" y="22"/>
                  </a:lnTo>
                  <a:lnTo>
                    <a:pt x="551" y="22"/>
                  </a:lnTo>
                  <a:moveTo>
                    <a:pt x="551" y="22"/>
                  </a:moveTo>
                  <a:lnTo>
                    <a:pt x="557" y="17"/>
                  </a:lnTo>
                  <a:lnTo>
                    <a:pt x="557" y="17"/>
                  </a:lnTo>
                  <a:moveTo>
                    <a:pt x="595" y="17"/>
                  </a:moveTo>
                  <a:lnTo>
                    <a:pt x="601" y="17"/>
                  </a:lnTo>
                  <a:lnTo>
                    <a:pt x="601" y="17"/>
                  </a:lnTo>
                  <a:moveTo>
                    <a:pt x="601" y="17"/>
                  </a:moveTo>
                  <a:lnTo>
                    <a:pt x="606" y="22"/>
                  </a:lnTo>
                  <a:lnTo>
                    <a:pt x="606" y="22"/>
                  </a:lnTo>
                  <a:moveTo>
                    <a:pt x="606" y="22"/>
                  </a:moveTo>
                  <a:lnTo>
                    <a:pt x="612" y="28"/>
                  </a:lnTo>
                  <a:lnTo>
                    <a:pt x="612" y="28"/>
                  </a:lnTo>
                  <a:moveTo>
                    <a:pt x="612" y="28"/>
                  </a:moveTo>
                  <a:lnTo>
                    <a:pt x="612" y="33"/>
                  </a:lnTo>
                  <a:lnTo>
                    <a:pt x="612" y="33"/>
                  </a:lnTo>
                  <a:moveTo>
                    <a:pt x="612" y="33"/>
                  </a:moveTo>
                  <a:lnTo>
                    <a:pt x="617" y="39"/>
                  </a:lnTo>
                  <a:lnTo>
                    <a:pt x="617" y="39"/>
                  </a:lnTo>
                  <a:moveTo>
                    <a:pt x="573" y="55"/>
                  </a:moveTo>
                  <a:lnTo>
                    <a:pt x="546" y="39"/>
                  </a:lnTo>
                  <a:lnTo>
                    <a:pt x="546" y="39"/>
                  </a:lnTo>
                  <a:moveTo>
                    <a:pt x="546" y="39"/>
                  </a:moveTo>
                  <a:lnTo>
                    <a:pt x="557" y="33"/>
                  </a:lnTo>
                  <a:lnTo>
                    <a:pt x="557" y="33"/>
                  </a:lnTo>
                  <a:moveTo>
                    <a:pt x="595" y="33"/>
                  </a:moveTo>
                  <a:lnTo>
                    <a:pt x="601" y="39"/>
                  </a:lnTo>
                  <a:lnTo>
                    <a:pt x="601" y="39"/>
                  </a:lnTo>
                  <a:moveTo>
                    <a:pt x="601" y="39"/>
                  </a:moveTo>
                  <a:lnTo>
                    <a:pt x="573" y="55"/>
                  </a:lnTo>
                  <a:lnTo>
                    <a:pt x="573" y="55"/>
                  </a:lnTo>
                  <a:moveTo>
                    <a:pt x="78" y="83"/>
                  </a:moveTo>
                  <a:lnTo>
                    <a:pt x="78" y="88"/>
                  </a:lnTo>
                  <a:lnTo>
                    <a:pt x="78" y="88"/>
                  </a:lnTo>
                  <a:moveTo>
                    <a:pt x="50" y="105"/>
                  </a:moveTo>
                  <a:lnTo>
                    <a:pt x="44" y="105"/>
                  </a:lnTo>
                  <a:lnTo>
                    <a:pt x="44" y="105"/>
                  </a:lnTo>
                  <a:moveTo>
                    <a:pt x="44" y="105"/>
                  </a:moveTo>
                  <a:lnTo>
                    <a:pt x="33" y="105"/>
                  </a:lnTo>
                  <a:lnTo>
                    <a:pt x="33" y="105"/>
                  </a:lnTo>
                  <a:moveTo>
                    <a:pt x="33" y="105"/>
                  </a:moveTo>
                  <a:lnTo>
                    <a:pt x="22" y="105"/>
                  </a:lnTo>
                  <a:lnTo>
                    <a:pt x="22" y="105"/>
                  </a:lnTo>
                  <a:moveTo>
                    <a:pt x="22" y="105"/>
                  </a:moveTo>
                  <a:lnTo>
                    <a:pt x="17" y="99"/>
                  </a:lnTo>
                  <a:lnTo>
                    <a:pt x="17" y="99"/>
                  </a:lnTo>
                  <a:moveTo>
                    <a:pt x="17" y="99"/>
                  </a:moveTo>
                  <a:lnTo>
                    <a:pt x="6" y="99"/>
                  </a:lnTo>
                  <a:lnTo>
                    <a:pt x="6" y="99"/>
                  </a:lnTo>
                  <a:moveTo>
                    <a:pt x="6" y="99"/>
                  </a:moveTo>
                  <a:lnTo>
                    <a:pt x="0" y="94"/>
                  </a:lnTo>
                  <a:lnTo>
                    <a:pt x="0" y="94"/>
                  </a:lnTo>
                  <a:moveTo>
                    <a:pt x="0" y="94"/>
                  </a:moveTo>
                  <a:lnTo>
                    <a:pt x="0" y="88"/>
                  </a:lnTo>
                  <a:lnTo>
                    <a:pt x="0" y="88"/>
                  </a:lnTo>
                  <a:moveTo>
                    <a:pt x="0" y="88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78" y="22"/>
                  </a:moveTo>
                  <a:lnTo>
                    <a:pt x="78" y="28"/>
                  </a:lnTo>
                  <a:lnTo>
                    <a:pt x="78" y="28"/>
                  </a:lnTo>
                  <a:moveTo>
                    <a:pt x="78" y="83"/>
                  </a:moveTo>
                  <a:lnTo>
                    <a:pt x="78" y="22"/>
                  </a:lnTo>
                  <a:lnTo>
                    <a:pt x="78" y="22"/>
                  </a:lnTo>
                  <a:moveTo>
                    <a:pt x="78" y="28"/>
                  </a:moveTo>
                  <a:lnTo>
                    <a:pt x="72" y="33"/>
                  </a:lnTo>
                  <a:lnTo>
                    <a:pt x="72" y="33"/>
                  </a:lnTo>
                  <a:moveTo>
                    <a:pt x="72" y="33"/>
                  </a:moveTo>
                  <a:lnTo>
                    <a:pt x="61" y="39"/>
                  </a:lnTo>
                  <a:lnTo>
                    <a:pt x="61" y="39"/>
                  </a:lnTo>
                  <a:moveTo>
                    <a:pt x="61" y="39"/>
                  </a:moveTo>
                  <a:lnTo>
                    <a:pt x="56" y="44"/>
                  </a:lnTo>
                  <a:lnTo>
                    <a:pt x="56" y="44"/>
                  </a:lnTo>
                  <a:moveTo>
                    <a:pt x="56" y="44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44" y="44"/>
                  </a:moveTo>
                  <a:lnTo>
                    <a:pt x="33" y="44"/>
                  </a:lnTo>
                  <a:lnTo>
                    <a:pt x="33" y="44"/>
                  </a:lnTo>
                  <a:moveTo>
                    <a:pt x="33" y="44"/>
                  </a:moveTo>
                  <a:lnTo>
                    <a:pt x="22" y="44"/>
                  </a:lnTo>
                  <a:lnTo>
                    <a:pt x="22" y="44"/>
                  </a:lnTo>
                  <a:moveTo>
                    <a:pt x="22" y="44"/>
                  </a:moveTo>
                  <a:lnTo>
                    <a:pt x="17" y="39"/>
                  </a:lnTo>
                  <a:lnTo>
                    <a:pt x="17" y="39"/>
                  </a:lnTo>
                  <a:moveTo>
                    <a:pt x="17" y="39"/>
                  </a:moveTo>
                  <a:lnTo>
                    <a:pt x="6" y="39"/>
                  </a:lnTo>
                  <a:lnTo>
                    <a:pt x="6" y="39"/>
                  </a:lnTo>
                  <a:moveTo>
                    <a:pt x="6" y="39"/>
                  </a:moveTo>
                  <a:lnTo>
                    <a:pt x="0" y="33"/>
                  </a:lnTo>
                  <a:lnTo>
                    <a:pt x="0" y="33"/>
                  </a:lnTo>
                  <a:moveTo>
                    <a:pt x="0" y="33"/>
                  </a:moveTo>
                  <a:lnTo>
                    <a:pt x="0" y="28"/>
                  </a:lnTo>
                  <a:lnTo>
                    <a:pt x="0" y="28"/>
                  </a:lnTo>
                  <a:moveTo>
                    <a:pt x="0" y="28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0" y="22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0" y="22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17"/>
                  </a:moveTo>
                  <a:lnTo>
                    <a:pt x="6" y="11"/>
                  </a:lnTo>
                  <a:lnTo>
                    <a:pt x="6" y="11"/>
                  </a:lnTo>
                  <a:moveTo>
                    <a:pt x="6" y="11"/>
                  </a:moveTo>
                  <a:lnTo>
                    <a:pt x="11" y="6"/>
                  </a:lnTo>
                  <a:lnTo>
                    <a:pt x="11" y="6"/>
                  </a:lnTo>
                  <a:moveTo>
                    <a:pt x="11" y="6"/>
                  </a:moveTo>
                  <a:lnTo>
                    <a:pt x="17" y="0"/>
                  </a:lnTo>
                  <a:lnTo>
                    <a:pt x="17" y="0"/>
                  </a:lnTo>
                  <a:moveTo>
                    <a:pt x="56" y="0"/>
                  </a:moveTo>
                  <a:lnTo>
                    <a:pt x="61" y="6"/>
                  </a:lnTo>
                  <a:lnTo>
                    <a:pt x="61" y="6"/>
                  </a:lnTo>
                  <a:moveTo>
                    <a:pt x="61" y="6"/>
                  </a:moveTo>
                  <a:lnTo>
                    <a:pt x="72" y="6"/>
                  </a:lnTo>
                  <a:lnTo>
                    <a:pt x="72" y="6"/>
                  </a:lnTo>
                  <a:moveTo>
                    <a:pt x="72" y="6"/>
                  </a:moveTo>
                  <a:lnTo>
                    <a:pt x="78" y="11"/>
                  </a:lnTo>
                  <a:lnTo>
                    <a:pt x="78" y="11"/>
                  </a:lnTo>
                  <a:moveTo>
                    <a:pt x="78" y="11"/>
                  </a:moveTo>
                  <a:lnTo>
                    <a:pt x="78" y="17"/>
                  </a:lnTo>
                  <a:lnTo>
                    <a:pt x="78" y="17"/>
                  </a:lnTo>
                  <a:moveTo>
                    <a:pt x="78" y="17"/>
                  </a:moveTo>
                  <a:lnTo>
                    <a:pt x="78" y="22"/>
                  </a:lnTo>
                  <a:lnTo>
                    <a:pt x="78" y="22"/>
                  </a:lnTo>
                  <a:moveTo>
                    <a:pt x="39" y="39"/>
                  </a:moveTo>
                  <a:lnTo>
                    <a:pt x="11" y="22"/>
                  </a:lnTo>
                  <a:lnTo>
                    <a:pt x="11" y="22"/>
                  </a:lnTo>
                  <a:moveTo>
                    <a:pt x="11" y="22"/>
                  </a:moveTo>
                  <a:lnTo>
                    <a:pt x="17" y="17"/>
                  </a:lnTo>
                  <a:lnTo>
                    <a:pt x="17" y="17"/>
                  </a:lnTo>
                  <a:moveTo>
                    <a:pt x="56" y="17"/>
                  </a:moveTo>
                  <a:lnTo>
                    <a:pt x="67" y="22"/>
                  </a:lnTo>
                  <a:lnTo>
                    <a:pt x="67" y="22"/>
                  </a:lnTo>
                  <a:moveTo>
                    <a:pt x="67" y="22"/>
                  </a:moveTo>
                  <a:lnTo>
                    <a:pt x="39" y="39"/>
                  </a:lnTo>
                  <a:lnTo>
                    <a:pt x="39" y="39"/>
                  </a:lnTo>
                </a:path>
              </a:pathLst>
            </a:custGeom>
            <a:noFill/>
            <a:ln w="0">
              <a:solidFill>
                <a:srgbClr val="00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03" name="Freeform 186">
              <a:extLst>
                <a:ext uri="{FF2B5EF4-FFF2-40B4-BE49-F238E27FC236}">
                  <a16:creationId xmlns:a16="http://schemas.microsoft.com/office/drawing/2014/main" id="{993AA074-A7D1-4C11-915C-ED58631497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3" y="1372"/>
              <a:ext cx="28" cy="148"/>
            </a:xfrm>
            <a:custGeom>
              <a:avLst/>
              <a:gdLst>
                <a:gd name="T0" fmla="*/ 0 w 28"/>
                <a:gd name="T1" fmla="*/ 143 h 148"/>
                <a:gd name="T2" fmla="*/ 0 w 28"/>
                <a:gd name="T3" fmla="*/ 11 h 148"/>
                <a:gd name="T4" fmla="*/ 0 w 28"/>
                <a:gd name="T5" fmla="*/ 11 h 148"/>
                <a:gd name="T6" fmla="*/ 0 w 28"/>
                <a:gd name="T7" fmla="*/ 11 h 148"/>
                <a:gd name="T8" fmla="*/ 11 w 28"/>
                <a:gd name="T9" fmla="*/ 16 h 148"/>
                <a:gd name="T10" fmla="*/ 11 w 28"/>
                <a:gd name="T11" fmla="*/ 16 h 148"/>
                <a:gd name="T12" fmla="*/ 11 w 28"/>
                <a:gd name="T13" fmla="*/ 16 h 148"/>
                <a:gd name="T14" fmla="*/ 11 w 28"/>
                <a:gd name="T15" fmla="*/ 115 h 148"/>
                <a:gd name="T16" fmla="*/ 11 w 28"/>
                <a:gd name="T17" fmla="*/ 115 h 148"/>
                <a:gd name="T18" fmla="*/ 11 w 28"/>
                <a:gd name="T19" fmla="*/ 115 h 148"/>
                <a:gd name="T20" fmla="*/ 22 w 28"/>
                <a:gd name="T21" fmla="*/ 121 h 148"/>
                <a:gd name="T22" fmla="*/ 22 w 28"/>
                <a:gd name="T23" fmla="*/ 121 h 148"/>
                <a:gd name="T24" fmla="*/ 22 w 28"/>
                <a:gd name="T25" fmla="*/ 121 h 148"/>
                <a:gd name="T26" fmla="*/ 22 w 28"/>
                <a:gd name="T27" fmla="*/ 143 h 148"/>
                <a:gd name="T28" fmla="*/ 22 w 28"/>
                <a:gd name="T29" fmla="*/ 143 h 148"/>
                <a:gd name="T30" fmla="*/ 22 w 28"/>
                <a:gd name="T31" fmla="*/ 143 h 148"/>
                <a:gd name="T32" fmla="*/ 11 w 28"/>
                <a:gd name="T33" fmla="*/ 137 h 148"/>
                <a:gd name="T34" fmla="*/ 11 w 28"/>
                <a:gd name="T35" fmla="*/ 137 h 148"/>
                <a:gd name="T36" fmla="*/ 11 w 28"/>
                <a:gd name="T37" fmla="*/ 137 h 148"/>
                <a:gd name="T38" fmla="*/ 11 w 28"/>
                <a:gd name="T39" fmla="*/ 148 h 148"/>
                <a:gd name="T40" fmla="*/ 11 w 28"/>
                <a:gd name="T41" fmla="*/ 148 h 148"/>
                <a:gd name="T42" fmla="*/ 11 w 28"/>
                <a:gd name="T43" fmla="*/ 0 h 148"/>
                <a:gd name="T44" fmla="*/ 0 w 28"/>
                <a:gd name="T45" fmla="*/ 11 h 148"/>
                <a:gd name="T46" fmla="*/ 0 w 28"/>
                <a:gd name="T47" fmla="*/ 11 h 148"/>
                <a:gd name="T48" fmla="*/ 28 w 28"/>
                <a:gd name="T49" fmla="*/ 143 h 148"/>
                <a:gd name="T50" fmla="*/ 28 w 28"/>
                <a:gd name="T51" fmla="*/ 143 h 148"/>
                <a:gd name="T52" fmla="*/ 28 w 28"/>
                <a:gd name="T53" fmla="*/ 143 h 148"/>
                <a:gd name="T54" fmla="*/ 28 w 28"/>
                <a:gd name="T55" fmla="*/ 82 h 148"/>
                <a:gd name="T56" fmla="*/ 28 w 28"/>
                <a:gd name="T57" fmla="*/ 11 h 148"/>
                <a:gd name="T58" fmla="*/ 28 w 28"/>
                <a:gd name="T59" fmla="*/ 11 h 148"/>
                <a:gd name="T60" fmla="*/ 28 w 28"/>
                <a:gd name="T61" fmla="*/ 11 h 148"/>
                <a:gd name="T62" fmla="*/ 11 w 28"/>
                <a:gd name="T63" fmla="*/ 0 h 148"/>
                <a:gd name="T64" fmla="*/ 11 w 28"/>
                <a:gd name="T65" fmla="*/ 0 h 148"/>
                <a:gd name="T66" fmla="*/ 11 w 28"/>
                <a:gd name="T67" fmla="*/ 115 h 148"/>
                <a:gd name="T68" fmla="*/ 11 w 28"/>
                <a:gd name="T69" fmla="*/ 115 h 148"/>
                <a:gd name="T70" fmla="*/ 11 w 28"/>
                <a:gd name="T71" fmla="*/ 115 h 148"/>
                <a:gd name="T72" fmla="*/ 11 w 28"/>
                <a:gd name="T73" fmla="*/ 16 h 148"/>
                <a:gd name="T74" fmla="*/ 28 w 28"/>
                <a:gd name="T75" fmla="*/ 11 h 148"/>
                <a:gd name="T76" fmla="*/ 28 w 28"/>
                <a:gd name="T77" fmla="*/ 11 h 148"/>
                <a:gd name="T78" fmla="*/ 22 w 28"/>
                <a:gd name="T79" fmla="*/ 121 h 148"/>
                <a:gd name="T80" fmla="*/ 22 w 28"/>
                <a:gd name="T81" fmla="*/ 121 h 148"/>
                <a:gd name="T82" fmla="*/ 22 w 28"/>
                <a:gd name="T83" fmla="*/ 121 h 148"/>
                <a:gd name="T84" fmla="*/ 22 w 28"/>
                <a:gd name="T85" fmla="*/ 143 h 148"/>
                <a:gd name="T86" fmla="*/ 28 w 28"/>
                <a:gd name="T87" fmla="*/ 137 h 148"/>
                <a:gd name="T88" fmla="*/ 28 w 28"/>
                <a:gd name="T89" fmla="*/ 137 h 148"/>
                <a:gd name="T90" fmla="*/ 28 w 28"/>
                <a:gd name="T91" fmla="*/ 137 h 148"/>
                <a:gd name="T92" fmla="*/ 28 w 28"/>
                <a:gd name="T93" fmla="*/ 132 h 148"/>
                <a:gd name="T94" fmla="*/ 28 w 28"/>
                <a:gd name="T95" fmla="*/ 1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148">
                  <a:moveTo>
                    <a:pt x="0" y="143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11"/>
                  </a:moveTo>
                  <a:lnTo>
                    <a:pt x="11" y="16"/>
                  </a:lnTo>
                  <a:lnTo>
                    <a:pt x="11" y="16"/>
                  </a:lnTo>
                  <a:moveTo>
                    <a:pt x="11" y="16"/>
                  </a:moveTo>
                  <a:lnTo>
                    <a:pt x="11" y="115"/>
                  </a:lnTo>
                  <a:lnTo>
                    <a:pt x="11" y="115"/>
                  </a:lnTo>
                  <a:moveTo>
                    <a:pt x="11" y="115"/>
                  </a:moveTo>
                  <a:lnTo>
                    <a:pt x="22" y="121"/>
                  </a:lnTo>
                  <a:lnTo>
                    <a:pt x="22" y="121"/>
                  </a:lnTo>
                  <a:moveTo>
                    <a:pt x="22" y="121"/>
                  </a:moveTo>
                  <a:lnTo>
                    <a:pt x="22" y="143"/>
                  </a:lnTo>
                  <a:lnTo>
                    <a:pt x="22" y="143"/>
                  </a:lnTo>
                  <a:moveTo>
                    <a:pt x="22" y="143"/>
                  </a:moveTo>
                  <a:lnTo>
                    <a:pt x="11" y="137"/>
                  </a:lnTo>
                  <a:lnTo>
                    <a:pt x="11" y="137"/>
                  </a:lnTo>
                  <a:moveTo>
                    <a:pt x="11" y="137"/>
                  </a:moveTo>
                  <a:lnTo>
                    <a:pt x="11" y="148"/>
                  </a:lnTo>
                  <a:lnTo>
                    <a:pt x="11" y="148"/>
                  </a:lnTo>
                  <a:moveTo>
                    <a:pt x="11" y="0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28" y="143"/>
                  </a:moveTo>
                  <a:lnTo>
                    <a:pt x="28" y="143"/>
                  </a:lnTo>
                  <a:lnTo>
                    <a:pt x="28" y="143"/>
                  </a:lnTo>
                  <a:moveTo>
                    <a:pt x="28" y="82"/>
                  </a:moveTo>
                  <a:lnTo>
                    <a:pt x="28" y="11"/>
                  </a:lnTo>
                  <a:lnTo>
                    <a:pt x="28" y="11"/>
                  </a:lnTo>
                  <a:moveTo>
                    <a:pt x="28" y="11"/>
                  </a:moveTo>
                  <a:lnTo>
                    <a:pt x="11" y="0"/>
                  </a:lnTo>
                  <a:lnTo>
                    <a:pt x="11" y="0"/>
                  </a:lnTo>
                  <a:moveTo>
                    <a:pt x="11" y="115"/>
                  </a:moveTo>
                  <a:lnTo>
                    <a:pt x="11" y="115"/>
                  </a:lnTo>
                  <a:lnTo>
                    <a:pt x="11" y="115"/>
                  </a:lnTo>
                  <a:moveTo>
                    <a:pt x="11" y="16"/>
                  </a:moveTo>
                  <a:lnTo>
                    <a:pt x="28" y="11"/>
                  </a:lnTo>
                  <a:lnTo>
                    <a:pt x="28" y="11"/>
                  </a:lnTo>
                  <a:moveTo>
                    <a:pt x="22" y="121"/>
                  </a:moveTo>
                  <a:lnTo>
                    <a:pt x="22" y="121"/>
                  </a:lnTo>
                  <a:lnTo>
                    <a:pt x="22" y="121"/>
                  </a:lnTo>
                  <a:moveTo>
                    <a:pt x="22" y="143"/>
                  </a:moveTo>
                  <a:lnTo>
                    <a:pt x="28" y="137"/>
                  </a:lnTo>
                  <a:lnTo>
                    <a:pt x="28" y="137"/>
                  </a:lnTo>
                  <a:moveTo>
                    <a:pt x="28" y="137"/>
                  </a:moveTo>
                  <a:lnTo>
                    <a:pt x="28" y="132"/>
                  </a:lnTo>
                  <a:lnTo>
                    <a:pt x="28" y="13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04" name="Freeform 187">
              <a:extLst>
                <a:ext uri="{FF2B5EF4-FFF2-40B4-BE49-F238E27FC236}">
                  <a16:creationId xmlns:a16="http://schemas.microsoft.com/office/drawing/2014/main" id="{D4D476A6-9667-4767-8BC7-387D0A9472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" y="1460"/>
              <a:ext cx="82" cy="99"/>
            </a:xfrm>
            <a:custGeom>
              <a:avLst/>
              <a:gdLst>
                <a:gd name="T0" fmla="*/ 77 w 82"/>
                <a:gd name="T1" fmla="*/ 88 h 99"/>
                <a:gd name="T2" fmla="*/ 77 w 82"/>
                <a:gd name="T3" fmla="*/ 88 h 99"/>
                <a:gd name="T4" fmla="*/ 71 w 82"/>
                <a:gd name="T5" fmla="*/ 93 h 99"/>
                <a:gd name="T6" fmla="*/ 66 w 82"/>
                <a:gd name="T7" fmla="*/ 93 h 99"/>
                <a:gd name="T8" fmla="*/ 66 w 82"/>
                <a:gd name="T9" fmla="*/ 93 h 99"/>
                <a:gd name="T10" fmla="*/ 55 w 82"/>
                <a:gd name="T11" fmla="*/ 99 h 99"/>
                <a:gd name="T12" fmla="*/ 49 w 82"/>
                <a:gd name="T13" fmla="*/ 99 h 99"/>
                <a:gd name="T14" fmla="*/ 49 w 82"/>
                <a:gd name="T15" fmla="*/ 99 h 99"/>
                <a:gd name="T16" fmla="*/ 38 w 82"/>
                <a:gd name="T17" fmla="*/ 99 h 99"/>
                <a:gd name="T18" fmla="*/ 27 w 82"/>
                <a:gd name="T19" fmla="*/ 99 h 99"/>
                <a:gd name="T20" fmla="*/ 27 w 82"/>
                <a:gd name="T21" fmla="*/ 99 h 99"/>
                <a:gd name="T22" fmla="*/ 16 w 82"/>
                <a:gd name="T23" fmla="*/ 99 h 99"/>
                <a:gd name="T24" fmla="*/ 11 w 82"/>
                <a:gd name="T25" fmla="*/ 93 h 99"/>
                <a:gd name="T26" fmla="*/ 11 w 82"/>
                <a:gd name="T27" fmla="*/ 93 h 99"/>
                <a:gd name="T28" fmla="*/ 5 w 82"/>
                <a:gd name="T29" fmla="*/ 88 h 99"/>
                <a:gd name="T30" fmla="*/ 0 w 82"/>
                <a:gd name="T31" fmla="*/ 82 h 99"/>
                <a:gd name="T32" fmla="*/ 0 w 82"/>
                <a:gd name="T33" fmla="*/ 82 h 99"/>
                <a:gd name="T34" fmla="*/ 0 w 82"/>
                <a:gd name="T35" fmla="*/ 77 h 99"/>
                <a:gd name="T36" fmla="*/ 82 w 82"/>
                <a:gd name="T37" fmla="*/ 27 h 99"/>
                <a:gd name="T38" fmla="*/ 77 w 82"/>
                <a:gd name="T39" fmla="*/ 27 h 99"/>
                <a:gd name="T40" fmla="*/ 71 w 82"/>
                <a:gd name="T41" fmla="*/ 33 h 99"/>
                <a:gd name="T42" fmla="*/ 66 w 82"/>
                <a:gd name="T43" fmla="*/ 38 h 99"/>
                <a:gd name="T44" fmla="*/ 66 w 82"/>
                <a:gd name="T45" fmla="*/ 38 h 99"/>
                <a:gd name="T46" fmla="*/ 55 w 82"/>
                <a:gd name="T47" fmla="*/ 38 h 99"/>
                <a:gd name="T48" fmla="*/ 49 w 82"/>
                <a:gd name="T49" fmla="*/ 44 h 99"/>
                <a:gd name="T50" fmla="*/ 49 w 82"/>
                <a:gd name="T51" fmla="*/ 44 h 99"/>
                <a:gd name="T52" fmla="*/ 38 w 82"/>
                <a:gd name="T53" fmla="*/ 44 h 99"/>
                <a:gd name="T54" fmla="*/ 27 w 82"/>
                <a:gd name="T55" fmla="*/ 38 h 99"/>
                <a:gd name="T56" fmla="*/ 27 w 82"/>
                <a:gd name="T57" fmla="*/ 38 h 99"/>
                <a:gd name="T58" fmla="*/ 16 w 82"/>
                <a:gd name="T59" fmla="*/ 38 h 99"/>
                <a:gd name="T60" fmla="*/ 11 w 82"/>
                <a:gd name="T61" fmla="*/ 33 h 99"/>
                <a:gd name="T62" fmla="*/ 11 w 82"/>
                <a:gd name="T63" fmla="*/ 33 h 99"/>
                <a:gd name="T64" fmla="*/ 5 w 82"/>
                <a:gd name="T65" fmla="*/ 27 h 99"/>
                <a:gd name="T66" fmla="*/ 0 w 82"/>
                <a:gd name="T67" fmla="*/ 22 h 99"/>
                <a:gd name="T68" fmla="*/ 0 w 82"/>
                <a:gd name="T69" fmla="*/ 22 h 99"/>
                <a:gd name="T70" fmla="*/ 0 w 82"/>
                <a:gd name="T71" fmla="*/ 16 h 99"/>
                <a:gd name="T72" fmla="*/ 0 w 82"/>
                <a:gd name="T73" fmla="*/ 77 h 99"/>
                <a:gd name="T74" fmla="*/ 0 w 82"/>
                <a:gd name="T75" fmla="*/ 16 h 99"/>
                <a:gd name="T76" fmla="*/ 5 w 82"/>
                <a:gd name="T77" fmla="*/ 11 h 99"/>
                <a:gd name="T78" fmla="*/ 5 w 82"/>
                <a:gd name="T79" fmla="*/ 5 h 99"/>
                <a:gd name="T80" fmla="*/ 5 w 82"/>
                <a:gd name="T81" fmla="*/ 5 h 99"/>
                <a:gd name="T82" fmla="*/ 16 w 82"/>
                <a:gd name="T83" fmla="*/ 0 h 99"/>
                <a:gd name="T84" fmla="*/ 22 w 82"/>
                <a:gd name="T85" fmla="*/ 0 h 99"/>
                <a:gd name="T86" fmla="*/ 38 w 82"/>
                <a:gd name="T87" fmla="*/ 33 h 99"/>
                <a:gd name="T88" fmla="*/ 11 w 82"/>
                <a:gd name="T89" fmla="*/ 16 h 99"/>
                <a:gd name="T90" fmla="*/ 22 w 82"/>
                <a:gd name="T91" fmla="*/ 11 h 99"/>
                <a:gd name="T92" fmla="*/ 66 w 82"/>
                <a:gd name="T93" fmla="*/ 22 h 99"/>
                <a:gd name="T94" fmla="*/ 38 w 82"/>
                <a:gd name="T95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" h="99">
                  <a:moveTo>
                    <a:pt x="82" y="82"/>
                  </a:moveTo>
                  <a:lnTo>
                    <a:pt x="77" y="88"/>
                  </a:lnTo>
                  <a:lnTo>
                    <a:pt x="77" y="88"/>
                  </a:lnTo>
                  <a:moveTo>
                    <a:pt x="77" y="88"/>
                  </a:moveTo>
                  <a:lnTo>
                    <a:pt x="71" y="93"/>
                  </a:lnTo>
                  <a:lnTo>
                    <a:pt x="71" y="93"/>
                  </a:lnTo>
                  <a:moveTo>
                    <a:pt x="71" y="93"/>
                  </a:moveTo>
                  <a:lnTo>
                    <a:pt x="66" y="93"/>
                  </a:lnTo>
                  <a:lnTo>
                    <a:pt x="66" y="93"/>
                  </a:lnTo>
                  <a:moveTo>
                    <a:pt x="66" y="93"/>
                  </a:moveTo>
                  <a:lnTo>
                    <a:pt x="55" y="99"/>
                  </a:lnTo>
                  <a:lnTo>
                    <a:pt x="55" y="99"/>
                  </a:lnTo>
                  <a:moveTo>
                    <a:pt x="55" y="99"/>
                  </a:moveTo>
                  <a:lnTo>
                    <a:pt x="49" y="99"/>
                  </a:lnTo>
                  <a:lnTo>
                    <a:pt x="49" y="99"/>
                  </a:lnTo>
                  <a:moveTo>
                    <a:pt x="49" y="99"/>
                  </a:moveTo>
                  <a:lnTo>
                    <a:pt x="38" y="99"/>
                  </a:lnTo>
                  <a:lnTo>
                    <a:pt x="38" y="99"/>
                  </a:lnTo>
                  <a:moveTo>
                    <a:pt x="38" y="99"/>
                  </a:moveTo>
                  <a:lnTo>
                    <a:pt x="27" y="99"/>
                  </a:lnTo>
                  <a:lnTo>
                    <a:pt x="27" y="99"/>
                  </a:lnTo>
                  <a:moveTo>
                    <a:pt x="27" y="99"/>
                  </a:moveTo>
                  <a:lnTo>
                    <a:pt x="16" y="99"/>
                  </a:lnTo>
                  <a:lnTo>
                    <a:pt x="16" y="99"/>
                  </a:lnTo>
                  <a:moveTo>
                    <a:pt x="16" y="99"/>
                  </a:moveTo>
                  <a:lnTo>
                    <a:pt x="11" y="93"/>
                  </a:lnTo>
                  <a:lnTo>
                    <a:pt x="11" y="93"/>
                  </a:lnTo>
                  <a:moveTo>
                    <a:pt x="11" y="93"/>
                  </a:moveTo>
                  <a:lnTo>
                    <a:pt x="5" y="88"/>
                  </a:lnTo>
                  <a:lnTo>
                    <a:pt x="5" y="88"/>
                  </a:lnTo>
                  <a:moveTo>
                    <a:pt x="5" y="88"/>
                  </a:moveTo>
                  <a:lnTo>
                    <a:pt x="0" y="82"/>
                  </a:lnTo>
                  <a:lnTo>
                    <a:pt x="0" y="82"/>
                  </a:lnTo>
                  <a:moveTo>
                    <a:pt x="0" y="82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82" y="82"/>
                  </a:moveTo>
                  <a:lnTo>
                    <a:pt x="82" y="27"/>
                  </a:lnTo>
                  <a:lnTo>
                    <a:pt x="82" y="27"/>
                  </a:lnTo>
                  <a:moveTo>
                    <a:pt x="77" y="27"/>
                  </a:moveTo>
                  <a:lnTo>
                    <a:pt x="71" y="33"/>
                  </a:lnTo>
                  <a:lnTo>
                    <a:pt x="71" y="33"/>
                  </a:lnTo>
                  <a:moveTo>
                    <a:pt x="71" y="33"/>
                  </a:moveTo>
                  <a:lnTo>
                    <a:pt x="66" y="38"/>
                  </a:lnTo>
                  <a:lnTo>
                    <a:pt x="66" y="38"/>
                  </a:lnTo>
                  <a:moveTo>
                    <a:pt x="66" y="38"/>
                  </a:moveTo>
                  <a:lnTo>
                    <a:pt x="55" y="38"/>
                  </a:lnTo>
                  <a:lnTo>
                    <a:pt x="55" y="38"/>
                  </a:lnTo>
                  <a:moveTo>
                    <a:pt x="55" y="38"/>
                  </a:moveTo>
                  <a:lnTo>
                    <a:pt x="49" y="44"/>
                  </a:lnTo>
                  <a:lnTo>
                    <a:pt x="49" y="44"/>
                  </a:lnTo>
                  <a:moveTo>
                    <a:pt x="49" y="44"/>
                  </a:moveTo>
                  <a:lnTo>
                    <a:pt x="38" y="44"/>
                  </a:lnTo>
                  <a:lnTo>
                    <a:pt x="38" y="44"/>
                  </a:lnTo>
                  <a:moveTo>
                    <a:pt x="38" y="44"/>
                  </a:moveTo>
                  <a:lnTo>
                    <a:pt x="27" y="38"/>
                  </a:lnTo>
                  <a:lnTo>
                    <a:pt x="27" y="38"/>
                  </a:lnTo>
                  <a:moveTo>
                    <a:pt x="27" y="38"/>
                  </a:moveTo>
                  <a:lnTo>
                    <a:pt x="16" y="38"/>
                  </a:lnTo>
                  <a:lnTo>
                    <a:pt x="16" y="38"/>
                  </a:lnTo>
                  <a:moveTo>
                    <a:pt x="16" y="38"/>
                  </a:moveTo>
                  <a:lnTo>
                    <a:pt x="11" y="33"/>
                  </a:lnTo>
                  <a:lnTo>
                    <a:pt x="11" y="33"/>
                  </a:lnTo>
                  <a:moveTo>
                    <a:pt x="11" y="33"/>
                  </a:moveTo>
                  <a:lnTo>
                    <a:pt x="5" y="27"/>
                  </a:lnTo>
                  <a:lnTo>
                    <a:pt x="5" y="27"/>
                  </a:lnTo>
                  <a:moveTo>
                    <a:pt x="5" y="27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0" y="22"/>
                  </a:moveTo>
                  <a:lnTo>
                    <a:pt x="0" y="16"/>
                  </a:lnTo>
                  <a:lnTo>
                    <a:pt x="0" y="16"/>
                  </a:lnTo>
                  <a:moveTo>
                    <a:pt x="0" y="16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0" y="16"/>
                  </a:moveTo>
                  <a:lnTo>
                    <a:pt x="5" y="11"/>
                  </a:lnTo>
                  <a:lnTo>
                    <a:pt x="5" y="11"/>
                  </a:lnTo>
                  <a:moveTo>
                    <a:pt x="5" y="11"/>
                  </a:moveTo>
                  <a:lnTo>
                    <a:pt x="5" y="5"/>
                  </a:lnTo>
                  <a:lnTo>
                    <a:pt x="5" y="5"/>
                  </a:lnTo>
                  <a:moveTo>
                    <a:pt x="5" y="5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16" y="0"/>
                  </a:moveTo>
                  <a:lnTo>
                    <a:pt x="22" y="0"/>
                  </a:lnTo>
                  <a:lnTo>
                    <a:pt x="22" y="0"/>
                  </a:lnTo>
                  <a:moveTo>
                    <a:pt x="38" y="33"/>
                  </a:moveTo>
                  <a:lnTo>
                    <a:pt x="11" y="16"/>
                  </a:lnTo>
                  <a:lnTo>
                    <a:pt x="11" y="16"/>
                  </a:lnTo>
                  <a:moveTo>
                    <a:pt x="11" y="16"/>
                  </a:moveTo>
                  <a:lnTo>
                    <a:pt x="22" y="11"/>
                  </a:lnTo>
                  <a:lnTo>
                    <a:pt x="22" y="11"/>
                  </a:lnTo>
                  <a:moveTo>
                    <a:pt x="66" y="22"/>
                  </a:moveTo>
                  <a:lnTo>
                    <a:pt x="38" y="33"/>
                  </a:lnTo>
                  <a:lnTo>
                    <a:pt x="38" y="33"/>
                  </a:lnTo>
                </a:path>
              </a:pathLst>
            </a:custGeom>
            <a:noFill/>
            <a:ln w="0">
              <a:solidFill>
                <a:srgbClr val="500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05" name="Freeform 188">
              <a:extLst>
                <a:ext uri="{FF2B5EF4-FFF2-40B4-BE49-F238E27FC236}">
                  <a16:creationId xmlns:a16="http://schemas.microsoft.com/office/drawing/2014/main" id="{C9E0B376-CD16-4A31-AB0C-C864E81E3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3" y="1239"/>
              <a:ext cx="204" cy="204"/>
            </a:xfrm>
            <a:custGeom>
              <a:avLst/>
              <a:gdLst>
                <a:gd name="T0" fmla="*/ 198 w 204"/>
                <a:gd name="T1" fmla="*/ 188 h 204"/>
                <a:gd name="T2" fmla="*/ 187 w 204"/>
                <a:gd name="T3" fmla="*/ 199 h 204"/>
                <a:gd name="T4" fmla="*/ 176 w 204"/>
                <a:gd name="T5" fmla="*/ 199 h 204"/>
                <a:gd name="T6" fmla="*/ 171 w 204"/>
                <a:gd name="T7" fmla="*/ 204 h 204"/>
                <a:gd name="T8" fmla="*/ 149 w 204"/>
                <a:gd name="T9" fmla="*/ 199 h 204"/>
                <a:gd name="T10" fmla="*/ 138 w 204"/>
                <a:gd name="T11" fmla="*/ 199 h 204"/>
                <a:gd name="T12" fmla="*/ 132 w 204"/>
                <a:gd name="T13" fmla="*/ 193 h 204"/>
                <a:gd name="T14" fmla="*/ 121 w 204"/>
                <a:gd name="T15" fmla="*/ 182 h 204"/>
                <a:gd name="T16" fmla="*/ 121 w 204"/>
                <a:gd name="T17" fmla="*/ 177 h 204"/>
                <a:gd name="T18" fmla="*/ 204 w 204"/>
                <a:gd name="T19" fmla="*/ 182 h 204"/>
                <a:gd name="T20" fmla="*/ 193 w 204"/>
                <a:gd name="T21" fmla="*/ 133 h 204"/>
                <a:gd name="T22" fmla="*/ 187 w 204"/>
                <a:gd name="T23" fmla="*/ 138 h 204"/>
                <a:gd name="T24" fmla="*/ 176 w 204"/>
                <a:gd name="T25" fmla="*/ 138 h 204"/>
                <a:gd name="T26" fmla="*/ 160 w 204"/>
                <a:gd name="T27" fmla="*/ 144 h 204"/>
                <a:gd name="T28" fmla="*/ 149 w 204"/>
                <a:gd name="T29" fmla="*/ 144 h 204"/>
                <a:gd name="T30" fmla="*/ 138 w 204"/>
                <a:gd name="T31" fmla="*/ 138 h 204"/>
                <a:gd name="T32" fmla="*/ 127 w 204"/>
                <a:gd name="T33" fmla="*/ 127 h 204"/>
                <a:gd name="T34" fmla="*/ 121 w 204"/>
                <a:gd name="T35" fmla="*/ 122 h 204"/>
                <a:gd name="T36" fmla="*/ 121 w 204"/>
                <a:gd name="T37" fmla="*/ 116 h 204"/>
                <a:gd name="T38" fmla="*/ 143 w 204"/>
                <a:gd name="T39" fmla="*/ 99 h 204"/>
                <a:gd name="T40" fmla="*/ 149 w 204"/>
                <a:gd name="T41" fmla="*/ 99 h 204"/>
                <a:gd name="T42" fmla="*/ 176 w 204"/>
                <a:gd name="T43" fmla="*/ 99 h 204"/>
                <a:gd name="T44" fmla="*/ 193 w 204"/>
                <a:gd name="T45" fmla="*/ 105 h 204"/>
                <a:gd name="T46" fmla="*/ 198 w 204"/>
                <a:gd name="T47" fmla="*/ 110 h 204"/>
                <a:gd name="T48" fmla="*/ 204 w 204"/>
                <a:gd name="T49" fmla="*/ 116 h 204"/>
                <a:gd name="T50" fmla="*/ 138 w 204"/>
                <a:gd name="T51" fmla="*/ 122 h 204"/>
                <a:gd name="T52" fmla="*/ 149 w 204"/>
                <a:gd name="T53" fmla="*/ 116 h 204"/>
                <a:gd name="T54" fmla="*/ 187 w 204"/>
                <a:gd name="T55" fmla="*/ 122 h 204"/>
                <a:gd name="T56" fmla="*/ 33 w 204"/>
                <a:gd name="T57" fmla="*/ 105 h 204"/>
                <a:gd name="T58" fmla="*/ 22 w 204"/>
                <a:gd name="T59" fmla="*/ 99 h 204"/>
                <a:gd name="T60" fmla="*/ 17 w 204"/>
                <a:gd name="T61" fmla="*/ 99 h 204"/>
                <a:gd name="T62" fmla="*/ 0 w 204"/>
                <a:gd name="T63" fmla="*/ 88 h 204"/>
                <a:gd name="T64" fmla="*/ 0 w 204"/>
                <a:gd name="T65" fmla="*/ 83 h 204"/>
                <a:gd name="T66" fmla="*/ 77 w 204"/>
                <a:gd name="T67" fmla="*/ 22 h 204"/>
                <a:gd name="T68" fmla="*/ 77 w 204"/>
                <a:gd name="T69" fmla="*/ 22 h 204"/>
                <a:gd name="T70" fmla="*/ 72 w 204"/>
                <a:gd name="T71" fmla="*/ 33 h 204"/>
                <a:gd name="T72" fmla="*/ 66 w 204"/>
                <a:gd name="T73" fmla="*/ 39 h 204"/>
                <a:gd name="T74" fmla="*/ 44 w 204"/>
                <a:gd name="T75" fmla="*/ 44 h 204"/>
                <a:gd name="T76" fmla="*/ 33 w 204"/>
                <a:gd name="T77" fmla="*/ 44 h 204"/>
                <a:gd name="T78" fmla="*/ 22 w 204"/>
                <a:gd name="T79" fmla="*/ 39 h 204"/>
                <a:gd name="T80" fmla="*/ 6 w 204"/>
                <a:gd name="T81" fmla="*/ 33 h 204"/>
                <a:gd name="T82" fmla="*/ 0 w 204"/>
                <a:gd name="T83" fmla="*/ 28 h 204"/>
                <a:gd name="T84" fmla="*/ 0 w 204"/>
                <a:gd name="T85" fmla="*/ 22 h 204"/>
                <a:gd name="T86" fmla="*/ 0 w 204"/>
                <a:gd name="T87" fmla="*/ 77 h 204"/>
                <a:gd name="T88" fmla="*/ 0 w 204"/>
                <a:gd name="T89" fmla="*/ 11 h 204"/>
                <a:gd name="T90" fmla="*/ 6 w 204"/>
                <a:gd name="T91" fmla="*/ 6 h 204"/>
                <a:gd name="T92" fmla="*/ 22 w 204"/>
                <a:gd name="T93" fmla="*/ 0 h 204"/>
                <a:gd name="T94" fmla="*/ 61 w 204"/>
                <a:gd name="T95" fmla="*/ 0 h 204"/>
                <a:gd name="T96" fmla="*/ 72 w 204"/>
                <a:gd name="T97" fmla="*/ 6 h 204"/>
                <a:gd name="T98" fmla="*/ 77 w 204"/>
                <a:gd name="T99" fmla="*/ 17 h 204"/>
                <a:gd name="T100" fmla="*/ 77 w 204"/>
                <a:gd name="T101" fmla="*/ 22 h 204"/>
                <a:gd name="T102" fmla="*/ 11 w 204"/>
                <a:gd name="T103" fmla="*/ 17 h 204"/>
                <a:gd name="T104" fmla="*/ 66 w 204"/>
                <a:gd name="T105" fmla="*/ 17 h 204"/>
                <a:gd name="T106" fmla="*/ 39 w 204"/>
                <a:gd name="T107" fmla="*/ 3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4" h="204">
                  <a:moveTo>
                    <a:pt x="204" y="182"/>
                  </a:moveTo>
                  <a:lnTo>
                    <a:pt x="198" y="188"/>
                  </a:lnTo>
                  <a:lnTo>
                    <a:pt x="198" y="188"/>
                  </a:lnTo>
                  <a:moveTo>
                    <a:pt x="198" y="188"/>
                  </a:moveTo>
                  <a:lnTo>
                    <a:pt x="193" y="193"/>
                  </a:lnTo>
                  <a:lnTo>
                    <a:pt x="193" y="193"/>
                  </a:lnTo>
                  <a:moveTo>
                    <a:pt x="193" y="193"/>
                  </a:moveTo>
                  <a:lnTo>
                    <a:pt x="187" y="199"/>
                  </a:lnTo>
                  <a:lnTo>
                    <a:pt x="187" y="199"/>
                  </a:lnTo>
                  <a:moveTo>
                    <a:pt x="187" y="199"/>
                  </a:moveTo>
                  <a:lnTo>
                    <a:pt x="176" y="199"/>
                  </a:lnTo>
                  <a:lnTo>
                    <a:pt x="176" y="199"/>
                  </a:lnTo>
                  <a:moveTo>
                    <a:pt x="176" y="199"/>
                  </a:moveTo>
                  <a:lnTo>
                    <a:pt x="171" y="204"/>
                  </a:lnTo>
                  <a:lnTo>
                    <a:pt x="171" y="204"/>
                  </a:lnTo>
                  <a:moveTo>
                    <a:pt x="171" y="204"/>
                  </a:moveTo>
                  <a:lnTo>
                    <a:pt x="160" y="204"/>
                  </a:lnTo>
                  <a:lnTo>
                    <a:pt x="160" y="204"/>
                  </a:lnTo>
                  <a:moveTo>
                    <a:pt x="160" y="204"/>
                  </a:moveTo>
                  <a:lnTo>
                    <a:pt x="149" y="199"/>
                  </a:lnTo>
                  <a:lnTo>
                    <a:pt x="149" y="199"/>
                  </a:lnTo>
                  <a:moveTo>
                    <a:pt x="149" y="199"/>
                  </a:moveTo>
                  <a:lnTo>
                    <a:pt x="138" y="199"/>
                  </a:lnTo>
                  <a:lnTo>
                    <a:pt x="138" y="199"/>
                  </a:lnTo>
                  <a:moveTo>
                    <a:pt x="138" y="199"/>
                  </a:moveTo>
                  <a:lnTo>
                    <a:pt x="132" y="193"/>
                  </a:lnTo>
                  <a:lnTo>
                    <a:pt x="132" y="193"/>
                  </a:lnTo>
                  <a:moveTo>
                    <a:pt x="132" y="193"/>
                  </a:moveTo>
                  <a:lnTo>
                    <a:pt x="127" y="188"/>
                  </a:lnTo>
                  <a:lnTo>
                    <a:pt x="127" y="188"/>
                  </a:lnTo>
                  <a:moveTo>
                    <a:pt x="127" y="188"/>
                  </a:moveTo>
                  <a:lnTo>
                    <a:pt x="121" y="182"/>
                  </a:lnTo>
                  <a:lnTo>
                    <a:pt x="121" y="182"/>
                  </a:lnTo>
                  <a:moveTo>
                    <a:pt x="121" y="182"/>
                  </a:moveTo>
                  <a:lnTo>
                    <a:pt x="121" y="177"/>
                  </a:lnTo>
                  <a:lnTo>
                    <a:pt x="121" y="177"/>
                  </a:lnTo>
                  <a:moveTo>
                    <a:pt x="204" y="122"/>
                  </a:moveTo>
                  <a:lnTo>
                    <a:pt x="198" y="127"/>
                  </a:lnTo>
                  <a:lnTo>
                    <a:pt x="198" y="127"/>
                  </a:lnTo>
                  <a:moveTo>
                    <a:pt x="204" y="182"/>
                  </a:moveTo>
                  <a:lnTo>
                    <a:pt x="204" y="122"/>
                  </a:lnTo>
                  <a:lnTo>
                    <a:pt x="204" y="122"/>
                  </a:lnTo>
                  <a:moveTo>
                    <a:pt x="198" y="127"/>
                  </a:moveTo>
                  <a:lnTo>
                    <a:pt x="193" y="133"/>
                  </a:lnTo>
                  <a:lnTo>
                    <a:pt x="193" y="133"/>
                  </a:lnTo>
                  <a:moveTo>
                    <a:pt x="193" y="133"/>
                  </a:moveTo>
                  <a:lnTo>
                    <a:pt x="187" y="138"/>
                  </a:lnTo>
                  <a:lnTo>
                    <a:pt x="187" y="138"/>
                  </a:lnTo>
                  <a:moveTo>
                    <a:pt x="187" y="138"/>
                  </a:moveTo>
                  <a:lnTo>
                    <a:pt x="176" y="138"/>
                  </a:lnTo>
                  <a:lnTo>
                    <a:pt x="176" y="138"/>
                  </a:lnTo>
                  <a:moveTo>
                    <a:pt x="176" y="138"/>
                  </a:moveTo>
                  <a:lnTo>
                    <a:pt x="171" y="144"/>
                  </a:lnTo>
                  <a:lnTo>
                    <a:pt x="171" y="144"/>
                  </a:lnTo>
                  <a:moveTo>
                    <a:pt x="171" y="144"/>
                  </a:moveTo>
                  <a:lnTo>
                    <a:pt x="160" y="144"/>
                  </a:lnTo>
                  <a:lnTo>
                    <a:pt x="160" y="144"/>
                  </a:lnTo>
                  <a:moveTo>
                    <a:pt x="160" y="144"/>
                  </a:moveTo>
                  <a:lnTo>
                    <a:pt x="149" y="144"/>
                  </a:lnTo>
                  <a:lnTo>
                    <a:pt x="149" y="144"/>
                  </a:lnTo>
                  <a:moveTo>
                    <a:pt x="149" y="144"/>
                  </a:moveTo>
                  <a:lnTo>
                    <a:pt x="138" y="138"/>
                  </a:lnTo>
                  <a:lnTo>
                    <a:pt x="138" y="138"/>
                  </a:lnTo>
                  <a:moveTo>
                    <a:pt x="138" y="138"/>
                  </a:moveTo>
                  <a:lnTo>
                    <a:pt x="132" y="133"/>
                  </a:lnTo>
                  <a:lnTo>
                    <a:pt x="132" y="133"/>
                  </a:lnTo>
                  <a:moveTo>
                    <a:pt x="132" y="133"/>
                  </a:moveTo>
                  <a:lnTo>
                    <a:pt x="127" y="127"/>
                  </a:lnTo>
                  <a:lnTo>
                    <a:pt x="127" y="127"/>
                  </a:lnTo>
                  <a:moveTo>
                    <a:pt x="127" y="127"/>
                  </a:moveTo>
                  <a:lnTo>
                    <a:pt x="121" y="122"/>
                  </a:lnTo>
                  <a:lnTo>
                    <a:pt x="121" y="122"/>
                  </a:lnTo>
                  <a:moveTo>
                    <a:pt x="121" y="122"/>
                  </a:moveTo>
                  <a:lnTo>
                    <a:pt x="121" y="116"/>
                  </a:lnTo>
                  <a:lnTo>
                    <a:pt x="121" y="116"/>
                  </a:lnTo>
                  <a:moveTo>
                    <a:pt x="121" y="116"/>
                  </a:moveTo>
                  <a:lnTo>
                    <a:pt x="121" y="177"/>
                  </a:lnTo>
                  <a:lnTo>
                    <a:pt x="121" y="177"/>
                  </a:lnTo>
                  <a:moveTo>
                    <a:pt x="138" y="99"/>
                  </a:moveTo>
                  <a:lnTo>
                    <a:pt x="143" y="99"/>
                  </a:lnTo>
                  <a:lnTo>
                    <a:pt x="143" y="99"/>
                  </a:lnTo>
                  <a:moveTo>
                    <a:pt x="143" y="99"/>
                  </a:moveTo>
                  <a:lnTo>
                    <a:pt x="149" y="99"/>
                  </a:lnTo>
                  <a:lnTo>
                    <a:pt x="149" y="99"/>
                  </a:lnTo>
                  <a:moveTo>
                    <a:pt x="176" y="99"/>
                  </a:moveTo>
                  <a:lnTo>
                    <a:pt x="176" y="99"/>
                  </a:lnTo>
                  <a:lnTo>
                    <a:pt x="176" y="99"/>
                  </a:lnTo>
                  <a:moveTo>
                    <a:pt x="176" y="99"/>
                  </a:moveTo>
                  <a:lnTo>
                    <a:pt x="187" y="99"/>
                  </a:lnTo>
                  <a:lnTo>
                    <a:pt x="187" y="99"/>
                  </a:lnTo>
                  <a:moveTo>
                    <a:pt x="187" y="99"/>
                  </a:moveTo>
                  <a:lnTo>
                    <a:pt x="193" y="105"/>
                  </a:lnTo>
                  <a:lnTo>
                    <a:pt x="193" y="105"/>
                  </a:lnTo>
                  <a:moveTo>
                    <a:pt x="193" y="105"/>
                  </a:moveTo>
                  <a:lnTo>
                    <a:pt x="198" y="110"/>
                  </a:lnTo>
                  <a:lnTo>
                    <a:pt x="198" y="110"/>
                  </a:lnTo>
                  <a:moveTo>
                    <a:pt x="198" y="110"/>
                  </a:moveTo>
                  <a:lnTo>
                    <a:pt x="204" y="116"/>
                  </a:lnTo>
                  <a:lnTo>
                    <a:pt x="204" y="116"/>
                  </a:lnTo>
                  <a:moveTo>
                    <a:pt x="204" y="116"/>
                  </a:moveTo>
                  <a:lnTo>
                    <a:pt x="204" y="122"/>
                  </a:lnTo>
                  <a:lnTo>
                    <a:pt x="204" y="122"/>
                  </a:lnTo>
                  <a:moveTo>
                    <a:pt x="160" y="133"/>
                  </a:moveTo>
                  <a:lnTo>
                    <a:pt x="138" y="122"/>
                  </a:lnTo>
                  <a:lnTo>
                    <a:pt x="138" y="122"/>
                  </a:lnTo>
                  <a:moveTo>
                    <a:pt x="138" y="122"/>
                  </a:moveTo>
                  <a:lnTo>
                    <a:pt x="149" y="116"/>
                  </a:lnTo>
                  <a:lnTo>
                    <a:pt x="149" y="116"/>
                  </a:lnTo>
                  <a:moveTo>
                    <a:pt x="176" y="116"/>
                  </a:moveTo>
                  <a:lnTo>
                    <a:pt x="187" y="122"/>
                  </a:lnTo>
                  <a:lnTo>
                    <a:pt x="187" y="122"/>
                  </a:lnTo>
                  <a:moveTo>
                    <a:pt x="187" y="122"/>
                  </a:moveTo>
                  <a:lnTo>
                    <a:pt x="160" y="133"/>
                  </a:lnTo>
                  <a:lnTo>
                    <a:pt x="160" y="133"/>
                  </a:lnTo>
                  <a:moveTo>
                    <a:pt x="39" y="99"/>
                  </a:moveTo>
                  <a:lnTo>
                    <a:pt x="33" y="105"/>
                  </a:lnTo>
                  <a:lnTo>
                    <a:pt x="33" y="105"/>
                  </a:lnTo>
                  <a:moveTo>
                    <a:pt x="33" y="105"/>
                  </a:moveTo>
                  <a:lnTo>
                    <a:pt x="22" y="99"/>
                  </a:lnTo>
                  <a:lnTo>
                    <a:pt x="22" y="99"/>
                  </a:lnTo>
                  <a:moveTo>
                    <a:pt x="22" y="99"/>
                  </a:moveTo>
                  <a:lnTo>
                    <a:pt x="17" y="99"/>
                  </a:lnTo>
                  <a:lnTo>
                    <a:pt x="17" y="99"/>
                  </a:lnTo>
                  <a:moveTo>
                    <a:pt x="17" y="99"/>
                  </a:moveTo>
                  <a:lnTo>
                    <a:pt x="6" y="94"/>
                  </a:lnTo>
                  <a:lnTo>
                    <a:pt x="6" y="94"/>
                  </a:lnTo>
                  <a:moveTo>
                    <a:pt x="6" y="94"/>
                  </a:moveTo>
                  <a:lnTo>
                    <a:pt x="0" y="88"/>
                  </a:lnTo>
                  <a:lnTo>
                    <a:pt x="0" y="88"/>
                  </a:lnTo>
                  <a:moveTo>
                    <a:pt x="0" y="88"/>
                  </a:moveTo>
                  <a:lnTo>
                    <a:pt x="0" y="83"/>
                  </a:lnTo>
                  <a:lnTo>
                    <a:pt x="0" y="83"/>
                  </a:lnTo>
                  <a:moveTo>
                    <a:pt x="0" y="83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77" y="22"/>
                  </a:moveTo>
                  <a:lnTo>
                    <a:pt x="77" y="28"/>
                  </a:lnTo>
                  <a:lnTo>
                    <a:pt x="77" y="28"/>
                  </a:lnTo>
                  <a:moveTo>
                    <a:pt x="77" y="61"/>
                  </a:moveTo>
                  <a:lnTo>
                    <a:pt x="77" y="22"/>
                  </a:lnTo>
                  <a:lnTo>
                    <a:pt x="77" y="22"/>
                  </a:lnTo>
                  <a:moveTo>
                    <a:pt x="77" y="28"/>
                  </a:moveTo>
                  <a:lnTo>
                    <a:pt x="72" y="33"/>
                  </a:lnTo>
                  <a:lnTo>
                    <a:pt x="72" y="33"/>
                  </a:lnTo>
                  <a:moveTo>
                    <a:pt x="72" y="33"/>
                  </a:moveTo>
                  <a:lnTo>
                    <a:pt x="66" y="39"/>
                  </a:lnTo>
                  <a:lnTo>
                    <a:pt x="66" y="39"/>
                  </a:lnTo>
                  <a:moveTo>
                    <a:pt x="66" y="39"/>
                  </a:moveTo>
                  <a:lnTo>
                    <a:pt x="55" y="39"/>
                  </a:lnTo>
                  <a:lnTo>
                    <a:pt x="55" y="39"/>
                  </a:lnTo>
                  <a:moveTo>
                    <a:pt x="55" y="39"/>
                  </a:moveTo>
                  <a:lnTo>
                    <a:pt x="44" y="44"/>
                  </a:lnTo>
                  <a:lnTo>
                    <a:pt x="44" y="44"/>
                  </a:lnTo>
                  <a:moveTo>
                    <a:pt x="44" y="44"/>
                  </a:moveTo>
                  <a:lnTo>
                    <a:pt x="33" y="44"/>
                  </a:lnTo>
                  <a:lnTo>
                    <a:pt x="33" y="44"/>
                  </a:lnTo>
                  <a:moveTo>
                    <a:pt x="33" y="44"/>
                  </a:moveTo>
                  <a:lnTo>
                    <a:pt x="22" y="39"/>
                  </a:lnTo>
                  <a:lnTo>
                    <a:pt x="22" y="39"/>
                  </a:lnTo>
                  <a:moveTo>
                    <a:pt x="22" y="39"/>
                  </a:moveTo>
                  <a:lnTo>
                    <a:pt x="17" y="39"/>
                  </a:lnTo>
                  <a:lnTo>
                    <a:pt x="17" y="39"/>
                  </a:lnTo>
                  <a:moveTo>
                    <a:pt x="17" y="39"/>
                  </a:moveTo>
                  <a:lnTo>
                    <a:pt x="6" y="33"/>
                  </a:lnTo>
                  <a:lnTo>
                    <a:pt x="6" y="33"/>
                  </a:lnTo>
                  <a:moveTo>
                    <a:pt x="6" y="33"/>
                  </a:moveTo>
                  <a:lnTo>
                    <a:pt x="0" y="28"/>
                  </a:lnTo>
                  <a:lnTo>
                    <a:pt x="0" y="28"/>
                  </a:lnTo>
                  <a:moveTo>
                    <a:pt x="0" y="28"/>
                  </a:moveTo>
                  <a:lnTo>
                    <a:pt x="0" y="22"/>
                  </a:lnTo>
                  <a:lnTo>
                    <a:pt x="0" y="22"/>
                  </a:lnTo>
                  <a:moveTo>
                    <a:pt x="0" y="22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17"/>
                  </a:moveTo>
                  <a:lnTo>
                    <a:pt x="0" y="77"/>
                  </a:lnTo>
                  <a:lnTo>
                    <a:pt x="0" y="77"/>
                  </a:lnTo>
                  <a:moveTo>
                    <a:pt x="0" y="17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11"/>
                  </a:moveTo>
                  <a:lnTo>
                    <a:pt x="6" y="6"/>
                  </a:lnTo>
                  <a:lnTo>
                    <a:pt x="6" y="6"/>
                  </a:lnTo>
                  <a:moveTo>
                    <a:pt x="6" y="6"/>
                  </a:moveTo>
                  <a:lnTo>
                    <a:pt x="11" y="0"/>
                  </a:lnTo>
                  <a:lnTo>
                    <a:pt x="11" y="0"/>
                  </a:lnTo>
                  <a:moveTo>
                    <a:pt x="11" y="0"/>
                  </a:moveTo>
                  <a:lnTo>
                    <a:pt x="22" y="0"/>
                  </a:lnTo>
                  <a:lnTo>
                    <a:pt x="22" y="0"/>
                  </a:lnTo>
                  <a:moveTo>
                    <a:pt x="55" y="0"/>
                  </a:moveTo>
                  <a:lnTo>
                    <a:pt x="61" y="0"/>
                  </a:lnTo>
                  <a:lnTo>
                    <a:pt x="61" y="0"/>
                  </a:lnTo>
                  <a:moveTo>
                    <a:pt x="61" y="0"/>
                  </a:moveTo>
                  <a:lnTo>
                    <a:pt x="72" y="6"/>
                  </a:lnTo>
                  <a:lnTo>
                    <a:pt x="72" y="6"/>
                  </a:lnTo>
                  <a:moveTo>
                    <a:pt x="72" y="6"/>
                  </a:moveTo>
                  <a:lnTo>
                    <a:pt x="77" y="11"/>
                  </a:lnTo>
                  <a:lnTo>
                    <a:pt x="77" y="11"/>
                  </a:lnTo>
                  <a:moveTo>
                    <a:pt x="77" y="11"/>
                  </a:moveTo>
                  <a:lnTo>
                    <a:pt x="77" y="17"/>
                  </a:lnTo>
                  <a:lnTo>
                    <a:pt x="77" y="17"/>
                  </a:lnTo>
                  <a:moveTo>
                    <a:pt x="77" y="17"/>
                  </a:moveTo>
                  <a:lnTo>
                    <a:pt x="77" y="22"/>
                  </a:lnTo>
                  <a:lnTo>
                    <a:pt x="77" y="22"/>
                  </a:lnTo>
                  <a:moveTo>
                    <a:pt x="39" y="33"/>
                  </a:moveTo>
                  <a:lnTo>
                    <a:pt x="11" y="17"/>
                  </a:lnTo>
                  <a:lnTo>
                    <a:pt x="11" y="17"/>
                  </a:lnTo>
                  <a:moveTo>
                    <a:pt x="11" y="17"/>
                  </a:moveTo>
                  <a:lnTo>
                    <a:pt x="22" y="11"/>
                  </a:lnTo>
                  <a:lnTo>
                    <a:pt x="22" y="11"/>
                  </a:lnTo>
                  <a:moveTo>
                    <a:pt x="55" y="11"/>
                  </a:moveTo>
                  <a:lnTo>
                    <a:pt x="66" y="17"/>
                  </a:lnTo>
                  <a:lnTo>
                    <a:pt x="66" y="17"/>
                  </a:lnTo>
                  <a:moveTo>
                    <a:pt x="66" y="17"/>
                  </a:moveTo>
                  <a:lnTo>
                    <a:pt x="39" y="33"/>
                  </a:lnTo>
                  <a:lnTo>
                    <a:pt x="39" y="33"/>
                  </a:lnTo>
                </a:path>
              </a:pathLst>
            </a:custGeom>
            <a:noFill/>
            <a:ln w="0">
              <a:solidFill>
                <a:srgbClr val="00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06" name="Freeform 189">
              <a:extLst>
                <a:ext uri="{FF2B5EF4-FFF2-40B4-BE49-F238E27FC236}">
                  <a16:creationId xmlns:a16="http://schemas.microsoft.com/office/drawing/2014/main" id="{678FAF0F-97A9-4E10-BF11-F1C7066E10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9" y="980"/>
              <a:ext cx="60" cy="408"/>
            </a:xfrm>
            <a:custGeom>
              <a:avLst/>
              <a:gdLst>
                <a:gd name="T0" fmla="*/ 60 w 60"/>
                <a:gd name="T1" fmla="*/ 259 h 408"/>
                <a:gd name="T2" fmla="*/ 60 w 60"/>
                <a:gd name="T3" fmla="*/ 17 h 408"/>
                <a:gd name="T4" fmla="*/ 60 w 60"/>
                <a:gd name="T5" fmla="*/ 17 h 408"/>
                <a:gd name="T6" fmla="*/ 38 w 60"/>
                <a:gd name="T7" fmla="*/ 6 h 408"/>
                <a:gd name="T8" fmla="*/ 38 w 60"/>
                <a:gd name="T9" fmla="*/ 0 h 408"/>
                <a:gd name="T10" fmla="*/ 38 w 60"/>
                <a:gd name="T11" fmla="*/ 0 h 408"/>
                <a:gd name="T12" fmla="*/ 27 w 60"/>
                <a:gd name="T13" fmla="*/ 6 h 408"/>
                <a:gd name="T14" fmla="*/ 38 w 60"/>
                <a:gd name="T15" fmla="*/ 6 h 408"/>
                <a:gd name="T16" fmla="*/ 38 w 60"/>
                <a:gd name="T17" fmla="*/ 6 h 408"/>
                <a:gd name="T18" fmla="*/ 27 w 60"/>
                <a:gd name="T19" fmla="*/ 6 h 408"/>
                <a:gd name="T20" fmla="*/ 27 w 60"/>
                <a:gd name="T21" fmla="*/ 6 h 408"/>
                <a:gd name="T22" fmla="*/ 27 w 60"/>
                <a:gd name="T23" fmla="*/ 6 h 408"/>
                <a:gd name="T24" fmla="*/ 0 w 60"/>
                <a:gd name="T25" fmla="*/ 408 h 408"/>
                <a:gd name="T26" fmla="*/ 0 w 60"/>
                <a:gd name="T27" fmla="*/ 353 h 408"/>
                <a:gd name="T28" fmla="*/ 0 w 60"/>
                <a:gd name="T29" fmla="*/ 353 h 408"/>
                <a:gd name="T30" fmla="*/ 0 w 60"/>
                <a:gd name="T31" fmla="*/ 265 h 408"/>
                <a:gd name="T32" fmla="*/ 0 w 60"/>
                <a:gd name="T33" fmla="*/ 17 h 408"/>
                <a:gd name="T34" fmla="*/ 0 w 60"/>
                <a:gd name="T35" fmla="*/ 1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408">
                  <a:moveTo>
                    <a:pt x="60" y="259"/>
                  </a:moveTo>
                  <a:lnTo>
                    <a:pt x="60" y="17"/>
                  </a:lnTo>
                  <a:lnTo>
                    <a:pt x="60" y="17"/>
                  </a:lnTo>
                  <a:moveTo>
                    <a:pt x="38" y="6"/>
                  </a:moveTo>
                  <a:lnTo>
                    <a:pt x="38" y="0"/>
                  </a:lnTo>
                  <a:lnTo>
                    <a:pt x="38" y="0"/>
                  </a:lnTo>
                  <a:moveTo>
                    <a:pt x="27" y="6"/>
                  </a:moveTo>
                  <a:lnTo>
                    <a:pt x="38" y="6"/>
                  </a:lnTo>
                  <a:lnTo>
                    <a:pt x="38" y="6"/>
                  </a:lnTo>
                  <a:moveTo>
                    <a:pt x="27" y="6"/>
                  </a:moveTo>
                  <a:lnTo>
                    <a:pt x="27" y="6"/>
                  </a:lnTo>
                  <a:lnTo>
                    <a:pt x="27" y="6"/>
                  </a:lnTo>
                  <a:moveTo>
                    <a:pt x="0" y="408"/>
                  </a:moveTo>
                  <a:lnTo>
                    <a:pt x="0" y="353"/>
                  </a:lnTo>
                  <a:lnTo>
                    <a:pt x="0" y="353"/>
                  </a:lnTo>
                  <a:moveTo>
                    <a:pt x="0" y="265"/>
                  </a:moveTo>
                  <a:lnTo>
                    <a:pt x="0" y="17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07" name="Freeform 190">
              <a:extLst>
                <a:ext uri="{FF2B5EF4-FFF2-40B4-BE49-F238E27FC236}">
                  <a16:creationId xmlns:a16="http://schemas.microsoft.com/office/drawing/2014/main" id="{68157540-3D8A-4C85-9983-68D225072A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6" y="3307"/>
              <a:ext cx="22" cy="5"/>
            </a:xfrm>
            <a:custGeom>
              <a:avLst/>
              <a:gdLst>
                <a:gd name="T0" fmla="*/ 0 w 22"/>
                <a:gd name="T1" fmla="*/ 5 h 5"/>
                <a:gd name="T2" fmla="*/ 5 w 22"/>
                <a:gd name="T3" fmla="*/ 5 h 5"/>
                <a:gd name="T4" fmla="*/ 5 w 22"/>
                <a:gd name="T5" fmla="*/ 5 h 5"/>
                <a:gd name="T6" fmla="*/ 5 w 22"/>
                <a:gd name="T7" fmla="*/ 5 h 5"/>
                <a:gd name="T8" fmla="*/ 5 w 22"/>
                <a:gd name="T9" fmla="*/ 5 h 5"/>
                <a:gd name="T10" fmla="*/ 5 w 22"/>
                <a:gd name="T11" fmla="*/ 5 h 5"/>
                <a:gd name="T12" fmla="*/ 5 w 22"/>
                <a:gd name="T13" fmla="*/ 0 h 5"/>
                <a:gd name="T14" fmla="*/ 5 w 22"/>
                <a:gd name="T15" fmla="*/ 0 h 5"/>
                <a:gd name="T16" fmla="*/ 5 w 22"/>
                <a:gd name="T17" fmla="*/ 0 h 5"/>
                <a:gd name="T18" fmla="*/ 5 w 22"/>
                <a:gd name="T19" fmla="*/ 0 h 5"/>
                <a:gd name="T20" fmla="*/ 0 w 22"/>
                <a:gd name="T21" fmla="*/ 0 h 5"/>
                <a:gd name="T22" fmla="*/ 0 w 22"/>
                <a:gd name="T23" fmla="*/ 0 h 5"/>
                <a:gd name="T24" fmla="*/ 0 w 22"/>
                <a:gd name="T25" fmla="*/ 0 h 5"/>
                <a:gd name="T26" fmla="*/ 0 w 22"/>
                <a:gd name="T27" fmla="*/ 0 h 5"/>
                <a:gd name="T28" fmla="*/ 0 w 22"/>
                <a:gd name="T29" fmla="*/ 0 h 5"/>
                <a:gd name="T30" fmla="*/ 0 w 22"/>
                <a:gd name="T31" fmla="*/ 0 h 5"/>
                <a:gd name="T32" fmla="*/ 0 w 22"/>
                <a:gd name="T33" fmla="*/ 5 h 5"/>
                <a:gd name="T34" fmla="*/ 0 w 22"/>
                <a:gd name="T35" fmla="*/ 5 h 5"/>
                <a:gd name="T36" fmla="*/ 5 w 22"/>
                <a:gd name="T37" fmla="*/ 0 h 5"/>
                <a:gd name="T38" fmla="*/ 5 w 22"/>
                <a:gd name="T39" fmla="*/ 5 h 5"/>
                <a:gd name="T40" fmla="*/ 5 w 22"/>
                <a:gd name="T41" fmla="*/ 5 h 5"/>
                <a:gd name="T42" fmla="*/ 22 w 22"/>
                <a:gd name="T43" fmla="*/ 5 h 5"/>
                <a:gd name="T44" fmla="*/ 16 w 22"/>
                <a:gd name="T45" fmla="*/ 5 h 5"/>
                <a:gd name="T46" fmla="*/ 16 w 22"/>
                <a:gd name="T47" fmla="*/ 5 h 5"/>
                <a:gd name="T48" fmla="*/ 16 w 22"/>
                <a:gd name="T49" fmla="*/ 5 h 5"/>
                <a:gd name="T50" fmla="*/ 16 w 22"/>
                <a:gd name="T51" fmla="*/ 5 h 5"/>
                <a:gd name="T52" fmla="*/ 16 w 22"/>
                <a:gd name="T53" fmla="*/ 5 h 5"/>
                <a:gd name="T54" fmla="*/ 16 w 22"/>
                <a:gd name="T55" fmla="*/ 0 h 5"/>
                <a:gd name="T56" fmla="*/ 16 w 22"/>
                <a:gd name="T57" fmla="*/ 0 h 5"/>
                <a:gd name="T58" fmla="*/ 16 w 22"/>
                <a:gd name="T59" fmla="*/ 0 h 5"/>
                <a:gd name="T60" fmla="*/ 16 w 22"/>
                <a:gd name="T61" fmla="*/ 0 h 5"/>
                <a:gd name="T62" fmla="*/ 22 w 22"/>
                <a:gd name="T63" fmla="*/ 0 h 5"/>
                <a:gd name="T64" fmla="*/ 22 w 22"/>
                <a:gd name="T65" fmla="*/ 0 h 5"/>
                <a:gd name="T66" fmla="*/ 22 w 22"/>
                <a:gd name="T67" fmla="*/ 0 h 5"/>
                <a:gd name="T68" fmla="*/ 22 w 22"/>
                <a:gd name="T69" fmla="*/ 0 h 5"/>
                <a:gd name="T70" fmla="*/ 22 w 22"/>
                <a:gd name="T71" fmla="*/ 0 h 5"/>
                <a:gd name="T72" fmla="*/ 22 w 22"/>
                <a:gd name="T73" fmla="*/ 0 h 5"/>
                <a:gd name="T74" fmla="*/ 22 w 22"/>
                <a:gd name="T75" fmla="*/ 5 h 5"/>
                <a:gd name="T76" fmla="*/ 22 w 22"/>
                <a:gd name="T77" fmla="*/ 5 h 5"/>
                <a:gd name="T78" fmla="*/ 16 w 22"/>
                <a:gd name="T79" fmla="*/ 0 h 5"/>
                <a:gd name="T80" fmla="*/ 16 w 22"/>
                <a:gd name="T81" fmla="*/ 5 h 5"/>
                <a:gd name="T82" fmla="*/ 16 w 22"/>
                <a:gd name="T8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5">
                  <a:moveTo>
                    <a:pt x="0" y="5"/>
                  </a:moveTo>
                  <a:lnTo>
                    <a:pt x="5" y="5"/>
                  </a:lnTo>
                  <a:lnTo>
                    <a:pt x="5" y="5"/>
                  </a:lnTo>
                  <a:moveTo>
                    <a:pt x="5" y="5"/>
                  </a:moveTo>
                  <a:lnTo>
                    <a:pt x="5" y="5"/>
                  </a:lnTo>
                  <a:lnTo>
                    <a:pt x="5" y="5"/>
                  </a:lnTo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5" y="0"/>
                  </a:moveTo>
                  <a:lnTo>
                    <a:pt x="5" y="5"/>
                  </a:lnTo>
                  <a:lnTo>
                    <a:pt x="5" y="5"/>
                  </a:lnTo>
                  <a:moveTo>
                    <a:pt x="22" y="5"/>
                  </a:moveTo>
                  <a:lnTo>
                    <a:pt x="16" y="5"/>
                  </a:lnTo>
                  <a:lnTo>
                    <a:pt x="16" y="5"/>
                  </a:lnTo>
                  <a:moveTo>
                    <a:pt x="16" y="5"/>
                  </a:moveTo>
                  <a:lnTo>
                    <a:pt x="16" y="5"/>
                  </a:lnTo>
                  <a:lnTo>
                    <a:pt x="16" y="5"/>
                  </a:lnTo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16" y="0"/>
                  </a:moveTo>
                  <a:lnTo>
                    <a:pt x="22" y="0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5"/>
                  </a:lnTo>
                  <a:lnTo>
                    <a:pt x="22" y="5"/>
                  </a:lnTo>
                  <a:moveTo>
                    <a:pt x="16" y="0"/>
                  </a:moveTo>
                  <a:lnTo>
                    <a:pt x="16" y="5"/>
                  </a:lnTo>
                  <a:lnTo>
                    <a:pt x="16" y="5"/>
                  </a:lnTo>
                </a:path>
              </a:pathLst>
            </a:custGeom>
            <a:noFill/>
            <a:ln w="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08" name="Freeform 191">
              <a:extLst>
                <a:ext uri="{FF2B5EF4-FFF2-40B4-BE49-F238E27FC236}">
                  <a16:creationId xmlns:a16="http://schemas.microsoft.com/office/drawing/2014/main" id="{ADCBF65B-37A3-42A3-934C-51A4A6E4E7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0" y="3207"/>
              <a:ext cx="17" cy="11"/>
            </a:xfrm>
            <a:custGeom>
              <a:avLst/>
              <a:gdLst>
                <a:gd name="T0" fmla="*/ 11 w 17"/>
                <a:gd name="T1" fmla="*/ 6 h 11"/>
                <a:gd name="T2" fmla="*/ 6 w 17"/>
                <a:gd name="T3" fmla="*/ 6 h 11"/>
                <a:gd name="T4" fmla="*/ 6 w 17"/>
                <a:gd name="T5" fmla="*/ 6 h 11"/>
                <a:gd name="T6" fmla="*/ 6 w 17"/>
                <a:gd name="T7" fmla="*/ 6 h 11"/>
                <a:gd name="T8" fmla="*/ 11 w 17"/>
                <a:gd name="T9" fmla="*/ 11 h 11"/>
                <a:gd name="T10" fmla="*/ 11 w 17"/>
                <a:gd name="T11" fmla="*/ 11 h 11"/>
                <a:gd name="T12" fmla="*/ 11 w 17"/>
                <a:gd name="T13" fmla="*/ 11 h 11"/>
                <a:gd name="T14" fmla="*/ 17 w 17"/>
                <a:gd name="T15" fmla="*/ 6 h 11"/>
                <a:gd name="T16" fmla="*/ 17 w 17"/>
                <a:gd name="T17" fmla="*/ 6 h 11"/>
                <a:gd name="T18" fmla="*/ 17 w 17"/>
                <a:gd name="T19" fmla="*/ 6 h 11"/>
                <a:gd name="T20" fmla="*/ 11 w 17"/>
                <a:gd name="T21" fmla="*/ 6 h 11"/>
                <a:gd name="T22" fmla="*/ 11 w 17"/>
                <a:gd name="T23" fmla="*/ 6 h 11"/>
                <a:gd name="T24" fmla="*/ 17 w 17"/>
                <a:gd name="T25" fmla="*/ 6 h 11"/>
                <a:gd name="T26" fmla="*/ 17 w 17"/>
                <a:gd name="T27" fmla="*/ 6 h 11"/>
                <a:gd name="T28" fmla="*/ 17 w 17"/>
                <a:gd name="T29" fmla="*/ 6 h 11"/>
                <a:gd name="T30" fmla="*/ 11 w 17"/>
                <a:gd name="T31" fmla="*/ 11 h 11"/>
                <a:gd name="T32" fmla="*/ 11 w 17"/>
                <a:gd name="T33" fmla="*/ 11 h 11"/>
                <a:gd name="T34" fmla="*/ 11 w 17"/>
                <a:gd name="T35" fmla="*/ 11 h 11"/>
                <a:gd name="T36" fmla="*/ 6 w 17"/>
                <a:gd name="T37" fmla="*/ 6 h 11"/>
                <a:gd name="T38" fmla="*/ 6 w 17"/>
                <a:gd name="T39" fmla="*/ 6 h 11"/>
                <a:gd name="T40" fmla="*/ 6 w 17"/>
                <a:gd name="T41" fmla="*/ 6 h 11"/>
                <a:gd name="T42" fmla="*/ 6 w 17"/>
                <a:gd name="T43" fmla="*/ 6 h 11"/>
                <a:gd name="T44" fmla="*/ 6 w 17"/>
                <a:gd name="T45" fmla="*/ 6 h 11"/>
                <a:gd name="T46" fmla="*/ 6 w 17"/>
                <a:gd name="T47" fmla="*/ 6 h 11"/>
                <a:gd name="T48" fmla="*/ 11 w 17"/>
                <a:gd name="T49" fmla="*/ 6 h 11"/>
                <a:gd name="T50" fmla="*/ 6 w 17"/>
                <a:gd name="T51" fmla="*/ 6 h 11"/>
                <a:gd name="T52" fmla="*/ 6 w 17"/>
                <a:gd name="T53" fmla="*/ 6 h 11"/>
                <a:gd name="T54" fmla="*/ 6 w 17"/>
                <a:gd name="T55" fmla="*/ 6 h 11"/>
                <a:gd name="T56" fmla="*/ 0 w 17"/>
                <a:gd name="T57" fmla="*/ 6 h 11"/>
                <a:gd name="T58" fmla="*/ 0 w 17"/>
                <a:gd name="T59" fmla="*/ 6 h 11"/>
                <a:gd name="T60" fmla="*/ 0 w 17"/>
                <a:gd name="T61" fmla="*/ 6 h 11"/>
                <a:gd name="T62" fmla="*/ 6 w 17"/>
                <a:gd name="T63" fmla="*/ 0 h 11"/>
                <a:gd name="T64" fmla="*/ 6 w 17"/>
                <a:gd name="T65" fmla="*/ 0 h 11"/>
                <a:gd name="T66" fmla="*/ 6 w 17"/>
                <a:gd name="T67" fmla="*/ 0 h 11"/>
                <a:gd name="T68" fmla="*/ 11 w 17"/>
                <a:gd name="T69" fmla="*/ 6 h 11"/>
                <a:gd name="T70" fmla="*/ 11 w 17"/>
                <a:gd name="T71" fmla="*/ 6 h 11"/>
                <a:gd name="T72" fmla="*/ 11 w 17"/>
                <a:gd name="T73" fmla="*/ 6 h 11"/>
                <a:gd name="T74" fmla="*/ 11 w 17"/>
                <a:gd name="T75" fmla="*/ 6 h 11"/>
                <a:gd name="T76" fmla="*/ 11 w 17"/>
                <a:gd name="T77" fmla="*/ 6 h 11"/>
                <a:gd name="T78" fmla="*/ 0 w 17"/>
                <a:gd name="T79" fmla="*/ 6 h 11"/>
                <a:gd name="T80" fmla="*/ 0 w 17"/>
                <a:gd name="T81" fmla="*/ 6 h 11"/>
                <a:gd name="T82" fmla="*/ 0 w 17"/>
                <a:gd name="T83" fmla="*/ 6 h 11"/>
                <a:gd name="T84" fmla="*/ 6 w 17"/>
                <a:gd name="T85" fmla="*/ 6 h 11"/>
                <a:gd name="T86" fmla="*/ 6 w 17"/>
                <a:gd name="T87" fmla="*/ 6 h 11"/>
                <a:gd name="T88" fmla="*/ 6 w 17"/>
                <a:gd name="T8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11">
                  <a:moveTo>
                    <a:pt x="11" y="6"/>
                  </a:moveTo>
                  <a:lnTo>
                    <a:pt x="6" y="6"/>
                  </a:lnTo>
                  <a:lnTo>
                    <a:pt x="6" y="6"/>
                  </a:lnTo>
                  <a:moveTo>
                    <a:pt x="6" y="6"/>
                  </a:moveTo>
                  <a:lnTo>
                    <a:pt x="11" y="11"/>
                  </a:lnTo>
                  <a:lnTo>
                    <a:pt x="11" y="11"/>
                  </a:lnTo>
                  <a:moveTo>
                    <a:pt x="11" y="11"/>
                  </a:moveTo>
                  <a:lnTo>
                    <a:pt x="17" y="6"/>
                  </a:lnTo>
                  <a:lnTo>
                    <a:pt x="17" y="6"/>
                  </a:lnTo>
                  <a:moveTo>
                    <a:pt x="17" y="6"/>
                  </a:moveTo>
                  <a:lnTo>
                    <a:pt x="11" y="6"/>
                  </a:lnTo>
                  <a:lnTo>
                    <a:pt x="11" y="6"/>
                  </a:lnTo>
                  <a:moveTo>
                    <a:pt x="17" y="6"/>
                  </a:moveTo>
                  <a:lnTo>
                    <a:pt x="17" y="6"/>
                  </a:lnTo>
                  <a:lnTo>
                    <a:pt x="17" y="6"/>
                  </a:lnTo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moveTo>
                    <a:pt x="11" y="6"/>
                  </a:moveTo>
                  <a:lnTo>
                    <a:pt x="6" y="6"/>
                  </a:lnTo>
                  <a:lnTo>
                    <a:pt x="6" y="6"/>
                  </a:lnTo>
                  <a:moveTo>
                    <a:pt x="6" y="6"/>
                  </a:moveTo>
                  <a:lnTo>
                    <a:pt x="0" y="6"/>
                  </a:lnTo>
                  <a:lnTo>
                    <a:pt x="0" y="6"/>
                  </a:lnTo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moveTo>
                    <a:pt x="6" y="0"/>
                  </a:moveTo>
                  <a:lnTo>
                    <a:pt x="11" y="6"/>
                  </a:lnTo>
                  <a:lnTo>
                    <a:pt x="11" y="6"/>
                  </a:lnTo>
                  <a:moveTo>
                    <a:pt x="11" y="6"/>
                  </a:moveTo>
                  <a:lnTo>
                    <a:pt x="11" y="6"/>
                  </a:lnTo>
                  <a:lnTo>
                    <a:pt x="11" y="6"/>
                  </a:lnTo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09" name="Freeform 192">
              <a:extLst>
                <a:ext uri="{FF2B5EF4-FFF2-40B4-BE49-F238E27FC236}">
                  <a16:creationId xmlns:a16="http://schemas.microsoft.com/office/drawing/2014/main" id="{B4CCEA4A-064B-4304-B3C0-C5ED8FD59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2" y="3141"/>
              <a:ext cx="17" cy="17"/>
            </a:xfrm>
            <a:custGeom>
              <a:avLst/>
              <a:gdLst>
                <a:gd name="T0" fmla="*/ 6 w 17"/>
                <a:gd name="T1" fmla="*/ 11 h 17"/>
                <a:gd name="T2" fmla="*/ 0 w 17"/>
                <a:gd name="T3" fmla="*/ 17 h 17"/>
                <a:gd name="T4" fmla="*/ 0 w 17"/>
                <a:gd name="T5" fmla="*/ 17 h 17"/>
                <a:gd name="T6" fmla="*/ 0 w 17"/>
                <a:gd name="T7" fmla="*/ 17 h 17"/>
                <a:gd name="T8" fmla="*/ 0 w 17"/>
                <a:gd name="T9" fmla="*/ 17 h 17"/>
                <a:gd name="T10" fmla="*/ 0 w 17"/>
                <a:gd name="T11" fmla="*/ 17 h 17"/>
                <a:gd name="T12" fmla="*/ 0 w 17"/>
                <a:gd name="T13" fmla="*/ 11 h 17"/>
                <a:gd name="T14" fmla="*/ 0 w 17"/>
                <a:gd name="T15" fmla="*/ 11 h 17"/>
                <a:gd name="T16" fmla="*/ 0 w 17"/>
                <a:gd name="T17" fmla="*/ 11 h 17"/>
                <a:gd name="T18" fmla="*/ 0 w 17"/>
                <a:gd name="T19" fmla="*/ 11 h 17"/>
                <a:gd name="T20" fmla="*/ 6 w 17"/>
                <a:gd name="T21" fmla="*/ 6 h 17"/>
                <a:gd name="T22" fmla="*/ 6 w 17"/>
                <a:gd name="T23" fmla="*/ 6 h 17"/>
                <a:gd name="T24" fmla="*/ 6 w 17"/>
                <a:gd name="T25" fmla="*/ 6 h 17"/>
                <a:gd name="T26" fmla="*/ 6 w 17"/>
                <a:gd name="T27" fmla="*/ 6 h 17"/>
                <a:gd name="T28" fmla="*/ 6 w 17"/>
                <a:gd name="T29" fmla="*/ 6 h 17"/>
                <a:gd name="T30" fmla="*/ 6 w 17"/>
                <a:gd name="T31" fmla="*/ 6 h 17"/>
                <a:gd name="T32" fmla="*/ 6 w 17"/>
                <a:gd name="T33" fmla="*/ 11 h 17"/>
                <a:gd name="T34" fmla="*/ 6 w 17"/>
                <a:gd name="T35" fmla="*/ 11 h 17"/>
                <a:gd name="T36" fmla="*/ 0 w 17"/>
                <a:gd name="T37" fmla="*/ 11 h 17"/>
                <a:gd name="T38" fmla="*/ 0 w 17"/>
                <a:gd name="T39" fmla="*/ 17 h 17"/>
                <a:gd name="T40" fmla="*/ 0 w 17"/>
                <a:gd name="T41" fmla="*/ 17 h 17"/>
                <a:gd name="T42" fmla="*/ 17 w 17"/>
                <a:gd name="T43" fmla="*/ 6 h 17"/>
                <a:gd name="T44" fmla="*/ 11 w 17"/>
                <a:gd name="T45" fmla="*/ 11 h 17"/>
                <a:gd name="T46" fmla="*/ 11 w 17"/>
                <a:gd name="T47" fmla="*/ 11 h 17"/>
                <a:gd name="T48" fmla="*/ 11 w 17"/>
                <a:gd name="T49" fmla="*/ 11 h 17"/>
                <a:gd name="T50" fmla="*/ 11 w 17"/>
                <a:gd name="T51" fmla="*/ 11 h 17"/>
                <a:gd name="T52" fmla="*/ 11 w 17"/>
                <a:gd name="T53" fmla="*/ 11 h 17"/>
                <a:gd name="T54" fmla="*/ 11 w 17"/>
                <a:gd name="T55" fmla="*/ 6 h 17"/>
                <a:gd name="T56" fmla="*/ 11 w 17"/>
                <a:gd name="T57" fmla="*/ 6 h 17"/>
                <a:gd name="T58" fmla="*/ 11 w 17"/>
                <a:gd name="T59" fmla="*/ 6 h 17"/>
                <a:gd name="T60" fmla="*/ 11 w 17"/>
                <a:gd name="T61" fmla="*/ 6 h 17"/>
                <a:gd name="T62" fmla="*/ 17 w 17"/>
                <a:gd name="T63" fmla="*/ 0 h 17"/>
                <a:gd name="T64" fmla="*/ 17 w 17"/>
                <a:gd name="T65" fmla="*/ 0 h 17"/>
                <a:gd name="T66" fmla="*/ 17 w 17"/>
                <a:gd name="T67" fmla="*/ 0 h 17"/>
                <a:gd name="T68" fmla="*/ 17 w 17"/>
                <a:gd name="T69" fmla="*/ 0 h 17"/>
                <a:gd name="T70" fmla="*/ 17 w 17"/>
                <a:gd name="T71" fmla="*/ 0 h 17"/>
                <a:gd name="T72" fmla="*/ 17 w 17"/>
                <a:gd name="T73" fmla="*/ 0 h 17"/>
                <a:gd name="T74" fmla="*/ 17 w 17"/>
                <a:gd name="T75" fmla="*/ 6 h 17"/>
                <a:gd name="T76" fmla="*/ 17 w 17"/>
                <a:gd name="T77" fmla="*/ 6 h 17"/>
                <a:gd name="T78" fmla="*/ 11 w 17"/>
                <a:gd name="T79" fmla="*/ 6 h 17"/>
                <a:gd name="T80" fmla="*/ 11 w 17"/>
                <a:gd name="T81" fmla="*/ 11 h 17"/>
                <a:gd name="T82" fmla="*/ 11 w 17"/>
                <a:gd name="T8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17">
                  <a:moveTo>
                    <a:pt x="6" y="11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11"/>
                  </a:moveTo>
                  <a:lnTo>
                    <a:pt x="6" y="6"/>
                  </a:lnTo>
                  <a:lnTo>
                    <a:pt x="6" y="6"/>
                  </a:lnTo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moveTo>
                    <a:pt x="6" y="6"/>
                  </a:moveTo>
                  <a:lnTo>
                    <a:pt x="6" y="11"/>
                  </a:lnTo>
                  <a:lnTo>
                    <a:pt x="6" y="11"/>
                  </a:lnTo>
                  <a:moveTo>
                    <a:pt x="0" y="11"/>
                  </a:moveTo>
                  <a:lnTo>
                    <a:pt x="0" y="17"/>
                  </a:lnTo>
                  <a:lnTo>
                    <a:pt x="0" y="17"/>
                  </a:lnTo>
                  <a:moveTo>
                    <a:pt x="17" y="6"/>
                  </a:moveTo>
                  <a:lnTo>
                    <a:pt x="11" y="11"/>
                  </a:lnTo>
                  <a:lnTo>
                    <a:pt x="11" y="11"/>
                  </a:lnTo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moveTo>
                    <a:pt x="11" y="6"/>
                  </a:moveTo>
                  <a:lnTo>
                    <a:pt x="11" y="6"/>
                  </a:lnTo>
                  <a:lnTo>
                    <a:pt x="11" y="6"/>
                  </a:lnTo>
                  <a:moveTo>
                    <a:pt x="11" y="6"/>
                  </a:moveTo>
                  <a:lnTo>
                    <a:pt x="17" y="0"/>
                  </a:lnTo>
                  <a:lnTo>
                    <a:pt x="17" y="0"/>
                  </a:lnTo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moveTo>
                    <a:pt x="17" y="0"/>
                  </a:moveTo>
                  <a:lnTo>
                    <a:pt x="17" y="6"/>
                  </a:lnTo>
                  <a:lnTo>
                    <a:pt x="17" y="6"/>
                  </a:lnTo>
                  <a:moveTo>
                    <a:pt x="11" y="6"/>
                  </a:moveTo>
                  <a:lnTo>
                    <a:pt x="11" y="11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10" name="Freeform 193">
              <a:extLst>
                <a:ext uri="{FF2B5EF4-FFF2-40B4-BE49-F238E27FC236}">
                  <a16:creationId xmlns:a16="http://schemas.microsoft.com/office/drawing/2014/main" id="{D0B3CDC1-BA34-41BA-A600-063661339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5" y="1515"/>
              <a:ext cx="1492" cy="1637"/>
            </a:xfrm>
            <a:custGeom>
              <a:avLst/>
              <a:gdLst>
                <a:gd name="T0" fmla="*/ 1481 w 1492"/>
                <a:gd name="T1" fmla="*/ 1637 h 1637"/>
                <a:gd name="T2" fmla="*/ 1486 w 1492"/>
                <a:gd name="T3" fmla="*/ 1632 h 1637"/>
                <a:gd name="T4" fmla="*/ 1486 w 1492"/>
                <a:gd name="T5" fmla="*/ 1632 h 1637"/>
                <a:gd name="T6" fmla="*/ 1486 w 1492"/>
                <a:gd name="T7" fmla="*/ 1632 h 1637"/>
                <a:gd name="T8" fmla="*/ 1492 w 1492"/>
                <a:gd name="T9" fmla="*/ 1637 h 1637"/>
                <a:gd name="T10" fmla="*/ 1492 w 1492"/>
                <a:gd name="T11" fmla="*/ 1637 h 1637"/>
                <a:gd name="T12" fmla="*/ 1492 w 1492"/>
                <a:gd name="T13" fmla="*/ 1637 h 1637"/>
                <a:gd name="T14" fmla="*/ 1486 w 1492"/>
                <a:gd name="T15" fmla="*/ 1637 h 1637"/>
                <a:gd name="T16" fmla="*/ 1486 w 1492"/>
                <a:gd name="T17" fmla="*/ 1637 h 1637"/>
                <a:gd name="T18" fmla="*/ 1486 w 1492"/>
                <a:gd name="T19" fmla="*/ 1637 h 1637"/>
                <a:gd name="T20" fmla="*/ 1481 w 1492"/>
                <a:gd name="T21" fmla="*/ 1637 h 1637"/>
                <a:gd name="T22" fmla="*/ 1481 w 1492"/>
                <a:gd name="T23" fmla="*/ 1637 h 1637"/>
                <a:gd name="T24" fmla="*/ 1481 w 1492"/>
                <a:gd name="T25" fmla="*/ 1637 h 1637"/>
                <a:gd name="T26" fmla="*/ 1481 w 1492"/>
                <a:gd name="T27" fmla="*/ 1637 h 1637"/>
                <a:gd name="T28" fmla="*/ 1481 w 1492"/>
                <a:gd name="T29" fmla="*/ 1637 h 1637"/>
                <a:gd name="T30" fmla="*/ 1486 w 1492"/>
                <a:gd name="T31" fmla="*/ 1637 h 1637"/>
                <a:gd name="T32" fmla="*/ 1486 w 1492"/>
                <a:gd name="T33" fmla="*/ 1637 h 1637"/>
                <a:gd name="T34" fmla="*/ 1486 w 1492"/>
                <a:gd name="T35" fmla="*/ 1637 h 1637"/>
                <a:gd name="T36" fmla="*/ 1492 w 1492"/>
                <a:gd name="T37" fmla="*/ 1637 h 1637"/>
                <a:gd name="T38" fmla="*/ 1492 w 1492"/>
                <a:gd name="T39" fmla="*/ 1637 h 1637"/>
                <a:gd name="T40" fmla="*/ 1492 w 1492"/>
                <a:gd name="T41" fmla="*/ 1637 h 1637"/>
                <a:gd name="T42" fmla="*/ 1481 w 1492"/>
                <a:gd name="T43" fmla="*/ 1637 h 1637"/>
                <a:gd name="T44" fmla="*/ 1481 w 1492"/>
                <a:gd name="T45" fmla="*/ 1637 h 1637"/>
                <a:gd name="T46" fmla="*/ 1481 w 1492"/>
                <a:gd name="T47" fmla="*/ 1637 h 1637"/>
                <a:gd name="T48" fmla="*/ 1481 w 1492"/>
                <a:gd name="T49" fmla="*/ 1637 h 1637"/>
                <a:gd name="T50" fmla="*/ 1486 w 1492"/>
                <a:gd name="T51" fmla="*/ 1632 h 1637"/>
                <a:gd name="T52" fmla="*/ 1486 w 1492"/>
                <a:gd name="T53" fmla="*/ 1632 h 1637"/>
                <a:gd name="T54" fmla="*/ 1486 w 1492"/>
                <a:gd name="T55" fmla="*/ 1632 h 1637"/>
                <a:gd name="T56" fmla="*/ 1481 w 1492"/>
                <a:gd name="T57" fmla="*/ 1632 h 1637"/>
                <a:gd name="T58" fmla="*/ 1481 w 1492"/>
                <a:gd name="T59" fmla="*/ 1632 h 1637"/>
                <a:gd name="T60" fmla="*/ 1481 w 1492"/>
                <a:gd name="T61" fmla="*/ 1632 h 1637"/>
                <a:gd name="T62" fmla="*/ 1481 w 1492"/>
                <a:gd name="T63" fmla="*/ 1632 h 1637"/>
                <a:gd name="T64" fmla="*/ 1481 w 1492"/>
                <a:gd name="T65" fmla="*/ 1632 h 1637"/>
                <a:gd name="T66" fmla="*/ 1481 w 1492"/>
                <a:gd name="T67" fmla="*/ 1632 h 1637"/>
                <a:gd name="T68" fmla="*/ 1481 w 1492"/>
                <a:gd name="T69" fmla="*/ 1637 h 1637"/>
                <a:gd name="T70" fmla="*/ 1481 w 1492"/>
                <a:gd name="T71" fmla="*/ 1637 h 1637"/>
                <a:gd name="T72" fmla="*/ 1481 w 1492"/>
                <a:gd name="T73" fmla="*/ 1637 h 1637"/>
                <a:gd name="T74" fmla="*/ 1481 w 1492"/>
                <a:gd name="T75" fmla="*/ 1637 h 1637"/>
                <a:gd name="T76" fmla="*/ 1481 w 1492"/>
                <a:gd name="T77" fmla="*/ 1637 h 1637"/>
                <a:gd name="T78" fmla="*/ 1481 w 1492"/>
                <a:gd name="T79" fmla="*/ 1632 h 1637"/>
                <a:gd name="T80" fmla="*/ 1481 w 1492"/>
                <a:gd name="T81" fmla="*/ 1632 h 1637"/>
                <a:gd name="T82" fmla="*/ 1481 w 1492"/>
                <a:gd name="T83" fmla="*/ 1632 h 1637"/>
                <a:gd name="T84" fmla="*/ 1486 w 1492"/>
                <a:gd name="T85" fmla="*/ 1632 h 1637"/>
                <a:gd name="T86" fmla="*/ 1486 w 1492"/>
                <a:gd name="T87" fmla="*/ 1632 h 1637"/>
                <a:gd name="T88" fmla="*/ 1486 w 1492"/>
                <a:gd name="T89" fmla="*/ 1632 h 1637"/>
                <a:gd name="T90" fmla="*/ 0 w 1492"/>
                <a:gd name="T91" fmla="*/ 0 h 1637"/>
                <a:gd name="T92" fmla="*/ 0 w 1492"/>
                <a:gd name="T93" fmla="*/ 0 h 1637"/>
                <a:gd name="T94" fmla="*/ 0 w 1492"/>
                <a:gd name="T95" fmla="*/ 0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2" h="1637">
                  <a:moveTo>
                    <a:pt x="1481" y="1637"/>
                  </a:moveTo>
                  <a:lnTo>
                    <a:pt x="1486" y="1632"/>
                  </a:lnTo>
                  <a:lnTo>
                    <a:pt x="1486" y="1632"/>
                  </a:lnTo>
                  <a:moveTo>
                    <a:pt x="1486" y="1632"/>
                  </a:moveTo>
                  <a:lnTo>
                    <a:pt x="1492" y="1637"/>
                  </a:lnTo>
                  <a:lnTo>
                    <a:pt x="1492" y="1637"/>
                  </a:lnTo>
                  <a:moveTo>
                    <a:pt x="1492" y="1637"/>
                  </a:moveTo>
                  <a:lnTo>
                    <a:pt x="1486" y="1637"/>
                  </a:lnTo>
                  <a:lnTo>
                    <a:pt x="1486" y="1637"/>
                  </a:lnTo>
                  <a:moveTo>
                    <a:pt x="1486" y="1637"/>
                  </a:moveTo>
                  <a:lnTo>
                    <a:pt x="1481" y="1637"/>
                  </a:lnTo>
                  <a:lnTo>
                    <a:pt x="1481" y="1637"/>
                  </a:lnTo>
                  <a:moveTo>
                    <a:pt x="1481" y="1637"/>
                  </a:moveTo>
                  <a:lnTo>
                    <a:pt x="1481" y="1637"/>
                  </a:lnTo>
                  <a:lnTo>
                    <a:pt x="1481" y="1637"/>
                  </a:lnTo>
                  <a:moveTo>
                    <a:pt x="1486" y="1637"/>
                  </a:moveTo>
                  <a:lnTo>
                    <a:pt x="1486" y="1637"/>
                  </a:lnTo>
                  <a:lnTo>
                    <a:pt x="1486" y="1637"/>
                  </a:lnTo>
                  <a:moveTo>
                    <a:pt x="1492" y="1637"/>
                  </a:moveTo>
                  <a:lnTo>
                    <a:pt x="1492" y="1637"/>
                  </a:lnTo>
                  <a:lnTo>
                    <a:pt x="1492" y="1637"/>
                  </a:lnTo>
                  <a:moveTo>
                    <a:pt x="1481" y="1637"/>
                  </a:moveTo>
                  <a:lnTo>
                    <a:pt x="1481" y="1637"/>
                  </a:lnTo>
                  <a:lnTo>
                    <a:pt x="1481" y="1637"/>
                  </a:lnTo>
                  <a:moveTo>
                    <a:pt x="1481" y="1637"/>
                  </a:moveTo>
                  <a:lnTo>
                    <a:pt x="1486" y="1632"/>
                  </a:lnTo>
                  <a:lnTo>
                    <a:pt x="1486" y="1632"/>
                  </a:lnTo>
                  <a:moveTo>
                    <a:pt x="1486" y="1632"/>
                  </a:moveTo>
                  <a:lnTo>
                    <a:pt x="1481" y="1632"/>
                  </a:lnTo>
                  <a:lnTo>
                    <a:pt x="1481" y="1632"/>
                  </a:lnTo>
                  <a:moveTo>
                    <a:pt x="1481" y="1632"/>
                  </a:moveTo>
                  <a:lnTo>
                    <a:pt x="1481" y="1632"/>
                  </a:lnTo>
                  <a:lnTo>
                    <a:pt x="1481" y="1632"/>
                  </a:lnTo>
                  <a:moveTo>
                    <a:pt x="1481" y="1632"/>
                  </a:moveTo>
                  <a:lnTo>
                    <a:pt x="1481" y="1637"/>
                  </a:lnTo>
                  <a:lnTo>
                    <a:pt x="1481" y="1637"/>
                  </a:lnTo>
                  <a:moveTo>
                    <a:pt x="1481" y="1637"/>
                  </a:moveTo>
                  <a:lnTo>
                    <a:pt x="1481" y="1637"/>
                  </a:lnTo>
                  <a:lnTo>
                    <a:pt x="1481" y="1637"/>
                  </a:lnTo>
                  <a:moveTo>
                    <a:pt x="1481" y="1632"/>
                  </a:moveTo>
                  <a:lnTo>
                    <a:pt x="1481" y="1632"/>
                  </a:lnTo>
                  <a:lnTo>
                    <a:pt x="1481" y="1632"/>
                  </a:lnTo>
                  <a:moveTo>
                    <a:pt x="1486" y="1632"/>
                  </a:moveTo>
                  <a:lnTo>
                    <a:pt x="1486" y="1632"/>
                  </a:lnTo>
                  <a:lnTo>
                    <a:pt x="1486" y="163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11" name="Freeform 194">
              <a:extLst>
                <a:ext uri="{FF2B5EF4-FFF2-40B4-BE49-F238E27FC236}">
                  <a16:creationId xmlns:a16="http://schemas.microsoft.com/office/drawing/2014/main" id="{94D33D98-FB4C-4A5B-8511-1C5583935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" y="2816"/>
              <a:ext cx="1156" cy="176"/>
            </a:xfrm>
            <a:custGeom>
              <a:avLst/>
              <a:gdLst>
                <a:gd name="T0" fmla="*/ 859 w 1156"/>
                <a:gd name="T1" fmla="*/ 176 h 176"/>
                <a:gd name="T2" fmla="*/ 859 w 1156"/>
                <a:gd name="T3" fmla="*/ 176 h 176"/>
                <a:gd name="T4" fmla="*/ 859 w 1156"/>
                <a:gd name="T5" fmla="*/ 176 h 176"/>
                <a:gd name="T6" fmla="*/ 859 w 1156"/>
                <a:gd name="T7" fmla="*/ 171 h 176"/>
                <a:gd name="T8" fmla="*/ 859 w 1156"/>
                <a:gd name="T9" fmla="*/ 171 h 176"/>
                <a:gd name="T10" fmla="*/ 865 w 1156"/>
                <a:gd name="T11" fmla="*/ 165 h 176"/>
                <a:gd name="T12" fmla="*/ 865 w 1156"/>
                <a:gd name="T13" fmla="*/ 165 h 176"/>
                <a:gd name="T14" fmla="*/ 865 w 1156"/>
                <a:gd name="T15" fmla="*/ 165 h 176"/>
                <a:gd name="T16" fmla="*/ 865 w 1156"/>
                <a:gd name="T17" fmla="*/ 171 h 176"/>
                <a:gd name="T18" fmla="*/ 859 w 1156"/>
                <a:gd name="T19" fmla="*/ 176 h 176"/>
                <a:gd name="T20" fmla="*/ 876 w 1156"/>
                <a:gd name="T21" fmla="*/ 171 h 176"/>
                <a:gd name="T22" fmla="*/ 870 w 1156"/>
                <a:gd name="T23" fmla="*/ 171 h 176"/>
                <a:gd name="T24" fmla="*/ 870 w 1156"/>
                <a:gd name="T25" fmla="*/ 171 h 176"/>
                <a:gd name="T26" fmla="*/ 870 w 1156"/>
                <a:gd name="T27" fmla="*/ 165 h 176"/>
                <a:gd name="T28" fmla="*/ 870 w 1156"/>
                <a:gd name="T29" fmla="*/ 165 h 176"/>
                <a:gd name="T30" fmla="*/ 876 w 1156"/>
                <a:gd name="T31" fmla="*/ 165 h 176"/>
                <a:gd name="T32" fmla="*/ 876 w 1156"/>
                <a:gd name="T33" fmla="*/ 165 h 176"/>
                <a:gd name="T34" fmla="*/ 876 w 1156"/>
                <a:gd name="T35" fmla="*/ 165 h 176"/>
                <a:gd name="T36" fmla="*/ 876 w 1156"/>
                <a:gd name="T37" fmla="*/ 171 h 176"/>
                <a:gd name="T38" fmla="*/ 870 w 1156"/>
                <a:gd name="T39" fmla="*/ 165 h 176"/>
                <a:gd name="T40" fmla="*/ 870 w 1156"/>
                <a:gd name="T41" fmla="*/ 171 h 176"/>
                <a:gd name="T42" fmla="*/ 1145 w 1156"/>
                <a:gd name="T43" fmla="*/ 16 h 176"/>
                <a:gd name="T44" fmla="*/ 1145 w 1156"/>
                <a:gd name="T45" fmla="*/ 16 h 176"/>
                <a:gd name="T46" fmla="*/ 1145 w 1156"/>
                <a:gd name="T47" fmla="*/ 16 h 176"/>
                <a:gd name="T48" fmla="*/ 1145 w 1156"/>
                <a:gd name="T49" fmla="*/ 11 h 176"/>
                <a:gd name="T50" fmla="*/ 1145 w 1156"/>
                <a:gd name="T51" fmla="*/ 11 h 176"/>
                <a:gd name="T52" fmla="*/ 1151 w 1156"/>
                <a:gd name="T53" fmla="*/ 5 h 176"/>
                <a:gd name="T54" fmla="*/ 1151 w 1156"/>
                <a:gd name="T55" fmla="*/ 5 h 176"/>
                <a:gd name="T56" fmla="*/ 1151 w 1156"/>
                <a:gd name="T57" fmla="*/ 5 h 176"/>
                <a:gd name="T58" fmla="*/ 1151 w 1156"/>
                <a:gd name="T59" fmla="*/ 11 h 176"/>
                <a:gd name="T60" fmla="*/ 1145 w 1156"/>
                <a:gd name="T61" fmla="*/ 16 h 176"/>
                <a:gd name="T62" fmla="*/ 1156 w 1156"/>
                <a:gd name="T63" fmla="*/ 5 h 176"/>
                <a:gd name="T64" fmla="*/ 1151 w 1156"/>
                <a:gd name="T65" fmla="*/ 11 h 176"/>
                <a:gd name="T66" fmla="*/ 1151 w 1156"/>
                <a:gd name="T67" fmla="*/ 11 h 176"/>
                <a:gd name="T68" fmla="*/ 1151 w 1156"/>
                <a:gd name="T69" fmla="*/ 5 h 176"/>
                <a:gd name="T70" fmla="*/ 1151 w 1156"/>
                <a:gd name="T71" fmla="*/ 5 h 176"/>
                <a:gd name="T72" fmla="*/ 1156 w 1156"/>
                <a:gd name="T73" fmla="*/ 0 h 176"/>
                <a:gd name="T74" fmla="*/ 1156 w 1156"/>
                <a:gd name="T75" fmla="*/ 0 h 176"/>
                <a:gd name="T76" fmla="*/ 1156 w 1156"/>
                <a:gd name="T77" fmla="*/ 0 h 176"/>
                <a:gd name="T78" fmla="*/ 1156 w 1156"/>
                <a:gd name="T79" fmla="*/ 5 h 176"/>
                <a:gd name="T80" fmla="*/ 1151 w 1156"/>
                <a:gd name="T81" fmla="*/ 5 h 176"/>
                <a:gd name="T82" fmla="*/ 1151 w 1156"/>
                <a:gd name="T83" fmla="*/ 11 h 176"/>
                <a:gd name="T84" fmla="*/ 6 w 1156"/>
                <a:gd name="T85" fmla="*/ 39 h 176"/>
                <a:gd name="T86" fmla="*/ 6 w 1156"/>
                <a:gd name="T87" fmla="*/ 39 h 176"/>
                <a:gd name="T88" fmla="*/ 11 w 1156"/>
                <a:gd name="T89" fmla="*/ 44 h 176"/>
                <a:gd name="T90" fmla="*/ 6 w 1156"/>
                <a:gd name="T91" fmla="*/ 44 h 176"/>
                <a:gd name="T92" fmla="*/ 0 w 1156"/>
                <a:gd name="T93" fmla="*/ 33 h 176"/>
                <a:gd name="T94" fmla="*/ 0 w 1156"/>
                <a:gd name="T95" fmla="*/ 33 h 176"/>
                <a:gd name="T96" fmla="*/ 0 w 1156"/>
                <a:gd name="T97" fmla="*/ 39 h 176"/>
                <a:gd name="T98" fmla="*/ 0 w 1156"/>
                <a:gd name="T99" fmla="*/ 33 h 176"/>
                <a:gd name="T100" fmla="*/ 0 w 1156"/>
                <a:gd name="T101" fmla="*/ 3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6" h="176">
                  <a:moveTo>
                    <a:pt x="865" y="171"/>
                  </a:moveTo>
                  <a:lnTo>
                    <a:pt x="859" y="176"/>
                  </a:lnTo>
                  <a:lnTo>
                    <a:pt x="859" y="176"/>
                  </a:lnTo>
                  <a:moveTo>
                    <a:pt x="859" y="176"/>
                  </a:moveTo>
                  <a:lnTo>
                    <a:pt x="859" y="176"/>
                  </a:lnTo>
                  <a:lnTo>
                    <a:pt x="859" y="176"/>
                  </a:lnTo>
                  <a:moveTo>
                    <a:pt x="859" y="171"/>
                  </a:moveTo>
                  <a:lnTo>
                    <a:pt x="859" y="171"/>
                  </a:lnTo>
                  <a:lnTo>
                    <a:pt x="859" y="171"/>
                  </a:lnTo>
                  <a:moveTo>
                    <a:pt x="859" y="171"/>
                  </a:moveTo>
                  <a:lnTo>
                    <a:pt x="865" y="165"/>
                  </a:lnTo>
                  <a:lnTo>
                    <a:pt x="865" y="165"/>
                  </a:lnTo>
                  <a:moveTo>
                    <a:pt x="865" y="165"/>
                  </a:moveTo>
                  <a:lnTo>
                    <a:pt x="865" y="165"/>
                  </a:lnTo>
                  <a:lnTo>
                    <a:pt x="865" y="165"/>
                  </a:lnTo>
                  <a:moveTo>
                    <a:pt x="865" y="165"/>
                  </a:moveTo>
                  <a:lnTo>
                    <a:pt x="865" y="171"/>
                  </a:lnTo>
                  <a:lnTo>
                    <a:pt x="865" y="171"/>
                  </a:lnTo>
                  <a:moveTo>
                    <a:pt x="859" y="171"/>
                  </a:moveTo>
                  <a:lnTo>
                    <a:pt x="859" y="176"/>
                  </a:lnTo>
                  <a:lnTo>
                    <a:pt x="859" y="176"/>
                  </a:lnTo>
                  <a:moveTo>
                    <a:pt x="876" y="171"/>
                  </a:moveTo>
                  <a:lnTo>
                    <a:pt x="870" y="171"/>
                  </a:lnTo>
                  <a:lnTo>
                    <a:pt x="870" y="171"/>
                  </a:lnTo>
                  <a:moveTo>
                    <a:pt x="870" y="171"/>
                  </a:moveTo>
                  <a:lnTo>
                    <a:pt x="870" y="171"/>
                  </a:lnTo>
                  <a:lnTo>
                    <a:pt x="870" y="171"/>
                  </a:lnTo>
                  <a:moveTo>
                    <a:pt x="870" y="165"/>
                  </a:moveTo>
                  <a:lnTo>
                    <a:pt x="870" y="165"/>
                  </a:lnTo>
                  <a:lnTo>
                    <a:pt x="870" y="165"/>
                  </a:lnTo>
                  <a:moveTo>
                    <a:pt x="870" y="165"/>
                  </a:moveTo>
                  <a:lnTo>
                    <a:pt x="876" y="165"/>
                  </a:lnTo>
                  <a:lnTo>
                    <a:pt x="876" y="165"/>
                  </a:lnTo>
                  <a:moveTo>
                    <a:pt x="876" y="165"/>
                  </a:moveTo>
                  <a:lnTo>
                    <a:pt x="876" y="165"/>
                  </a:lnTo>
                  <a:lnTo>
                    <a:pt x="876" y="165"/>
                  </a:lnTo>
                  <a:moveTo>
                    <a:pt x="876" y="165"/>
                  </a:moveTo>
                  <a:lnTo>
                    <a:pt x="876" y="171"/>
                  </a:lnTo>
                  <a:lnTo>
                    <a:pt x="876" y="171"/>
                  </a:lnTo>
                  <a:moveTo>
                    <a:pt x="870" y="165"/>
                  </a:moveTo>
                  <a:lnTo>
                    <a:pt x="870" y="171"/>
                  </a:lnTo>
                  <a:lnTo>
                    <a:pt x="870" y="171"/>
                  </a:lnTo>
                  <a:moveTo>
                    <a:pt x="1151" y="11"/>
                  </a:moveTo>
                  <a:lnTo>
                    <a:pt x="1145" y="16"/>
                  </a:lnTo>
                  <a:lnTo>
                    <a:pt x="1145" y="16"/>
                  </a:lnTo>
                  <a:moveTo>
                    <a:pt x="1145" y="16"/>
                  </a:moveTo>
                  <a:lnTo>
                    <a:pt x="1145" y="16"/>
                  </a:lnTo>
                  <a:lnTo>
                    <a:pt x="1145" y="16"/>
                  </a:lnTo>
                  <a:moveTo>
                    <a:pt x="1145" y="11"/>
                  </a:moveTo>
                  <a:lnTo>
                    <a:pt x="1145" y="11"/>
                  </a:lnTo>
                  <a:lnTo>
                    <a:pt x="1145" y="11"/>
                  </a:lnTo>
                  <a:moveTo>
                    <a:pt x="1145" y="11"/>
                  </a:moveTo>
                  <a:lnTo>
                    <a:pt x="1151" y="5"/>
                  </a:lnTo>
                  <a:lnTo>
                    <a:pt x="1151" y="5"/>
                  </a:lnTo>
                  <a:moveTo>
                    <a:pt x="1151" y="5"/>
                  </a:moveTo>
                  <a:lnTo>
                    <a:pt x="1151" y="5"/>
                  </a:lnTo>
                  <a:lnTo>
                    <a:pt x="1151" y="5"/>
                  </a:lnTo>
                  <a:moveTo>
                    <a:pt x="1151" y="5"/>
                  </a:moveTo>
                  <a:lnTo>
                    <a:pt x="1151" y="11"/>
                  </a:lnTo>
                  <a:lnTo>
                    <a:pt x="1151" y="11"/>
                  </a:lnTo>
                  <a:moveTo>
                    <a:pt x="1145" y="11"/>
                  </a:moveTo>
                  <a:lnTo>
                    <a:pt x="1145" y="16"/>
                  </a:lnTo>
                  <a:lnTo>
                    <a:pt x="1145" y="16"/>
                  </a:lnTo>
                  <a:moveTo>
                    <a:pt x="1156" y="5"/>
                  </a:moveTo>
                  <a:lnTo>
                    <a:pt x="1151" y="11"/>
                  </a:lnTo>
                  <a:lnTo>
                    <a:pt x="1151" y="11"/>
                  </a:lnTo>
                  <a:moveTo>
                    <a:pt x="1151" y="11"/>
                  </a:moveTo>
                  <a:lnTo>
                    <a:pt x="1151" y="11"/>
                  </a:lnTo>
                  <a:lnTo>
                    <a:pt x="1151" y="11"/>
                  </a:lnTo>
                  <a:moveTo>
                    <a:pt x="1151" y="5"/>
                  </a:moveTo>
                  <a:lnTo>
                    <a:pt x="1151" y="5"/>
                  </a:lnTo>
                  <a:lnTo>
                    <a:pt x="1151" y="5"/>
                  </a:lnTo>
                  <a:moveTo>
                    <a:pt x="1151" y="5"/>
                  </a:moveTo>
                  <a:lnTo>
                    <a:pt x="1156" y="0"/>
                  </a:lnTo>
                  <a:lnTo>
                    <a:pt x="1156" y="0"/>
                  </a:lnTo>
                  <a:moveTo>
                    <a:pt x="1156" y="0"/>
                  </a:moveTo>
                  <a:lnTo>
                    <a:pt x="1156" y="0"/>
                  </a:lnTo>
                  <a:lnTo>
                    <a:pt x="1156" y="0"/>
                  </a:lnTo>
                  <a:moveTo>
                    <a:pt x="1156" y="0"/>
                  </a:moveTo>
                  <a:lnTo>
                    <a:pt x="1156" y="5"/>
                  </a:lnTo>
                  <a:lnTo>
                    <a:pt x="1156" y="5"/>
                  </a:lnTo>
                  <a:moveTo>
                    <a:pt x="1151" y="5"/>
                  </a:moveTo>
                  <a:lnTo>
                    <a:pt x="1151" y="11"/>
                  </a:lnTo>
                  <a:lnTo>
                    <a:pt x="1151" y="11"/>
                  </a:lnTo>
                  <a:moveTo>
                    <a:pt x="6" y="39"/>
                  </a:moveTo>
                  <a:lnTo>
                    <a:pt x="6" y="39"/>
                  </a:lnTo>
                  <a:lnTo>
                    <a:pt x="6" y="39"/>
                  </a:lnTo>
                  <a:moveTo>
                    <a:pt x="6" y="39"/>
                  </a:moveTo>
                  <a:lnTo>
                    <a:pt x="11" y="44"/>
                  </a:lnTo>
                  <a:lnTo>
                    <a:pt x="11" y="44"/>
                  </a:lnTo>
                  <a:moveTo>
                    <a:pt x="6" y="39"/>
                  </a:moveTo>
                  <a:lnTo>
                    <a:pt x="6" y="44"/>
                  </a:lnTo>
                  <a:lnTo>
                    <a:pt x="6" y="44"/>
                  </a:lnTo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moveTo>
                    <a:pt x="0" y="33"/>
                  </a:moveTo>
                  <a:lnTo>
                    <a:pt x="0" y="39"/>
                  </a:lnTo>
                  <a:lnTo>
                    <a:pt x="0" y="39"/>
                  </a:lnTo>
                  <a:moveTo>
                    <a:pt x="0" y="33"/>
                  </a:moveTo>
                  <a:lnTo>
                    <a:pt x="0" y="39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12" name="Freeform 195">
              <a:extLst>
                <a:ext uri="{FF2B5EF4-FFF2-40B4-BE49-F238E27FC236}">
                  <a16:creationId xmlns:a16="http://schemas.microsoft.com/office/drawing/2014/main" id="{FACDF911-AB8C-47AE-AF44-706B25BBC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2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13" name="Freeform 196">
              <a:extLst>
                <a:ext uri="{FF2B5EF4-FFF2-40B4-BE49-F238E27FC236}">
                  <a16:creationId xmlns:a16="http://schemas.microsoft.com/office/drawing/2014/main" id="{E7E8E1D8-4BD9-450C-9D4B-F7A6951519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8" y="2656"/>
              <a:ext cx="1723" cy="39"/>
            </a:xfrm>
            <a:custGeom>
              <a:avLst/>
              <a:gdLst>
                <a:gd name="T0" fmla="*/ 1712 w 1723"/>
                <a:gd name="T1" fmla="*/ 11 h 39"/>
                <a:gd name="T2" fmla="*/ 1712 w 1723"/>
                <a:gd name="T3" fmla="*/ 11 h 39"/>
                <a:gd name="T4" fmla="*/ 1712 w 1723"/>
                <a:gd name="T5" fmla="*/ 11 h 39"/>
                <a:gd name="T6" fmla="*/ 1712 w 1723"/>
                <a:gd name="T7" fmla="*/ 6 h 39"/>
                <a:gd name="T8" fmla="*/ 1712 w 1723"/>
                <a:gd name="T9" fmla="*/ 6 h 39"/>
                <a:gd name="T10" fmla="*/ 1718 w 1723"/>
                <a:gd name="T11" fmla="*/ 0 h 39"/>
                <a:gd name="T12" fmla="*/ 1718 w 1723"/>
                <a:gd name="T13" fmla="*/ 0 h 39"/>
                <a:gd name="T14" fmla="*/ 1718 w 1723"/>
                <a:gd name="T15" fmla="*/ 0 h 39"/>
                <a:gd name="T16" fmla="*/ 1718 w 1723"/>
                <a:gd name="T17" fmla="*/ 6 h 39"/>
                <a:gd name="T18" fmla="*/ 1712 w 1723"/>
                <a:gd name="T19" fmla="*/ 11 h 39"/>
                <a:gd name="T20" fmla="*/ 1723 w 1723"/>
                <a:gd name="T21" fmla="*/ 0 h 39"/>
                <a:gd name="T22" fmla="*/ 1718 w 1723"/>
                <a:gd name="T23" fmla="*/ 6 h 39"/>
                <a:gd name="T24" fmla="*/ 1718 w 1723"/>
                <a:gd name="T25" fmla="*/ 6 h 39"/>
                <a:gd name="T26" fmla="*/ 1718 w 1723"/>
                <a:gd name="T27" fmla="*/ 0 h 39"/>
                <a:gd name="T28" fmla="*/ 1718 w 1723"/>
                <a:gd name="T29" fmla="*/ 0 h 39"/>
                <a:gd name="T30" fmla="*/ 1723 w 1723"/>
                <a:gd name="T31" fmla="*/ 0 h 39"/>
                <a:gd name="T32" fmla="*/ 1723 w 1723"/>
                <a:gd name="T33" fmla="*/ 0 h 39"/>
                <a:gd name="T34" fmla="*/ 1723 w 1723"/>
                <a:gd name="T35" fmla="*/ 0 h 39"/>
                <a:gd name="T36" fmla="*/ 1723 w 1723"/>
                <a:gd name="T37" fmla="*/ 0 h 39"/>
                <a:gd name="T38" fmla="*/ 1718 w 1723"/>
                <a:gd name="T39" fmla="*/ 0 h 39"/>
                <a:gd name="T40" fmla="*/ 1718 w 1723"/>
                <a:gd name="T41" fmla="*/ 6 h 39"/>
                <a:gd name="T42" fmla="*/ 11 w 1723"/>
                <a:gd name="T43" fmla="*/ 39 h 39"/>
                <a:gd name="T44" fmla="*/ 11 w 1723"/>
                <a:gd name="T45" fmla="*/ 39 h 39"/>
                <a:gd name="T46" fmla="*/ 16 w 1723"/>
                <a:gd name="T47" fmla="*/ 39 h 39"/>
                <a:gd name="T48" fmla="*/ 11 w 1723"/>
                <a:gd name="T49" fmla="*/ 39 h 39"/>
                <a:gd name="T50" fmla="*/ 11 w 1723"/>
                <a:gd name="T51" fmla="*/ 39 h 39"/>
                <a:gd name="T52" fmla="*/ 11 w 1723"/>
                <a:gd name="T53" fmla="*/ 39 h 39"/>
                <a:gd name="T54" fmla="*/ 16 w 1723"/>
                <a:gd name="T55" fmla="*/ 39 h 39"/>
                <a:gd name="T56" fmla="*/ 11 w 1723"/>
                <a:gd name="T57" fmla="*/ 39 h 39"/>
                <a:gd name="T58" fmla="*/ 11 w 1723"/>
                <a:gd name="T59" fmla="*/ 39 h 39"/>
                <a:gd name="T60" fmla="*/ 0 w 1723"/>
                <a:gd name="T61" fmla="*/ 33 h 39"/>
                <a:gd name="T62" fmla="*/ 0 w 1723"/>
                <a:gd name="T63" fmla="*/ 33 h 39"/>
                <a:gd name="T64" fmla="*/ 5 w 1723"/>
                <a:gd name="T65" fmla="*/ 33 h 39"/>
                <a:gd name="T66" fmla="*/ 0 w 1723"/>
                <a:gd name="T67" fmla="*/ 33 h 39"/>
                <a:gd name="T68" fmla="*/ 0 w 1723"/>
                <a:gd name="T69" fmla="*/ 33 h 39"/>
                <a:gd name="T70" fmla="*/ 0 w 1723"/>
                <a:gd name="T71" fmla="*/ 33 h 39"/>
                <a:gd name="T72" fmla="*/ 5 w 1723"/>
                <a:gd name="T73" fmla="*/ 33 h 39"/>
                <a:gd name="T74" fmla="*/ 0 w 1723"/>
                <a:gd name="T75" fmla="*/ 33 h 39"/>
                <a:gd name="T76" fmla="*/ 0 w 1723"/>
                <a:gd name="T7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39">
                  <a:moveTo>
                    <a:pt x="1718" y="6"/>
                  </a:moveTo>
                  <a:lnTo>
                    <a:pt x="1712" y="11"/>
                  </a:lnTo>
                  <a:lnTo>
                    <a:pt x="1712" y="11"/>
                  </a:lnTo>
                  <a:moveTo>
                    <a:pt x="1712" y="11"/>
                  </a:moveTo>
                  <a:lnTo>
                    <a:pt x="1712" y="11"/>
                  </a:lnTo>
                  <a:lnTo>
                    <a:pt x="1712" y="11"/>
                  </a:lnTo>
                  <a:moveTo>
                    <a:pt x="1712" y="6"/>
                  </a:moveTo>
                  <a:lnTo>
                    <a:pt x="1712" y="6"/>
                  </a:lnTo>
                  <a:lnTo>
                    <a:pt x="1712" y="6"/>
                  </a:lnTo>
                  <a:moveTo>
                    <a:pt x="1712" y="6"/>
                  </a:moveTo>
                  <a:lnTo>
                    <a:pt x="1718" y="0"/>
                  </a:lnTo>
                  <a:lnTo>
                    <a:pt x="1718" y="0"/>
                  </a:lnTo>
                  <a:moveTo>
                    <a:pt x="1718" y="0"/>
                  </a:moveTo>
                  <a:lnTo>
                    <a:pt x="1718" y="0"/>
                  </a:lnTo>
                  <a:lnTo>
                    <a:pt x="1718" y="0"/>
                  </a:lnTo>
                  <a:moveTo>
                    <a:pt x="1718" y="0"/>
                  </a:moveTo>
                  <a:lnTo>
                    <a:pt x="1718" y="6"/>
                  </a:lnTo>
                  <a:lnTo>
                    <a:pt x="1718" y="6"/>
                  </a:lnTo>
                  <a:moveTo>
                    <a:pt x="1712" y="6"/>
                  </a:moveTo>
                  <a:lnTo>
                    <a:pt x="1712" y="11"/>
                  </a:lnTo>
                  <a:lnTo>
                    <a:pt x="1712" y="11"/>
                  </a:lnTo>
                  <a:moveTo>
                    <a:pt x="1723" y="0"/>
                  </a:moveTo>
                  <a:lnTo>
                    <a:pt x="1718" y="6"/>
                  </a:lnTo>
                  <a:lnTo>
                    <a:pt x="1718" y="6"/>
                  </a:lnTo>
                  <a:moveTo>
                    <a:pt x="1718" y="6"/>
                  </a:moveTo>
                  <a:lnTo>
                    <a:pt x="1718" y="6"/>
                  </a:lnTo>
                  <a:lnTo>
                    <a:pt x="1718" y="6"/>
                  </a:lnTo>
                  <a:moveTo>
                    <a:pt x="1718" y="0"/>
                  </a:moveTo>
                  <a:lnTo>
                    <a:pt x="1718" y="0"/>
                  </a:lnTo>
                  <a:lnTo>
                    <a:pt x="1718" y="0"/>
                  </a:lnTo>
                  <a:moveTo>
                    <a:pt x="1718" y="0"/>
                  </a:moveTo>
                  <a:lnTo>
                    <a:pt x="1723" y="0"/>
                  </a:lnTo>
                  <a:lnTo>
                    <a:pt x="1723" y="0"/>
                  </a:lnTo>
                  <a:moveTo>
                    <a:pt x="1723" y="0"/>
                  </a:moveTo>
                  <a:lnTo>
                    <a:pt x="1723" y="0"/>
                  </a:lnTo>
                  <a:lnTo>
                    <a:pt x="1723" y="0"/>
                  </a:lnTo>
                  <a:moveTo>
                    <a:pt x="1723" y="0"/>
                  </a:moveTo>
                  <a:lnTo>
                    <a:pt x="1723" y="0"/>
                  </a:lnTo>
                  <a:lnTo>
                    <a:pt x="1723" y="0"/>
                  </a:lnTo>
                  <a:moveTo>
                    <a:pt x="1718" y="0"/>
                  </a:moveTo>
                  <a:lnTo>
                    <a:pt x="1718" y="6"/>
                  </a:lnTo>
                  <a:lnTo>
                    <a:pt x="1718" y="6"/>
                  </a:lnTo>
                  <a:moveTo>
                    <a:pt x="11" y="39"/>
                  </a:moveTo>
                  <a:lnTo>
                    <a:pt x="11" y="39"/>
                  </a:lnTo>
                  <a:lnTo>
                    <a:pt x="11" y="39"/>
                  </a:lnTo>
                  <a:moveTo>
                    <a:pt x="11" y="39"/>
                  </a:moveTo>
                  <a:lnTo>
                    <a:pt x="16" y="39"/>
                  </a:lnTo>
                  <a:lnTo>
                    <a:pt x="16" y="39"/>
                  </a:lnTo>
                  <a:moveTo>
                    <a:pt x="11" y="39"/>
                  </a:moveTo>
                  <a:lnTo>
                    <a:pt x="11" y="39"/>
                  </a:lnTo>
                  <a:lnTo>
                    <a:pt x="11" y="39"/>
                  </a:lnTo>
                  <a:moveTo>
                    <a:pt x="11" y="39"/>
                  </a:moveTo>
                  <a:lnTo>
                    <a:pt x="11" y="39"/>
                  </a:lnTo>
                  <a:lnTo>
                    <a:pt x="11" y="39"/>
                  </a:lnTo>
                  <a:moveTo>
                    <a:pt x="11" y="39"/>
                  </a:moveTo>
                  <a:lnTo>
                    <a:pt x="16" y="39"/>
                  </a:lnTo>
                  <a:lnTo>
                    <a:pt x="16" y="39"/>
                  </a:lnTo>
                  <a:moveTo>
                    <a:pt x="11" y="39"/>
                  </a:moveTo>
                  <a:lnTo>
                    <a:pt x="11" y="39"/>
                  </a:lnTo>
                  <a:lnTo>
                    <a:pt x="11" y="39"/>
                  </a:lnTo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moveTo>
                    <a:pt x="0" y="33"/>
                  </a:moveTo>
                  <a:lnTo>
                    <a:pt x="5" y="33"/>
                  </a:lnTo>
                  <a:lnTo>
                    <a:pt x="5" y="33"/>
                  </a:lnTo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moveTo>
                    <a:pt x="0" y="33"/>
                  </a:moveTo>
                  <a:lnTo>
                    <a:pt x="5" y="33"/>
                  </a:lnTo>
                  <a:lnTo>
                    <a:pt x="5" y="33"/>
                  </a:lnTo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noFill/>
            <a:ln w="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14" name="Freeform 197">
              <a:extLst>
                <a:ext uri="{FF2B5EF4-FFF2-40B4-BE49-F238E27FC236}">
                  <a16:creationId xmlns:a16="http://schemas.microsoft.com/office/drawing/2014/main" id="{E5CB9574-98D6-4A1A-9FD2-5A3BDB7810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4" y="3169"/>
              <a:ext cx="121" cy="66"/>
            </a:xfrm>
            <a:custGeom>
              <a:avLst/>
              <a:gdLst>
                <a:gd name="T0" fmla="*/ 115 w 121"/>
                <a:gd name="T1" fmla="*/ 60 h 66"/>
                <a:gd name="T2" fmla="*/ 115 w 121"/>
                <a:gd name="T3" fmla="*/ 60 h 66"/>
                <a:gd name="T4" fmla="*/ 121 w 121"/>
                <a:gd name="T5" fmla="*/ 60 h 66"/>
                <a:gd name="T6" fmla="*/ 121 w 121"/>
                <a:gd name="T7" fmla="*/ 60 h 66"/>
                <a:gd name="T8" fmla="*/ 121 w 121"/>
                <a:gd name="T9" fmla="*/ 66 h 66"/>
                <a:gd name="T10" fmla="*/ 121 w 121"/>
                <a:gd name="T11" fmla="*/ 66 h 66"/>
                <a:gd name="T12" fmla="*/ 115 w 121"/>
                <a:gd name="T13" fmla="*/ 66 h 66"/>
                <a:gd name="T14" fmla="*/ 115 w 121"/>
                <a:gd name="T15" fmla="*/ 60 h 66"/>
                <a:gd name="T16" fmla="*/ 115 w 121"/>
                <a:gd name="T17" fmla="*/ 66 h 66"/>
                <a:gd name="T18" fmla="*/ 121 w 121"/>
                <a:gd name="T19" fmla="*/ 66 h 66"/>
                <a:gd name="T20" fmla="*/ 115 w 121"/>
                <a:gd name="T21" fmla="*/ 60 h 66"/>
                <a:gd name="T22" fmla="*/ 115 w 121"/>
                <a:gd name="T23" fmla="*/ 60 h 66"/>
                <a:gd name="T24" fmla="*/ 110 w 121"/>
                <a:gd name="T25" fmla="*/ 55 h 66"/>
                <a:gd name="T26" fmla="*/ 110 w 121"/>
                <a:gd name="T27" fmla="*/ 55 h 66"/>
                <a:gd name="T28" fmla="*/ 110 w 121"/>
                <a:gd name="T29" fmla="*/ 55 h 66"/>
                <a:gd name="T30" fmla="*/ 115 w 121"/>
                <a:gd name="T31" fmla="*/ 66 h 66"/>
                <a:gd name="T32" fmla="*/ 115 w 121"/>
                <a:gd name="T33" fmla="*/ 66 h 66"/>
                <a:gd name="T34" fmla="*/ 115 w 121"/>
                <a:gd name="T35" fmla="*/ 66 h 66"/>
                <a:gd name="T36" fmla="*/ 115 w 121"/>
                <a:gd name="T37" fmla="*/ 60 h 66"/>
                <a:gd name="T38" fmla="*/ 115 w 121"/>
                <a:gd name="T39" fmla="*/ 60 h 66"/>
                <a:gd name="T40" fmla="*/ 115 w 121"/>
                <a:gd name="T41" fmla="*/ 66 h 66"/>
                <a:gd name="T42" fmla="*/ 110 w 121"/>
                <a:gd name="T43" fmla="*/ 60 h 66"/>
                <a:gd name="T44" fmla="*/ 5 w 121"/>
                <a:gd name="T45" fmla="*/ 0 h 66"/>
                <a:gd name="T46" fmla="*/ 5 w 121"/>
                <a:gd name="T47" fmla="*/ 0 h 66"/>
                <a:gd name="T48" fmla="*/ 11 w 121"/>
                <a:gd name="T49" fmla="*/ 0 h 66"/>
                <a:gd name="T50" fmla="*/ 11 w 121"/>
                <a:gd name="T51" fmla="*/ 0 h 66"/>
                <a:gd name="T52" fmla="*/ 11 w 121"/>
                <a:gd name="T53" fmla="*/ 0 h 66"/>
                <a:gd name="T54" fmla="*/ 11 w 121"/>
                <a:gd name="T55" fmla="*/ 5 h 66"/>
                <a:gd name="T56" fmla="*/ 11 w 121"/>
                <a:gd name="T57" fmla="*/ 5 h 66"/>
                <a:gd name="T58" fmla="*/ 5 w 121"/>
                <a:gd name="T59" fmla="*/ 5 h 66"/>
                <a:gd name="T60" fmla="*/ 5 w 121"/>
                <a:gd name="T61" fmla="*/ 5 h 66"/>
                <a:gd name="T62" fmla="*/ 11 w 121"/>
                <a:gd name="T63" fmla="*/ 0 h 66"/>
                <a:gd name="T64" fmla="*/ 11 w 121"/>
                <a:gd name="T65" fmla="*/ 5 h 66"/>
                <a:gd name="T66" fmla="*/ 5 w 121"/>
                <a:gd name="T67" fmla="*/ 0 h 66"/>
                <a:gd name="T68" fmla="*/ 5 w 121"/>
                <a:gd name="T69" fmla="*/ 0 h 66"/>
                <a:gd name="T70" fmla="*/ 0 w 121"/>
                <a:gd name="T71" fmla="*/ 0 h 66"/>
                <a:gd name="T72" fmla="*/ 0 w 121"/>
                <a:gd name="T73" fmla="*/ 0 h 66"/>
                <a:gd name="T74" fmla="*/ 0 w 121"/>
                <a:gd name="T75" fmla="*/ 5 h 66"/>
                <a:gd name="T76" fmla="*/ 0 w 121"/>
                <a:gd name="T77" fmla="*/ 5 h 66"/>
                <a:gd name="T78" fmla="*/ 5 w 121"/>
                <a:gd name="T79" fmla="*/ 5 h 66"/>
                <a:gd name="T80" fmla="*/ 5 w 121"/>
                <a:gd name="T81" fmla="*/ 0 h 66"/>
                <a:gd name="T82" fmla="*/ 5 w 121"/>
                <a:gd name="T83" fmla="*/ 5 h 66"/>
                <a:gd name="T84" fmla="*/ 0 w 121"/>
                <a:gd name="T85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66">
                  <a:moveTo>
                    <a:pt x="115" y="60"/>
                  </a:moveTo>
                  <a:lnTo>
                    <a:pt x="115" y="60"/>
                  </a:lnTo>
                  <a:lnTo>
                    <a:pt x="115" y="60"/>
                  </a:lnTo>
                  <a:moveTo>
                    <a:pt x="115" y="60"/>
                  </a:moveTo>
                  <a:lnTo>
                    <a:pt x="121" y="60"/>
                  </a:lnTo>
                  <a:lnTo>
                    <a:pt x="121" y="60"/>
                  </a:lnTo>
                  <a:moveTo>
                    <a:pt x="121" y="60"/>
                  </a:moveTo>
                  <a:lnTo>
                    <a:pt x="121" y="60"/>
                  </a:lnTo>
                  <a:lnTo>
                    <a:pt x="121" y="60"/>
                  </a:lnTo>
                  <a:moveTo>
                    <a:pt x="121" y="66"/>
                  </a:moveTo>
                  <a:lnTo>
                    <a:pt x="121" y="66"/>
                  </a:lnTo>
                  <a:lnTo>
                    <a:pt x="121" y="66"/>
                  </a:lnTo>
                  <a:moveTo>
                    <a:pt x="121" y="66"/>
                  </a:moveTo>
                  <a:lnTo>
                    <a:pt x="115" y="66"/>
                  </a:lnTo>
                  <a:lnTo>
                    <a:pt x="115" y="66"/>
                  </a:lnTo>
                  <a:moveTo>
                    <a:pt x="115" y="60"/>
                  </a:moveTo>
                  <a:lnTo>
                    <a:pt x="115" y="66"/>
                  </a:lnTo>
                  <a:lnTo>
                    <a:pt x="115" y="66"/>
                  </a:lnTo>
                  <a:moveTo>
                    <a:pt x="121" y="60"/>
                  </a:moveTo>
                  <a:lnTo>
                    <a:pt x="121" y="66"/>
                  </a:lnTo>
                  <a:lnTo>
                    <a:pt x="121" y="66"/>
                  </a:lnTo>
                  <a:moveTo>
                    <a:pt x="115" y="60"/>
                  </a:moveTo>
                  <a:lnTo>
                    <a:pt x="115" y="60"/>
                  </a:lnTo>
                  <a:lnTo>
                    <a:pt x="115" y="60"/>
                  </a:lnTo>
                  <a:moveTo>
                    <a:pt x="115" y="60"/>
                  </a:moveTo>
                  <a:lnTo>
                    <a:pt x="110" y="55"/>
                  </a:lnTo>
                  <a:lnTo>
                    <a:pt x="110" y="55"/>
                  </a:lnTo>
                  <a:moveTo>
                    <a:pt x="110" y="55"/>
                  </a:moveTo>
                  <a:lnTo>
                    <a:pt x="110" y="55"/>
                  </a:lnTo>
                  <a:lnTo>
                    <a:pt x="110" y="55"/>
                  </a:lnTo>
                  <a:moveTo>
                    <a:pt x="110" y="60"/>
                  </a:moveTo>
                  <a:lnTo>
                    <a:pt x="115" y="66"/>
                  </a:lnTo>
                  <a:lnTo>
                    <a:pt x="115" y="66"/>
                  </a:lnTo>
                  <a:moveTo>
                    <a:pt x="115" y="66"/>
                  </a:moveTo>
                  <a:lnTo>
                    <a:pt x="115" y="66"/>
                  </a:lnTo>
                  <a:lnTo>
                    <a:pt x="115" y="66"/>
                  </a:lnTo>
                  <a:moveTo>
                    <a:pt x="115" y="60"/>
                  </a:moveTo>
                  <a:lnTo>
                    <a:pt x="115" y="60"/>
                  </a:lnTo>
                  <a:lnTo>
                    <a:pt x="115" y="60"/>
                  </a:lnTo>
                  <a:moveTo>
                    <a:pt x="115" y="60"/>
                  </a:moveTo>
                  <a:lnTo>
                    <a:pt x="115" y="66"/>
                  </a:lnTo>
                  <a:lnTo>
                    <a:pt x="115" y="66"/>
                  </a:lnTo>
                  <a:moveTo>
                    <a:pt x="110" y="55"/>
                  </a:moveTo>
                  <a:lnTo>
                    <a:pt x="110" y="60"/>
                  </a:lnTo>
                  <a:lnTo>
                    <a:pt x="110" y="60"/>
                  </a:lnTo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moveTo>
                    <a:pt x="5" y="0"/>
                  </a:moveTo>
                  <a:lnTo>
                    <a:pt x="11" y="0"/>
                  </a:ln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moveTo>
                    <a:pt x="11" y="5"/>
                  </a:moveTo>
                  <a:lnTo>
                    <a:pt x="11" y="5"/>
                  </a:lnTo>
                  <a:lnTo>
                    <a:pt x="11" y="5"/>
                  </a:lnTo>
                  <a:moveTo>
                    <a:pt x="11" y="5"/>
                  </a:moveTo>
                  <a:lnTo>
                    <a:pt x="5" y="5"/>
                  </a:lnTo>
                  <a:lnTo>
                    <a:pt x="5" y="5"/>
                  </a:lnTo>
                  <a:moveTo>
                    <a:pt x="5" y="0"/>
                  </a:moveTo>
                  <a:lnTo>
                    <a:pt x="5" y="5"/>
                  </a:lnTo>
                  <a:lnTo>
                    <a:pt x="5" y="5"/>
                  </a:lnTo>
                  <a:moveTo>
                    <a:pt x="11" y="0"/>
                  </a:moveTo>
                  <a:lnTo>
                    <a:pt x="11" y="5"/>
                  </a:lnTo>
                  <a:lnTo>
                    <a:pt x="11" y="5"/>
                  </a:lnTo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0" y="5"/>
                  </a:moveTo>
                  <a:lnTo>
                    <a:pt x="5" y="5"/>
                  </a:lnTo>
                  <a:lnTo>
                    <a:pt x="5" y="5"/>
                  </a:lnTo>
                  <a:moveTo>
                    <a:pt x="5" y="0"/>
                  </a:moveTo>
                  <a:lnTo>
                    <a:pt x="5" y="5"/>
                  </a:lnTo>
                  <a:lnTo>
                    <a:pt x="5" y="5"/>
                  </a:lnTo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15" name="Freeform 198">
              <a:extLst>
                <a:ext uri="{FF2B5EF4-FFF2-40B4-BE49-F238E27FC236}">
                  <a16:creationId xmlns:a16="http://schemas.microsoft.com/office/drawing/2014/main" id="{32EBC5DC-19E6-4706-8F03-623B85DAA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6" y="2491"/>
              <a:ext cx="6" cy="11"/>
            </a:xfrm>
            <a:custGeom>
              <a:avLst/>
              <a:gdLst>
                <a:gd name="T0" fmla="*/ 6 w 6"/>
                <a:gd name="T1" fmla="*/ 5 h 11"/>
                <a:gd name="T2" fmla="*/ 0 w 6"/>
                <a:gd name="T3" fmla="*/ 11 h 11"/>
                <a:gd name="T4" fmla="*/ 0 w 6"/>
                <a:gd name="T5" fmla="*/ 11 h 11"/>
                <a:gd name="T6" fmla="*/ 0 w 6"/>
                <a:gd name="T7" fmla="*/ 11 h 11"/>
                <a:gd name="T8" fmla="*/ 0 w 6"/>
                <a:gd name="T9" fmla="*/ 11 h 11"/>
                <a:gd name="T10" fmla="*/ 0 w 6"/>
                <a:gd name="T11" fmla="*/ 11 h 11"/>
                <a:gd name="T12" fmla="*/ 0 w 6"/>
                <a:gd name="T13" fmla="*/ 5 h 11"/>
                <a:gd name="T14" fmla="*/ 0 w 6"/>
                <a:gd name="T15" fmla="*/ 5 h 11"/>
                <a:gd name="T16" fmla="*/ 0 w 6"/>
                <a:gd name="T17" fmla="*/ 5 h 11"/>
                <a:gd name="T18" fmla="*/ 0 w 6"/>
                <a:gd name="T19" fmla="*/ 5 h 11"/>
                <a:gd name="T20" fmla="*/ 6 w 6"/>
                <a:gd name="T21" fmla="*/ 0 h 11"/>
                <a:gd name="T22" fmla="*/ 6 w 6"/>
                <a:gd name="T23" fmla="*/ 0 h 11"/>
                <a:gd name="T24" fmla="*/ 6 w 6"/>
                <a:gd name="T25" fmla="*/ 0 h 11"/>
                <a:gd name="T26" fmla="*/ 6 w 6"/>
                <a:gd name="T27" fmla="*/ 0 h 11"/>
                <a:gd name="T28" fmla="*/ 6 w 6"/>
                <a:gd name="T29" fmla="*/ 0 h 11"/>
                <a:gd name="T30" fmla="*/ 6 w 6"/>
                <a:gd name="T31" fmla="*/ 0 h 11"/>
                <a:gd name="T32" fmla="*/ 6 w 6"/>
                <a:gd name="T33" fmla="*/ 5 h 11"/>
                <a:gd name="T34" fmla="*/ 6 w 6"/>
                <a:gd name="T35" fmla="*/ 5 h 11"/>
                <a:gd name="T36" fmla="*/ 0 w 6"/>
                <a:gd name="T37" fmla="*/ 5 h 11"/>
                <a:gd name="T38" fmla="*/ 0 w 6"/>
                <a:gd name="T39" fmla="*/ 11 h 11"/>
                <a:gd name="T40" fmla="*/ 0 w 6"/>
                <a:gd name="T4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1">
                  <a:moveTo>
                    <a:pt x="6" y="5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moveTo>
                    <a:pt x="0" y="5"/>
                  </a:moveTo>
                  <a:lnTo>
                    <a:pt x="6" y="0"/>
                  </a:lnTo>
                  <a:lnTo>
                    <a:pt x="6" y="0"/>
                  </a:lnTo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moveTo>
                    <a:pt x="6" y="0"/>
                  </a:moveTo>
                  <a:lnTo>
                    <a:pt x="6" y="5"/>
                  </a:lnTo>
                  <a:lnTo>
                    <a:pt x="6" y="5"/>
                  </a:lnTo>
                  <a:moveTo>
                    <a:pt x="0" y="5"/>
                  </a:move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16" name="Freeform 199">
              <a:extLst>
                <a:ext uri="{FF2B5EF4-FFF2-40B4-BE49-F238E27FC236}">
                  <a16:creationId xmlns:a16="http://schemas.microsoft.com/office/drawing/2014/main" id="{FA988ECA-0172-4161-835A-261C9B77C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9" y="30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17" name="Freeform 200">
              <a:extLst>
                <a:ext uri="{FF2B5EF4-FFF2-40B4-BE49-F238E27FC236}">
                  <a16:creationId xmlns:a16="http://schemas.microsoft.com/office/drawing/2014/main" id="{94C9BC93-A695-40FC-BB62-A1E655E72C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9" y="1879"/>
              <a:ext cx="1134" cy="656"/>
            </a:xfrm>
            <a:custGeom>
              <a:avLst/>
              <a:gdLst>
                <a:gd name="T0" fmla="*/ 1129 w 1134"/>
                <a:gd name="T1" fmla="*/ 650 h 656"/>
                <a:gd name="T2" fmla="*/ 1129 w 1134"/>
                <a:gd name="T3" fmla="*/ 650 h 656"/>
                <a:gd name="T4" fmla="*/ 1134 w 1134"/>
                <a:gd name="T5" fmla="*/ 656 h 656"/>
                <a:gd name="T6" fmla="*/ 1129 w 1134"/>
                <a:gd name="T7" fmla="*/ 656 h 656"/>
                <a:gd name="T8" fmla="*/ 1129 w 1134"/>
                <a:gd name="T9" fmla="*/ 650 h 656"/>
                <a:gd name="T10" fmla="*/ 1129 w 1134"/>
                <a:gd name="T11" fmla="*/ 650 h 656"/>
                <a:gd name="T12" fmla="*/ 1134 w 1134"/>
                <a:gd name="T13" fmla="*/ 656 h 656"/>
                <a:gd name="T14" fmla="*/ 1129 w 1134"/>
                <a:gd name="T15" fmla="*/ 650 h 656"/>
                <a:gd name="T16" fmla="*/ 1129 w 1134"/>
                <a:gd name="T17" fmla="*/ 656 h 656"/>
                <a:gd name="T18" fmla="*/ 1118 w 1134"/>
                <a:gd name="T19" fmla="*/ 645 h 656"/>
                <a:gd name="T20" fmla="*/ 1118 w 1134"/>
                <a:gd name="T21" fmla="*/ 645 h 656"/>
                <a:gd name="T22" fmla="*/ 1123 w 1134"/>
                <a:gd name="T23" fmla="*/ 650 h 656"/>
                <a:gd name="T24" fmla="*/ 1118 w 1134"/>
                <a:gd name="T25" fmla="*/ 650 h 656"/>
                <a:gd name="T26" fmla="*/ 1118 w 1134"/>
                <a:gd name="T27" fmla="*/ 645 h 656"/>
                <a:gd name="T28" fmla="*/ 1118 w 1134"/>
                <a:gd name="T29" fmla="*/ 645 h 656"/>
                <a:gd name="T30" fmla="*/ 1123 w 1134"/>
                <a:gd name="T31" fmla="*/ 650 h 656"/>
                <a:gd name="T32" fmla="*/ 1118 w 1134"/>
                <a:gd name="T33" fmla="*/ 645 h 656"/>
                <a:gd name="T34" fmla="*/ 1118 w 1134"/>
                <a:gd name="T35" fmla="*/ 650 h 656"/>
                <a:gd name="T36" fmla="*/ 848 w 1134"/>
                <a:gd name="T37" fmla="*/ 490 h 656"/>
                <a:gd name="T38" fmla="*/ 848 w 1134"/>
                <a:gd name="T39" fmla="*/ 490 h 656"/>
                <a:gd name="T40" fmla="*/ 848 w 1134"/>
                <a:gd name="T41" fmla="*/ 490 h 656"/>
                <a:gd name="T42" fmla="*/ 848 w 1134"/>
                <a:gd name="T43" fmla="*/ 490 h 656"/>
                <a:gd name="T44" fmla="*/ 843 w 1134"/>
                <a:gd name="T45" fmla="*/ 485 h 656"/>
                <a:gd name="T46" fmla="*/ 837 w 1134"/>
                <a:gd name="T47" fmla="*/ 485 h 656"/>
                <a:gd name="T48" fmla="*/ 837 w 1134"/>
                <a:gd name="T49" fmla="*/ 485 h 656"/>
                <a:gd name="T50" fmla="*/ 837 w 1134"/>
                <a:gd name="T51" fmla="*/ 485 h 656"/>
                <a:gd name="T52" fmla="*/ 837 w 1134"/>
                <a:gd name="T53" fmla="*/ 485 h 656"/>
                <a:gd name="T54" fmla="*/ 567 w 1134"/>
                <a:gd name="T55" fmla="*/ 325 h 656"/>
                <a:gd name="T56" fmla="*/ 567 w 1134"/>
                <a:gd name="T57" fmla="*/ 325 h 656"/>
                <a:gd name="T58" fmla="*/ 567 w 1134"/>
                <a:gd name="T59" fmla="*/ 325 h 656"/>
                <a:gd name="T60" fmla="*/ 567 w 1134"/>
                <a:gd name="T61" fmla="*/ 331 h 656"/>
                <a:gd name="T62" fmla="*/ 562 w 1134"/>
                <a:gd name="T63" fmla="*/ 325 h 656"/>
                <a:gd name="T64" fmla="*/ 556 w 1134"/>
                <a:gd name="T65" fmla="*/ 319 h 656"/>
                <a:gd name="T66" fmla="*/ 556 w 1134"/>
                <a:gd name="T67" fmla="*/ 319 h 656"/>
                <a:gd name="T68" fmla="*/ 556 w 1134"/>
                <a:gd name="T69" fmla="*/ 319 h 656"/>
                <a:gd name="T70" fmla="*/ 556 w 1134"/>
                <a:gd name="T71" fmla="*/ 325 h 656"/>
                <a:gd name="T72" fmla="*/ 281 w 1134"/>
                <a:gd name="T73" fmla="*/ 165 h 656"/>
                <a:gd name="T74" fmla="*/ 281 w 1134"/>
                <a:gd name="T75" fmla="*/ 165 h 656"/>
                <a:gd name="T76" fmla="*/ 281 w 1134"/>
                <a:gd name="T77" fmla="*/ 165 h 656"/>
                <a:gd name="T78" fmla="*/ 281 w 1134"/>
                <a:gd name="T79" fmla="*/ 165 h 656"/>
                <a:gd name="T80" fmla="*/ 281 w 1134"/>
                <a:gd name="T81" fmla="*/ 160 h 656"/>
                <a:gd name="T82" fmla="*/ 275 w 1134"/>
                <a:gd name="T83" fmla="*/ 160 h 656"/>
                <a:gd name="T84" fmla="*/ 275 w 1134"/>
                <a:gd name="T85" fmla="*/ 160 h 656"/>
                <a:gd name="T86" fmla="*/ 275 w 1134"/>
                <a:gd name="T87" fmla="*/ 160 h 656"/>
                <a:gd name="T88" fmla="*/ 275 w 1134"/>
                <a:gd name="T89" fmla="*/ 160 h 656"/>
                <a:gd name="T90" fmla="*/ 0 w 1134"/>
                <a:gd name="T91" fmla="*/ 0 h 656"/>
                <a:gd name="T92" fmla="*/ 0 w 1134"/>
                <a:gd name="T93" fmla="*/ 0 h 656"/>
                <a:gd name="T94" fmla="*/ 0 w 1134"/>
                <a:gd name="T95" fmla="*/ 0 h 656"/>
                <a:gd name="T96" fmla="*/ 0 w 1134"/>
                <a:gd name="T97" fmla="*/ 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34" h="656">
                  <a:moveTo>
                    <a:pt x="1129" y="650"/>
                  </a:moveTo>
                  <a:lnTo>
                    <a:pt x="1129" y="650"/>
                  </a:lnTo>
                  <a:lnTo>
                    <a:pt x="1129" y="650"/>
                  </a:lnTo>
                  <a:moveTo>
                    <a:pt x="1129" y="650"/>
                  </a:moveTo>
                  <a:lnTo>
                    <a:pt x="1134" y="656"/>
                  </a:lnTo>
                  <a:lnTo>
                    <a:pt x="1134" y="656"/>
                  </a:lnTo>
                  <a:moveTo>
                    <a:pt x="1129" y="650"/>
                  </a:moveTo>
                  <a:lnTo>
                    <a:pt x="1129" y="656"/>
                  </a:lnTo>
                  <a:lnTo>
                    <a:pt x="1129" y="656"/>
                  </a:lnTo>
                  <a:moveTo>
                    <a:pt x="1129" y="650"/>
                  </a:moveTo>
                  <a:lnTo>
                    <a:pt x="1129" y="650"/>
                  </a:lnTo>
                  <a:lnTo>
                    <a:pt x="1129" y="650"/>
                  </a:lnTo>
                  <a:moveTo>
                    <a:pt x="1129" y="650"/>
                  </a:moveTo>
                  <a:lnTo>
                    <a:pt x="1134" y="656"/>
                  </a:lnTo>
                  <a:lnTo>
                    <a:pt x="1134" y="656"/>
                  </a:lnTo>
                  <a:moveTo>
                    <a:pt x="1129" y="650"/>
                  </a:moveTo>
                  <a:lnTo>
                    <a:pt x="1129" y="656"/>
                  </a:lnTo>
                  <a:lnTo>
                    <a:pt x="1129" y="656"/>
                  </a:lnTo>
                  <a:moveTo>
                    <a:pt x="1118" y="645"/>
                  </a:moveTo>
                  <a:lnTo>
                    <a:pt x="1118" y="645"/>
                  </a:lnTo>
                  <a:lnTo>
                    <a:pt x="1118" y="645"/>
                  </a:lnTo>
                  <a:moveTo>
                    <a:pt x="1118" y="645"/>
                  </a:moveTo>
                  <a:lnTo>
                    <a:pt x="1123" y="650"/>
                  </a:lnTo>
                  <a:lnTo>
                    <a:pt x="1123" y="650"/>
                  </a:lnTo>
                  <a:moveTo>
                    <a:pt x="1118" y="645"/>
                  </a:moveTo>
                  <a:lnTo>
                    <a:pt x="1118" y="650"/>
                  </a:lnTo>
                  <a:lnTo>
                    <a:pt x="1118" y="650"/>
                  </a:lnTo>
                  <a:moveTo>
                    <a:pt x="1118" y="645"/>
                  </a:moveTo>
                  <a:lnTo>
                    <a:pt x="1118" y="645"/>
                  </a:lnTo>
                  <a:lnTo>
                    <a:pt x="1118" y="645"/>
                  </a:lnTo>
                  <a:moveTo>
                    <a:pt x="1118" y="645"/>
                  </a:moveTo>
                  <a:lnTo>
                    <a:pt x="1123" y="650"/>
                  </a:lnTo>
                  <a:lnTo>
                    <a:pt x="1123" y="650"/>
                  </a:lnTo>
                  <a:moveTo>
                    <a:pt x="1118" y="645"/>
                  </a:moveTo>
                  <a:lnTo>
                    <a:pt x="1118" y="650"/>
                  </a:lnTo>
                  <a:lnTo>
                    <a:pt x="1118" y="650"/>
                  </a:lnTo>
                  <a:moveTo>
                    <a:pt x="854" y="490"/>
                  </a:moveTo>
                  <a:lnTo>
                    <a:pt x="848" y="490"/>
                  </a:lnTo>
                  <a:lnTo>
                    <a:pt x="848" y="490"/>
                  </a:lnTo>
                  <a:moveTo>
                    <a:pt x="848" y="490"/>
                  </a:moveTo>
                  <a:lnTo>
                    <a:pt x="848" y="490"/>
                  </a:lnTo>
                  <a:lnTo>
                    <a:pt x="848" y="490"/>
                  </a:lnTo>
                  <a:moveTo>
                    <a:pt x="848" y="490"/>
                  </a:moveTo>
                  <a:lnTo>
                    <a:pt x="848" y="490"/>
                  </a:lnTo>
                  <a:lnTo>
                    <a:pt x="848" y="490"/>
                  </a:lnTo>
                  <a:moveTo>
                    <a:pt x="843" y="485"/>
                  </a:moveTo>
                  <a:lnTo>
                    <a:pt x="837" y="485"/>
                  </a:lnTo>
                  <a:lnTo>
                    <a:pt x="837" y="485"/>
                  </a:lnTo>
                  <a:moveTo>
                    <a:pt x="837" y="485"/>
                  </a:moveTo>
                  <a:lnTo>
                    <a:pt x="837" y="485"/>
                  </a:lnTo>
                  <a:lnTo>
                    <a:pt x="837" y="485"/>
                  </a:lnTo>
                  <a:moveTo>
                    <a:pt x="837" y="485"/>
                  </a:moveTo>
                  <a:lnTo>
                    <a:pt x="837" y="485"/>
                  </a:lnTo>
                  <a:lnTo>
                    <a:pt x="837" y="485"/>
                  </a:lnTo>
                  <a:moveTo>
                    <a:pt x="567" y="331"/>
                  </a:moveTo>
                  <a:lnTo>
                    <a:pt x="567" y="325"/>
                  </a:lnTo>
                  <a:lnTo>
                    <a:pt x="567" y="325"/>
                  </a:lnTo>
                  <a:moveTo>
                    <a:pt x="567" y="325"/>
                  </a:moveTo>
                  <a:lnTo>
                    <a:pt x="567" y="325"/>
                  </a:lnTo>
                  <a:lnTo>
                    <a:pt x="567" y="325"/>
                  </a:lnTo>
                  <a:moveTo>
                    <a:pt x="567" y="325"/>
                  </a:moveTo>
                  <a:lnTo>
                    <a:pt x="567" y="331"/>
                  </a:lnTo>
                  <a:lnTo>
                    <a:pt x="567" y="331"/>
                  </a:lnTo>
                  <a:moveTo>
                    <a:pt x="562" y="325"/>
                  </a:moveTo>
                  <a:lnTo>
                    <a:pt x="556" y="319"/>
                  </a:lnTo>
                  <a:lnTo>
                    <a:pt x="556" y="319"/>
                  </a:lnTo>
                  <a:moveTo>
                    <a:pt x="556" y="319"/>
                  </a:moveTo>
                  <a:lnTo>
                    <a:pt x="556" y="319"/>
                  </a:lnTo>
                  <a:lnTo>
                    <a:pt x="556" y="319"/>
                  </a:lnTo>
                  <a:moveTo>
                    <a:pt x="556" y="319"/>
                  </a:moveTo>
                  <a:lnTo>
                    <a:pt x="556" y="325"/>
                  </a:lnTo>
                  <a:lnTo>
                    <a:pt x="556" y="325"/>
                  </a:lnTo>
                  <a:moveTo>
                    <a:pt x="286" y="165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281" y="165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281" y="165"/>
                  </a:moveTo>
                  <a:lnTo>
                    <a:pt x="281" y="165"/>
                  </a:lnTo>
                  <a:lnTo>
                    <a:pt x="281" y="165"/>
                  </a:lnTo>
                  <a:moveTo>
                    <a:pt x="281" y="160"/>
                  </a:moveTo>
                  <a:lnTo>
                    <a:pt x="275" y="160"/>
                  </a:lnTo>
                  <a:lnTo>
                    <a:pt x="275" y="160"/>
                  </a:lnTo>
                  <a:moveTo>
                    <a:pt x="275" y="160"/>
                  </a:moveTo>
                  <a:lnTo>
                    <a:pt x="275" y="160"/>
                  </a:lnTo>
                  <a:lnTo>
                    <a:pt x="275" y="160"/>
                  </a:lnTo>
                  <a:moveTo>
                    <a:pt x="275" y="160"/>
                  </a:moveTo>
                  <a:lnTo>
                    <a:pt x="275" y="160"/>
                  </a:lnTo>
                  <a:lnTo>
                    <a:pt x="275" y="160"/>
                  </a:lnTo>
                  <a:moveTo>
                    <a:pt x="6" y="5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18" name="Freeform 201">
              <a:extLst>
                <a:ext uri="{FF2B5EF4-FFF2-40B4-BE49-F238E27FC236}">
                  <a16:creationId xmlns:a16="http://schemas.microsoft.com/office/drawing/2014/main" id="{98D027F3-7509-4E33-A4AB-E9ED6C2BD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7" y="3086"/>
              <a:ext cx="209" cy="127"/>
            </a:xfrm>
            <a:custGeom>
              <a:avLst/>
              <a:gdLst>
                <a:gd name="T0" fmla="*/ 115 w 209"/>
                <a:gd name="T1" fmla="*/ 127 h 127"/>
                <a:gd name="T2" fmla="*/ 121 w 209"/>
                <a:gd name="T3" fmla="*/ 121 h 127"/>
                <a:gd name="T4" fmla="*/ 115 w 209"/>
                <a:gd name="T5" fmla="*/ 121 h 127"/>
                <a:gd name="T6" fmla="*/ 121 w 209"/>
                <a:gd name="T7" fmla="*/ 121 h 127"/>
                <a:gd name="T8" fmla="*/ 126 w 209"/>
                <a:gd name="T9" fmla="*/ 121 h 127"/>
                <a:gd name="T10" fmla="*/ 126 w 209"/>
                <a:gd name="T11" fmla="*/ 116 h 127"/>
                <a:gd name="T12" fmla="*/ 126 w 209"/>
                <a:gd name="T13" fmla="*/ 116 h 127"/>
                <a:gd name="T14" fmla="*/ 126 w 209"/>
                <a:gd name="T15" fmla="*/ 116 h 127"/>
                <a:gd name="T16" fmla="*/ 93 w 209"/>
                <a:gd name="T17" fmla="*/ 121 h 127"/>
                <a:gd name="T18" fmla="*/ 93 w 209"/>
                <a:gd name="T19" fmla="*/ 116 h 127"/>
                <a:gd name="T20" fmla="*/ 93 w 209"/>
                <a:gd name="T21" fmla="*/ 116 h 127"/>
                <a:gd name="T22" fmla="*/ 88 w 209"/>
                <a:gd name="T23" fmla="*/ 116 h 127"/>
                <a:gd name="T24" fmla="*/ 148 w 209"/>
                <a:gd name="T25" fmla="*/ 105 h 127"/>
                <a:gd name="T26" fmla="*/ 148 w 209"/>
                <a:gd name="T27" fmla="*/ 105 h 127"/>
                <a:gd name="T28" fmla="*/ 148 w 209"/>
                <a:gd name="T29" fmla="*/ 105 h 127"/>
                <a:gd name="T30" fmla="*/ 148 w 209"/>
                <a:gd name="T31" fmla="*/ 105 h 127"/>
                <a:gd name="T32" fmla="*/ 148 w 209"/>
                <a:gd name="T33" fmla="*/ 105 h 127"/>
                <a:gd name="T34" fmla="*/ 55 w 209"/>
                <a:gd name="T35" fmla="*/ 99 h 127"/>
                <a:gd name="T36" fmla="*/ 55 w 209"/>
                <a:gd name="T37" fmla="*/ 99 h 127"/>
                <a:gd name="T38" fmla="*/ 55 w 209"/>
                <a:gd name="T39" fmla="*/ 94 h 127"/>
                <a:gd name="T40" fmla="*/ 55 w 209"/>
                <a:gd name="T41" fmla="*/ 94 h 127"/>
                <a:gd name="T42" fmla="*/ 176 w 209"/>
                <a:gd name="T43" fmla="*/ 88 h 127"/>
                <a:gd name="T44" fmla="*/ 176 w 209"/>
                <a:gd name="T45" fmla="*/ 88 h 127"/>
                <a:gd name="T46" fmla="*/ 176 w 209"/>
                <a:gd name="T47" fmla="*/ 88 h 127"/>
                <a:gd name="T48" fmla="*/ 176 w 209"/>
                <a:gd name="T49" fmla="*/ 88 h 127"/>
                <a:gd name="T50" fmla="*/ 198 w 209"/>
                <a:gd name="T51" fmla="*/ 77 h 127"/>
                <a:gd name="T52" fmla="*/ 198 w 209"/>
                <a:gd name="T53" fmla="*/ 77 h 127"/>
                <a:gd name="T54" fmla="*/ 203 w 209"/>
                <a:gd name="T55" fmla="*/ 72 h 127"/>
                <a:gd name="T56" fmla="*/ 198 w 209"/>
                <a:gd name="T57" fmla="*/ 72 h 127"/>
                <a:gd name="T58" fmla="*/ 198 w 209"/>
                <a:gd name="T59" fmla="*/ 72 h 127"/>
                <a:gd name="T60" fmla="*/ 16 w 209"/>
                <a:gd name="T61" fmla="*/ 77 h 127"/>
                <a:gd name="T62" fmla="*/ 22 w 209"/>
                <a:gd name="T63" fmla="*/ 72 h 127"/>
                <a:gd name="T64" fmla="*/ 16 w 209"/>
                <a:gd name="T65" fmla="*/ 72 h 127"/>
                <a:gd name="T66" fmla="*/ 16 w 209"/>
                <a:gd name="T67" fmla="*/ 72 h 127"/>
                <a:gd name="T68" fmla="*/ 209 w 209"/>
                <a:gd name="T69" fmla="*/ 72 h 127"/>
                <a:gd name="T70" fmla="*/ 209 w 209"/>
                <a:gd name="T71" fmla="*/ 72 h 127"/>
                <a:gd name="T72" fmla="*/ 209 w 209"/>
                <a:gd name="T73" fmla="*/ 66 h 127"/>
                <a:gd name="T74" fmla="*/ 209 w 209"/>
                <a:gd name="T75" fmla="*/ 66 h 127"/>
                <a:gd name="T76" fmla="*/ 0 w 209"/>
                <a:gd name="T77" fmla="*/ 66 h 127"/>
                <a:gd name="T78" fmla="*/ 0 w 209"/>
                <a:gd name="T79" fmla="*/ 61 h 127"/>
                <a:gd name="T80" fmla="*/ 0 w 209"/>
                <a:gd name="T81" fmla="*/ 61 h 127"/>
                <a:gd name="T82" fmla="*/ 0 w 209"/>
                <a:gd name="T83" fmla="*/ 66 h 127"/>
                <a:gd name="T84" fmla="*/ 198 w 209"/>
                <a:gd name="T85" fmla="*/ 55 h 127"/>
                <a:gd name="T86" fmla="*/ 198 w 209"/>
                <a:gd name="T87" fmla="*/ 55 h 127"/>
                <a:gd name="T88" fmla="*/ 198 w 209"/>
                <a:gd name="T89" fmla="*/ 55 h 127"/>
                <a:gd name="T90" fmla="*/ 198 w 209"/>
                <a:gd name="T91" fmla="*/ 55 h 127"/>
                <a:gd name="T92" fmla="*/ 198 w 209"/>
                <a:gd name="T93" fmla="*/ 55 h 127"/>
                <a:gd name="T94" fmla="*/ 165 w 209"/>
                <a:gd name="T95" fmla="*/ 39 h 127"/>
                <a:gd name="T96" fmla="*/ 165 w 209"/>
                <a:gd name="T97" fmla="*/ 33 h 127"/>
                <a:gd name="T98" fmla="*/ 165 w 209"/>
                <a:gd name="T99" fmla="*/ 33 h 127"/>
                <a:gd name="T100" fmla="*/ 159 w 209"/>
                <a:gd name="T101" fmla="*/ 33 h 127"/>
                <a:gd name="T102" fmla="*/ 126 w 209"/>
                <a:gd name="T103" fmla="*/ 17 h 127"/>
                <a:gd name="T104" fmla="*/ 126 w 209"/>
                <a:gd name="T105" fmla="*/ 11 h 127"/>
                <a:gd name="T106" fmla="*/ 126 w 209"/>
                <a:gd name="T107" fmla="*/ 17 h 127"/>
                <a:gd name="T108" fmla="*/ 126 w 209"/>
                <a:gd name="T109" fmla="*/ 11 h 127"/>
                <a:gd name="T110" fmla="*/ 104 w 209"/>
                <a:gd name="T111" fmla="*/ 6 h 127"/>
                <a:gd name="T112" fmla="*/ 104 w 209"/>
                <a:gd name="T113" fmla="*/ 6 h 127"/>
                <a:gd name="T114" fmla="*/ 104 w 209"/>
                <a:gd name="T115" fmla="*/ 0 h 127"/>
                <a:gd name="T116" fmla="*/ 104 w 209"/>
                <a:gd name="T117" fmla="*/ 0 h 127"/>
                <a:gd name="T118" fmla="*/ 104 w 209"/>
                <a:gd name="T11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9" h="127">
                  <a:moveTo>
                    <a:pt x="121" y="127"/>
                  </a:moveTo>
                  <a:lnTo>
                    <a:pt x="121" y="127"/>
                  </a:lnTo>
                  <a:lnTo>
                    <a:pt x="121" y="127"/>
                  </a:lnTo>
                  <a:moveTo>
                    <a:pt x="121" y="127"/>
                  </a:moveTo>
                  <a:lnTo>
                    <a:pt x="121" y="127"/>
                  </a:lnTo>
                  <a:lnTo>
                    <a:pt x="121" y="127"/>
                  </a:lnTo>
                  <a:moveTo>
                    <a:pt x="121" y="127"/>
                  </a:moveTo>
                  <a:lnTo>
                    <a:pt x="121" y="127"/>
                  </a:lnTo>
                  <a:lnTo>
                    <a:pt x="121" y="127"/>
                  </a:lnTo>
                  <a:moveTo>
                    <a:pt x="121" y="127"/>
                  </a:moveTo>
                  <a:lnTo>
                    <a:pt x="121" y="127"/>
                  </a:lnTo>
                  <a:lnTo>
                    <a:pt x="121" y="127"/>
                  </a:lnTo>
                  <a:moveTo>
                    <a:pt x="121" y="127"/>
                  </a:moveTo>
                  <a:lnTo>
                    <a:pt x="115" y="127"/>
                  </a:lnTo>
                  <a:lnTo>
                    <a:pt x="115" y="127"/>
                  </a:lnTo>
                  <a:moveTo>
                    <a:pt x="115" y="127"/>
                  </a:moveTo>
                  <a:lnTo>
                    <a:pt x="115" y="127"/>
                  </a:lnTo>
                  <a:lnTo>
                    <a:pt x="115" y="127"/>
                  </a:lnTo>
                  <a:moveTo>
                    <a:pt x="121" y="121"/>
                  </a:moveTo>
                  <a:lnTo>
                    <a:pt x="121" y="121"/>
                  </a:lnTo>
                  <a:lnTo>
                    <a:pt x="121" y="121"/>
                  </a:lnTo>
                  <a:moveTo>
                    <a:pt x="121" y="121"/>
                  </a:moveTo>
                  <a:lnTo>
                    <a:pt x="121" y="121"/>
                  </a:lnTo>
                  <a:lnTo>
                    <a:pt x="121" y="121"/>
                  </a:lnTo>
                  <a:moveTo>
                    <a:pt x="121" y="121"/>
                  </a:moveTo>
                  <a:lnTo>
                    <a:pt x="121" y="127"/>
                  </a:lnTo>
                  <a:lnTo>
                    <a:pt x="121" y="127"/>
                  </a:lnTo>
                  <a:moveTo>
                    <a:pt x="121" y="121"/>
                  </a:moveTo>
                  <a:lnTo>
                    <a:pt x="121" y="121"/>
                  </a:lnTo>
                  <a:lnTo>
                    <a:pt x="121" y="121"/>
                  </a:lnTo>
                  <a:moveTo>
                    <a:pt x="121" y="121"/>
                  </a:moveTo>
                  <a:lnTo>
                    <a:pt x="121" y="121"/>
                  </a:lnTo>
                  <a:lnTo>
                    <a:pt x="121" y="121"/>
                  </a:lnTo>
                  <a:moveTo>
                    <a:pt x="121" y="121"/>
                  </a:moveTo>
                  <a:lnTo>
                    <a:pt x="121" y="121"/>
                  </a:lnTo>
                  <a:lnTo>
                    <a:pt x="121" y="121"/>
                  </a:lnTo>
                  <a:moveTo>
                    <a:pt x="121" y="121"/>
                  </a:moveTo>
                  <a:lnTo>
                    <a:pt x="121" y="121"/>
                  </a:lnTo>
                  <a:lnTo>
                    <a:pt x="121" y="121"/>
                  </a:lnTo>
                  <a:moveTo>
                    <a:pt x="121" y="121"/>
                  </a:moveTo>
                  <a:lnTo>
                    <a:pt x="115" y="121"/>
                  </a:lnTo>
                  <a:lnTo>
                    <a:pt x="115" y="121"/>
                  </a:lnTo>
                  <a:moveTo>
                    <a:pt x="115" y="121"/>
                  </a:moveTo>
                  <a:lnTo>
                    <a:pt x="115" y="121"/>
                  </a:lnTo>
                  <a:lnTo>
                    <a:pt x="115" y="121"/>
                  </a:lnTo>
                  <a:moveTo>
                    <a:pt x="115" y="121"/>
                  </a:moveTo>
                  <a:lnTo>
                    <a:pt x="115" y="127"/>
                  </a:lnTo>
                  <a:lnTo>
                    <a:pt x="115" y="127"/>
                  </a:lnTo>
                  <a:moveTo>
                    <a:pt x="115" y="121"/>
                  </a:moveTo>
                  <a:lnTo>
                    <a:pt x="115" y="121"/>
                  </a:lnTo>
                  <a:lnTo>
                    <a:pt x="115" y="121"/>
                  </a:lnTo>
                  <a:moveTo>
                    <a:pt x="115" y="121"/>
                  </a:moveTo>
                  <a:lnTo>
                    <a:pt x="115" y="121"/>
                  </a:lnTo>
                  <a:lnTo>
                    <a:pt x="115" y="121"/>
                  </a:lnTo>
                  <a:moveTo>
                    <a:pt x="115" y="121"/>
                  </a:moveTo>
                  <a:lnTo>
                    <a:pt x="121" y="121"/>
                  </a:lnTo>
                  <a:lnTo>
                    <a:pt x="121" y="121"/>
                  </a:lnTo>
                  <a:moveTo>
                    <a:pt x="121" y="121"/>
                  </a:moveTo>
                  <a:lnTo>
                    <a:pt x="121" y="121"/>
                  </a:lnTo>
                  <a:lnTo>
                    <a:pt x="121" y="121"/>
                  </a:lnTo>
                  <a:moveTo>
                    <a:pt x="126" y="121"/>
                  </a:moveTo>
                  <a:lnTo>
                    <a:pt x="126" y="121"/>
                  </a:lnTo>
                  <a:lnTo>
                    <a:pt x="126" y="121"/>
                  </a:lnTo>
                  <a:moveTo>
                    <a:pt x="126" y="121"/>
                  </a:moveTo>
                  <a:lnTo>
                    <a:pt x="126" y="121"/>
                  </a:lnTo>
                  <a:lnTo>
                    <a:pt x="126" y="121"/>
                  </a:lnTo>
                  <a:moveTo>
                    <a:pt x="126" y="121"/>
                  </a:moveTo>
                  <a:lnTo>
                    <a:pt x="126" y="121"/>
                  </a:lnTo>
                  <a:lnTo>
                    <a:pt x="126" y="121"/>
                  </a:lnTo>
                  <a:moveTo>
                    <a:pt x="126" y="121"/>
                  </a:moveTo>
                  <a:lnTo>
                    <a:pt x="126" y="121"/>
                  </a:lnTo>
                  <a:lnTo>
                    <a:pt x="126" y="121"/>
                  </a:lnTo>
                  <a:moveTo>
                    <a:pt x="126" y="121"/>
                  </a:moveTo>
                  <a:lnTo>
                    <a:pt x="126" y="121"/>
                  </a:lnTo>
                  <a:lnTo>
                    <a:pt x="126" y="121"/>
                  </a:lnTo>
                  <a:moveTo>
                    <a:pt x="126" y="121"/>
                  </a:moveTo>
                  <a:lnTo>
                    <a:pt x="126" y="121"/>
                  </a:lnTo>
                  <a:lnTo>
                    <a:pt x="126" y="121"/>
                  </a:lnTo>
                  <a:moveTo>
                    <a:pt x="126" y="116"/>
                  </a:moveTo>
                  <a:lnTo>
                    <a:pt x="126" y="116"/>
                  </a:lnTo>
                  <a:lnTo>
                    <a:pt x="126" y="116"/>
                  </a:lnTo>
                  <a:moveTo>
                    <a:pt x="126" y="116"/>
                  </a:moveTo>
                  <a:lnTo>
                    <a:pt x="126" y="116"/>
                  </a:lnTo>
                  <a:lnTo>
                    <a:pt x="126" y="116"/>
                  </a:lnTo>
                  <a:moveTo>
                    <a:pt x="126" y="116"/>
                  </a:moveTo>
                  <a:lnTo>
                    <a:pt x="126" y="121"/>
                  </a:lnTo>
                  <a:lnTo>
                    <a:pt x="126" y="121"/>
                  </a:lnTo>
                  <a:moveTo>
                    <a:pt x="126" y="116"/>
                  </a:moveTo>
                  <a:lnTo>
                    <a:pt x="126" y="116"/>
                  </a:lnTo>
                  <a:lnTo>
                    <a:pt x="126" y="116"/>
                  </a:lnTo>
                  <a:moveTo>
                    <a:pt x="126" y="116"/>
                  </a:moveTo>
                  <a:lnTo>
                    <a:pt x="126" y="116"/>
                  </a:lnTo>
                  <a:lnTo>
                    <a:pt x="126" y="116"/>
                  </a:lnTo>
                  <a:moveTo>
                    <a:pt x="126" y="116"/>
                  </a:moveTo>
                  <a:lnTo>
                    <a:pt x="126" y="116"/>
                  </a:lnTo>
                  <a:lnTo>
                    <a:pt x="126" y="116"/>
                  </a:lnTo>
                  <a:moveTo>
                    <a:pt x="126" y="116"/>
                  </a:moveTo>
                  <a:lnTo>
                    <a:pt x="126" y="116"/>
                  </a:lnTo>
                  <a:lnTo>
                    <a:pt x="126" y="116"/>
                  </a:lnTo>
                  <a:moveTo>
                    <a:pt x="126" y="116"/>
                  </a:moveTo>
                  <a:lnTo>
                    <a:pt x="126" y="116"/>
                  </a:lnTo>
                  <a:lnTo>
                    <a:pt x="126" y="116"/>
                  </a:lnTo>
                  <a:moveTo>
                    <a:pt x="126" y="116"/>
                  </a:moveTo>
                  <a:lnTo>
                    <a:pt x="126" y="116"/>
                  </a:lnTo>
                  <a:lnTo>
                    <a:pt x="126" y="116"/>
                  </a:lnTo>
                  <a:moveTo>
                    <a:pt x="126" y="116"/>
                  </a:moveTo>
                  <a:lnTo>
                    <a:pt x="126" y="121"/>
                  </a:lnTo>
                  <a:lnTo>
                    <a:pt x="126" y="121"/>
                  </a:lnTo>
                  <a:moveTo>
                    <a:pt x="126" y="116"/>
                  </a:moveTo>
                  <a:lnTo>
                    <a:pt x="126" y="116"/>
                  </a:lnTo>
                  <a:lnTo>
                    <a:pt x="126" y="116"/>
                  </a:lnTo>
                  <a:moveTo>
                    <a:pt x="126" y="116"/>
                  </a:moveTo>
                  <a:lnTo>
                    <a:pt x="126" y="116"/>
                  </a:lnTo>
                  <a:lnTo>
                    <a:pt x="126" y="116"/>
                  </a:lnTo>
                  <a:moveTo>
                    <a:pt x="126" y="116"/>
                  </a:moveTo>
                  <a:lnTo>
                    <a:pt x="126" y="116"/>
                  </a:lnTo>
                  <a:lnTo>
                    <a:pt x="126" y="116"/>
                  </a:lnTo>
                  <a:moveTo>
                    <a:pt x="126" y="116"/>
                  </a:moveTo>
                  <a:lnTo>
                    <a:pt x="126" y="116"/>
                  </a:lnTo>
                  <a:lnTo>
                    <a:pt x="126" y="116"/>
                  </a:lnTo>
                  <a:moveTo>
                    <a:pt x="93" y="116"/>
                  </a:moveTo>
                  <a:lnTo>
                    <a:pt x="93" y="116"/>
                  </a:lnTo>
                  <a:lnTo>
                    <a:pt x="93" y="116"/>
                  </a:lnTo>
                  <a:moveTo>
                    <a:pt x="93" y="116"/>
                  </a:moveTo>
                  <a:lnTo>
                    <a:pt x="93" y="121"/>
                  </a:lnTo>
                  <a:lnTo>
                    <a:pt x="93" y="121"/>
                  </a:lnTo>
                  <a:moveTo>
                    <a:pt x="93" y="121"/>
                  </a:moveTo>
                  <a:lnTo>
                    <a:pt x="93" y="121"/>
                  </a:lnTo>
                  <a:lnTo>
                    <a:pt x="93" y="121"/>
                  </a:lnTo>
                  <a:moveTo>
                    <a:pt x="93" y="121"/>
                  </a:moveTo>
                  <a:lnTo>
                    <a:pt x="93" y="121"/>
                  </a:lnTo>
                  <a:lnTo>
                    <a:pt x="93" y="121"/>
                  </a:lnTo>
                  <a:moveTo>
                    <a:pt x="93" y="121"/>
                  </a:moveTo>
                  <a:lnTo>
                    <a:pt x="93" y="116"/>
                  </a:lnTo>
                  <a:lnTo>
                    <a:pt x="93" y="116"/>
                  </a:lnTo>
                  <a:moveTo>
                    <a:pt x="93" y="116"/>
                  </a:moveTo>
                  <a:lnTo>
                    <a:pt x="88" y="116"/>
                  </a:lnTo>
                  <a:lnTo>
                    <a:pt x="88" y="116"/>
                  </a:lnTo>
                  <a:moveTo>
                    <a:pt x="93" y="116"/>
                  </a:moveTo>
                  <a:lnTo>
                    <a:pt x="93" y="116"/>
                  </a:lnTo>
                  <a:lnTo>
                    <a:pt x="93" y="116"/>
                  </a:lnTo>
                  <a:moveTo>
                    <a:pt x="93" y="116"/>
                  </a:moveTo>
                  <a:lnTo>
                    <a:pt x="93" y="116"/>
                  </a:lnTo>
                  <a:lnTo>
                    <a:pt x="93" y="116"/>
                  </a:lnTo>
                  <a:moveTo>
                    <a:pt x="93" y="116"/>
                  </a:moveTo>
                  <a:lnTo>
                    <a:pt x="93" y="116"/>
                  </a:lnTo>
                  <a:lnTo>
                    <a:pt x="93" y="116"/>
                  </a:lnTo>
                  <a:moveTo>
                    <a:pt x="93" y="116"/>
                  </a:moveTo>
                  <a:lnTo>
                    <a:pt x="93" y="116"/>
                  </a:lnTo>
                  <a:lnTo>
                    <a:pt x="93" y="116"/>
                  </a:lnTo>
                  <a:moveTo>
                    <a:pt x="93" y="116"/>
                  </a:moveTo>
                  <a:lnTo>
                    <a:pt x="93" y="116"/>
                  </a:lnTo>
                  <a:lnTo>
                    <a:pt x="93" y="116"/>
                  </a:lnTo>
                  <a:moveTo>
                    <a:pt x="93" y="116"/>
                  </a:moveTo>
                  <a:lnTo>
                    <a:pt x="93" y="116"/>
                  </a:lnTo>
                  <a:lnTo>
                    <a:pt x="93" y="116"/>
                  </a:lnTo>
                  <a:moveTo>
                    <a:pt x="93" y="116"/>
                  </a:moveTo>
                  <a:lnTo>
                    <a:pt x="93" y="116"/>
                  </a:lnTo>
                  <a:lnTo>
                    <a:pt x="93" y="116"/>
                  </a:lnTo>
                  <a:moveTo>
                    <a:pt x="93" y="116"/>
                  </a:moveTo>
                  <a:lnTo>
                    <a:pt x="93" y="116"/>
                  </a:lnTo>
                  <a:lnTo>
                    <a:pt x="93" y="116"/>
                  </a:lnTo>
                  <a:moveTo>
                    <a:pt x="93" y="116"/>
                  </a:moveTo>
                  <a:lnTo>
                    <a:pt x="88" y="116"/>
                  </a:lnTo>
                  <a:lnTo>
                    <a:pt x="88" y="116"/>
                  </a:lnTo>
                  <a:moveTo>
                    <a:pt x="88" y="116"/>
                  </a:moveTo>
                  <a:lnTo>
                    <a:pt x="88" y="116"/>
                  </a:lnTo>
                  <a:lnTo>
                    <a:pt x="88" y="116"/>
                  </a:lnTo>
                  <a:moveTo>
                    <a:pt x="88" y="116"/>
                  </a:moveTo>
                  <a:lnTo>
                    <a:pt x="93" y="116"/>
                  </a:lnTo>
                  <a:lnTo>
                    <a:pt x="93" y="116"/>
                  </a:lnTo>
                  <a:moveTo>
                    <a:pt x="93" y="116"/>
                  </a:moveTo>
                  <a:lnTo>
                    <a:pt x="93" y="116"/>
                  </a:lnTo>
                  <a:lnTo>
                    <a:pt x="93" y="116"/>
                  </a:lnTo>
                  <a:moveTo>
                    <a:pt x="93" y="116"/>
                  </a:moveTo>
                  <a:lnTo>
                    <a:pt x="93" y="116"/>
                  </a:lnTo>
                  <a:lnTo>
                    <a:pt x="93" y="116"/>
                  </a:lnTo>
                  <a:moveTo>
                    <a:pt x="93" y="116"/>
                  </a:moveTo>
                  <a:lnTo>
                    <a:pt x="93" y="116"/>
                  </a:lnTo>
                  <a:lnTo>
                    <a:pt x="93" y="116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148" y="105"/>
                  </a:moveTo>
                  <a:lnTo>
                    <a:pt x="148" y="105"/>
                  </a:lnTo>
                  <a:lnTo>
                    <a:pt x="148" y="105"/>
                  </a:lnTo>
                  <a:moveTo>
                    <a:pt x="55" y="99"/>
                  </a:moveTo>
                  <a:lnTo>
                    <a:pt x="55" y="99"/>
                  </a:lnTo>
                  <a:lnTo>
                    <a:pt x="55" y="99"/>
                  </a:lnTo>
                  <a:moveTo>
                    <a:pt x="55" y="99"/>
                  </a:moveTo>
                  <a:lnTo>
                    <a:pt x="55" y="99"/>
                  </a:lnTo>
                  <a:lnTo>
                    <a:pt x="55" y="99"/>
                  </a:lnTo>
                  <a:moveTo>
                    <a:pt x="55" y="99"/>
                  </a:moveTo>
                  <a:lnTo>
                    <a:pt x="55" y="99"/>
                  </a:lnTo>
                  <a:lnTo>
                    <a:pt x="55" y="99"/>
                  </a:lnTo>
                  <a:moveTo>
                    <a:pt x="55" y="99"/>
                  </a:moveTo>
                  <a:lnTo>
                    <a:pt x="55" y="99"/>
                  </a:lnTo>
                  <a:lnTo>
                    <a:pt x="55" y="99"/>
                  </a:lnTo>
                  <a:moveTo>
                    <a:pt x="55" y="99"/>
                  </a:moveTo>
                  <a:lnTo>
                    <a:pt x="55" y="99"/>
                  </a:lnTo>
                  <a:lnTo>
                    <a:pt x="55" y="99"/>
                  </a:lnTo>
                  <a:moveTo>
                    <a:pt x="55" y="99"/>
                  </a:moveTo>
                  <a:lnTo>
                    <a:pt x="55" y="99"/>
                  </a:lnTo>
                  <a:lnTo>
                    <a:pt x="55" y="99"/>
                  </a:lnTo>
                  <a:moveTo>
                    <a:pt x="55" y="94"/>
                  </a:moveTo>
                  <a:lnTo>
                    <a:pt x="55" y="94"/>
                  </a:lnTo>
                  <a:lnTo>
                    <a:pt x="55" y="94"/>
                  </a:lnTo>
                  <a:moveTo>
                    <a:pt x="55" y="94"/>
                  </a:moveTo>
                  <a:lnTo>
                    <a:pt x="55" y="94"/>
                  </a:lnTo>
                  <a:lnTo>
                    <a:pt x="55" y="94"/>
                  </a:lnTo>
                  <a:moveTo>
                    <a:pt x="55" y="94"/>
                  </a:moveTo>
                  <a:lnTo>
                    <a:pt x="55" y="99"/>
                  </a:lnTo>
                  <a:lnTo>
                    <a:pt x="55" y="99"/>
                  </a:lnTo>
                  <a:moveTo>
                    <a:pt x="55" y="94"/>
                  </a:moveTo>
                  <a:lnTo>
                    <a:pt x="55" y="94"/>
                  </a:lnTo>
                  <a:lnTo>
                    <a:pt x="55" y="94"/>
                  </a:lnTo>
                  <a:moveTo>
                    <a:pt x="55" y="94"/>
                  </a:moveTo>
                  <a:lnTo>
                    <a:pt x="55" y="94"/>
                  </a:lnTo>
                  <a:lnTo>
                    <a:pt x="55" y="94"/>
                  </a:lnTo>
                  <a:moveTo>
                    <a:pt x="55" y="94"/>
                  </a:moveTo>
                  <a:lnTo>
                    <a:pt x="55" y="94"/>
                  </a:lnTo>
                  <a:lnTo>
                    <a:pt x="55" y="94"/>
                  </a:lnTo>
                  <a:moveTo>
                    <a:pt x="55" y="94"/>
                  </a:moveTo>
                  <a:lnTo>
                    <a:pt x="55" y="94"/>
                  </a:lnTo>
                  <a:lnTo>
                    <a:pt x="55" y="94"/>
                  </a:lnTo>
                  <a:moveTo>
                    <a:pt x="55" y="94"/>
                  </a:moveTo>
                  <a:lnTo>
                    <a:pt x="55" y="94"/>
                  </a:lnTo>
                  <a:lnTo>
                    <a:pt x="55" y="94"/>
                  </a:lnTo>
                  <a:moveTo>
                    <a:pt x="55" y="94"/>
                  </a:moveTo>
                  <a:lnTo>
                    <a:pt x="55" y="94"/>
                  </a:lnTo>
                  <a:lnTo>
                    <a:pt x="55" y="94"/>
                  </a:lnTo>
                  <a:moveTo>
                    <a:pt x="55" y="94"/>
                  </a:moveTo>
                  <a:lnTo>
                    <a:pt x="55" y="99"/>
                  </a:lnTo>
                  <a:lnTo>
                    <a:pt x="55" y="99"/>
                  </a:lnTo>
                  <a:moveTo>
                    <a:pt x="55" y="94"/>
                  </a:moveTo>
                  <a:lnTo>
                    <a:pt x="55" y="94"/>
                  </a:lnTo>
                  <a:lnTo>
                    <a:pt x="55" y="94"/>
                  </a:lnTo>
                  <a:moveTo>
                    <a:pt x="55" y="94"/>
                  </a:moveTo>
                  <a:lnTo>
                    <a:pt x="55" y="94"/>
                  </a:lnTo>
                  <a:lnTo>
                    <a:pt x="55" y="94"/>
                  </a:lnTo>
                  <a:moveTo>
                    <a:pt x="55" y="94"/>
                  </a:moveTo>
                  <a:lnTo>
                    <a:pt x="55" y="94"/>
                  </a:lnTo>
                  <a:lnTo>
                    <a:pt x="55" y="94"/>
                  </a:lnTo>
                  <a:moveTo>
                    <a:pt x="55" y="94"/>
                  </a:moveTo>
                  <a:lnTo>
                    <a:pt x="55" y="94"/>
                  </a:lnTo>
                  <a:lnTo>
                    <a:pt x="55" y="94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76" y="88"/>
                  </a:moveTo>
                  <a:lnTo>
                    <a:pt x="176" y="88"/>
                  </a:lnTo>
                  <a:lnTo>
                    <a:pt x="176" y="88"/>
                  </a:lnTo>
                  <a:moveTo>
                    <a:pt x="198" y="77"/>
                  </a:moveTo>
                  <a:lnTo>
                    <a:pt x="198" y="77"/>
                  </a:lnTo>
                  <a:lnTo>
                    <a:pt x="198" y="77"/>
                  </a:lnTo>
                  <a:moveTo>
                    <a:pt x="198" y="77"/>
                  </a:moveTo>
                  <a:lnTo>
                    <a:pt x="203" y="77"/>
                  </a:lnTo>
                  <a:lnTo>
                    <a:pt x="203" y="77"/>
                  </a:lnTo>
                  <a:moveTo>
                    <a:pt x="203" y="77"/>
                  </a:moveTo>
                  <a:lnTo>
                    <a:pt x="203" y="77"/>
                  </a:lnTo>
                  <a:lnTo>
                    <a:pt x="203" y="77"/>
                  </a:lnTo>
                  <a:moveTo>
                    <a:pt x="203" y="77"/>
                  </a:moveTo>
                  <a:lnTo>
                    <a:pt x="203" y="77"/>
                  </a:lnTo>
                  <a:lnTo>
                    <a:pt x="203" y="77"/>
                  </a:lnTo>
                  <a:moveTo>
                    <a:pt x="198" y="77"/>
                  </a:moveTo>
                  <a:lnTo>
                    <a:pt x="198" y="77"/>
                  </a:lnTo>
                  <a:lnTo>
                    <a:pt x="198" y="77"/>
                  </a:lnTo>
                  <a:moveTo>
                    <a:pt x="198" y="77"/>
                  </a:moveTo>
                  <a:lnTo>
                    <a:pt x="198" y="77"/>
                  </a:lnTo>
                  <a:lnTo>
                    <a:pt x="198" y="77"/>
                  </a:lnTo>
                  <a:moveTo>
                    <a:pt x="198" y="72"/>
                  </a:moveTo>
                  <a:lnTo>
                    <a:pt x="198" y="72"/>
                  </a:lnTo>
                  <a:lnTo>
                    <a:pt x="198" y="72"/>
                  </a:lnTo>
                  <a:moveTo>
                    <a:pt x="198" y="72"/>
                  </a:moveTo>
                  <a:lnTo>
                    <a:pt x="198" y="72"/>
                  </a:lnTo>
                  <a:lnTo>
                    <a:pt x="198" y="72"/>
                  </a:lnTo>
                  <a:moveTo>
                    <a:pt x="198" y="72"/>
                  </a:moveTo>
                  <a:lnTo>
                    <a:pt x="203" y="72"/>
                  </a:lnTo>
                  <a:lnTo>
                    <a:pt x="203" y="72"/>
                  </a:lnTo>
                  <a:moveTo>
                    <a:pt x="203" y="72"/>
                  </a:moveTo>
                  <a:lnTo>
                    <a:pt x="203" y="72"/>
                  </a:lnTo>
                  <a:lnTo>
                    <a:pt x="203" y="72"/>
                  </a:lnTo>
                  <a:moveTo>
                    <a:pt x="203" y="72"/>
                  </a:moveTo>
                  <a:lnTo>
                    <a:pt x="203" y="72"/>
                  </a:lnTo>
                  <a:lnTo>
                    <a:pt x="203" y="72"/>
                  </a:lnTo>
                  <a:moveTo>
                    <a:pt x="203" y="72"/>
                  </a:moveTo>
                  <a:lnTo>
                    <a:pt x="203" y="77"/>
                  </a:lnTo>
                  <a:lnTo>
                    <a:pt x="203" y="77"/>
                  </a:lnTo>
                  <a:moveTo>
                    <a:pt x="203" y="72"/>
                  </a:moveTo>
                  <a:lnTo>
                    <a:pt x="203" y="72"/>
                  </a:lnTo>
                  <a:lnTo>
                    <a:pt x="203" y="72"/>
                  </a:lnTo>
                  <a:moveTo>
                    <a:pt x="203" y="72"/>
                  </a:moveTo>
                  <a:lnTo>
                    <a:pt x="203" y="72"/>
                  </a:lnTo>
                  <a:lnTo>
                    <a:pt x="203" y="72"/>
                  </a:lnTo>
                  <a:moveTo>
                    <a:pt x="203" y="72"/>
                  </a:moveTo>
                  <a:lnTo>
                    <a:pt x="198" y="72"/>
                  </a:lnTo>
                  <a:lnTo>
                    <a:pt x="198" y="72"/>
                  </a:lnTo>
                  <a:moveTo>
                    <a:pt x="198" y="72"/>
                  </a:moveTo>
                  <a:lnTo>
                    <a:pt x="198" y="72"/>
                  </a:lnTo>
                  <a:lnTo>
                    <a:pt x="198" y="72"/>
                  </a:lnTo>
                  <a:moveTo>
                    <a:pt x="198" y="72"/>
                  </a:moveTo>
                  <a:lnTo>
                    <a:pt x="198" y="72"/>
                  </a:lnTo>
                  <a:lnTo>
                    <a:pt x="198" y="72"/>
                  </a:lnTo>
                  <a:moveTo>
                    <a:pt x="198" y="72"/>
                  </a:moveTo>
                  <a:lnTo>
                    <a:pt x="198" y="72"/>
                  </a:lnTo>
                  <a:lnTo>
                    <a:pt x="198" y="72"/>
                  </a:lnTo>
                  <a:moveTo>
                    <a:pt x="198" y="72"/>
                  </a:moveTo>
                  <a:lnTo>
                    <a:pt x="198" y="77"/>
                  </a:lnTo>
                  <a:lnTo>
                    <a:pt x="198" y="77"/>
                  </a:lnTo>
                  <a:moveTo>
                    <a:pt x="198" y="72"/>
                  </a:moveTo>
                  <a:lnTo>
                    <a:pt x="198" y="72"/>
                  </a:lnTo>
                  <a:lnTo>
                    <a:pt x="198" y="72"/>
                  </a:lnTo>
                  <a:moveTo>
                    <a:pt x="22" y="77"/>
                  </a:moveTo>
                  <a:lnTo>
                    <a:pt x="22" y="77"/>
                  </a:lnTo>
                  <a:lnTo>
                    <a:pt x="22" y="77"/>
                  </a:lnTo>
                  <a:moveTo>
                    <a:pt x="22" y="77"/>
                  </a:moveTo>
                  <a:lnTo>
                    <a:pt x="16" y="77"/>
                  </a:lnTo>
                  <a:lnTo>
                    <a:pt x="16" y="77"/>
                  </a:lnTo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moveTo>
                    <a:pt x="16" y="72"/>
                  </a:moveTo>
                  <a:lnTo>
                    <a:pt x="16" y="72"/>
                  </a:lnTo>
                  <a:lnTo>
                    <a:pt x="16" y="72"/>
                  </a:lnTo>
                  <a:moveTo>
                    <a:pt x="16" y="72"/>
                  </a:moveTo>
                  <a:lnTo>
                    <a:pt x="22" y="72"/>
                  </a:lnTo>
                  <a:lnTo>
                    <a:pt x="22" y="72"/>
                  </a:lnTo>
                  <a:moveTo>
                    <a:pt x="22" y="72"/>
                  </a:moveTo>
                  <a:lnTo>
                    <a:pt x="22" y="77"/>
                  </a:lnTo>
                  <a:lnTo>
                    <a:pt x="22" y="77"/>
                  </a:lnTo>
                  <a:moveTo>
                    <a:pt x="22" y="72"/>
                  </a:moveTo>
                  <a:lnTo>
                    <a:pt x="22" y="72"/>
                  </a:lnTo>
                  <a:lnTo>
                    <a:pt x="22" y="72"/>
                  </a:lnTo>
                  <a:moveTo>
                    <a:pt x="22" y="72"/>
                  </a:moveTo>
                  <a:lnTo>
                    <a:pt x="16" y="72"/>
                  </a:lnTo>
                  <a:lnTo>
                    <a:pt x="16" y="72"/>
                  </a:lnTo>
                  <a:moveTo>
                    <a:pt x="16" y="72"/>
                  </a:moveTo>
                  <a:lnTo>
                    <a:pt x="16" y="72"/>
                  </a:lnTo>
                  <a:lnTo>
                    <a:pt x="16" y="72"/>
                  </a:lnTo>
                  <a:moveTo>
                    <a:pt x="16" y="72"/>
                  </a:moveTo>
                  <a:lnTo>
                    <a:pt x="16" y="72"/>
                  </a:lnTo>
                  <a:lnTo>
                    <a:pt x="16" y="72"/>
                  </a:lnTo>
                  <a:moveTo>
                    <a:pt x="16" y="72"/>
                  </a:moveTo>
                  <a:lnTo>
                    <a:pt x="16" y="72"/>
                  </a:lnTo>
                  <a:lnTo>
                    <a:pt x="16" y="72"/>
                  </a:lnTo>
                  <a:moveTo>
                    <a:pt x="16" y="72"/>
                  </a:moveTo>
                  <a:lnTo>
                    <a:pt x="16" y="72"/>
                  </a:lnTo>
                  <a:lnTo>
                    <a:pt x="16" y="72"/>
                  </a:lnTo>
                  <a:moveTo>
                    <a:pt x="16" y="72"/>
                  </a:moveTo>
                  <a:lnTo>
                    <a:pt x="16" y="77"/>
                  </a:lnTo>
                  <a:lnTo>
                    <a:pt x="16" y="77"/>
                  </a:lnTo>
                  <a:moveTo>
                    <a:pt x="16" y="72"/>
                  </a:moveTo>
                  <a:lnTo>
                    <a:pt x="16" y="72"/>
                  </a:lnTo>
                  <a:lnTo>
                    <a:pt x="16" y="72"/>
                  </a:lnTo>
                  <a:moveTo>
                    <a:pt x="16" y="72"/>
                  </a:moveTo>
                  <a:lnTo>
                    <a:pt x="16" y="72"/>
                  </a:lnTo>
                  <a:lnTo>
                    <a:pt x="16" y="72"/>
                  </a:lnTo>
                  <a:moveTo>
                    <a:pt x="16" y="72"/>
                  </a:moveTo>
                  <a:lnTo>
                    <a:pt x="16" y="72"/>
                  </a:lnTo>
                  <a:lnTo>
                    <a:pt x="16" y="72"/>
                  </a:lnTo>
                  <a:moveTo>
                    <a:pt x="16" y="72"/>
                  </a:moveTo>
                  <a:lnTo>
                    <a:pt x="16" y="72"/>
                  </a:lnTo>
                  <a:lnTo>
                    <a:pt x="16" y="72"/>
                  </a:lnTo>
                  <a:moveTo>
                    <a:pt x="209" y="72"/>
                  </a:moveTo>
                  <a:lnTo>
                    <a:pt x="209" y="72"/>
                  </a:lnTo>
                  <a:lnTo>
                    <a:pt x="209" y="72"/>
                  </a:lnTo>
                  <a:moveTo>
                    <a:pt x="209" y="72"/>
                  </a:moveTo>
                  <a:lnTo>
                    <a:pt x="209" y="72"/>
                  </a:lnTo>
                  <a:lnTo>
                    <a:pt x="209" y="72"/>
                  </a:lnTo>
                  <a:moveTo>
                    <a:pt x="209" y="72"/>
                  </a:moveTo>
                  <a:lnTo>
                    <a:pt x="209" y="72"/>
                  </a:lnTo>
                  <a:lnTo>
                    <a:pt x="209" y="72"/>
                  </a:lnTo>
                  <a:moveTo>
                    <a:pt x="209" y="72"/>
                  </a:moveTo>
                  <a:lnTo>
                    <a:pt x="209" y="72"/>
                  </a:lnTo>
                  <a:lnTo>
                    <a:pt x="209" y="72"/>
                  </a:lnTo>
                  <a:moveTo>
                    <a:pt x="209" y="72"/>
                  </a:moveTo>
                  <a:lnTo>
                    <a:pt x="209" y="72"/>
                  </a:lnTo>
                  <a:lnTo>
                    <a:pt x="209" y="72"/>
                  </a:lnTo>
                  <a:moveTo>
                    <a:pt x="209" y="72"/>
                  </a:moveTo>
                  <a:lnTo>
                    <a:pt x="209" y="72"/>
                  </a:lnTo>
                  <a:lnTo>
                    <a:pt x="209" y="72"/>
                  </a:lnTo>
                  <a:moveTo>
                    <a:pt x="209" y="72"/>
                  </a:moveTo>
                  <a:lnTo>
                    <a:pt x="209" y="72"/>
                  </a:lnTo>
                  <a:lnTo>
                    <a:pt x="209" y="72"/>
                  </a:lnTo>
                  <a:moveTo>
                    <a:pt x="209" y="72"/>
                  </a:moveTo>
                  <a:lnTo>
                    <a:pt x="209" y="72"/>
                  </a:lnTo>
                  <a:lnTo>
                    <a:pt x="209" y="72"/>
                  </a:lnTo>
                  <a:moveTo>
                    <a:pt x="209" y="72"/>
                  </a:moveTo>
                  <a:lnTo>
                    <a:pt x="209" y="72"/>
                  </a:lnTo>
                  <a:lnTo>
                    <a:pt x="209" y="72"/>
                  </a:lnTo>
                  <a:moveTo>
                    <a:pt x="209" y="72"/>
                  </a:moveTo>
                  <a:lnTo>
                    <a:pt x="209" y="72"/>
                  </a:lnTo>
                  <a:lnTo>
                    <a:pt x="209" y="72"/>
                  </a:lnTo>
                  <a:moveTo>
                    <a:pt x="209" y="72"/>
                  </a:moveTo>
                  <a:lnTo>
                    <a:pt x="209" y="72"/>
                  </a:lnTo>
                  <a:lnTo>
                    <a:pt x="209" y="72"/>
                  </a:lnTo>
                  <a:moveTo>
                    <a:pt x="209" y="72"/>
                  </a:moveTo>
                  <a:lnTo>
                    <a:pt x="209" y="72"/>
                  </a:lnTo>
                  <a:lnTo>
                    <a:pt x="209" y="72"/>
                  </a:lnTo>
                  <a:moveTo>
                    <a:pt x="209" y="72"/>
                  </a:moveTo>
                  <a:lnTo>
                    <a:pt x="209" y="66"/>
                  </a:lnTo>
                  <a:lnTo>
                    <a:pt x="209" y="66"/>
                  </a:lnTo>
                  <a:moveTo>
                    <a:pt x="209" y="66"/>
                  </a:moveTo>
                  <a:lnTo>
                    <a:pt x="209" y="66"/>
                  </a:lnTo>
                  <a:lnTo>
                    <a:pt x="209" y="66"/>
                  </a:lnTo>
                  <a:moveTo>
                    <a:pt x="209" y="66"/>
                  </a:moveTo>
                  <a:lnTo>
                    <a:pt x="209" y="66"/>
                  </a:lnTo>
                  <a:lnTo>
                    <a:pt x="209" y="66"/>
                  </a:lnTo>
                  <a:moveTo>
                    <a:pt x="209" y="66"/>
                  </a:moveTo>
                  <a:lnTo>
                    <a:pt x="209" y="66"/>
                  </a:lnTo>
                  <a:lnTo>
                    <a:pt x="209" y="66"/>
                  </a:lnTo>
                  <a:moveTo>
                    <a:pt x="209" y="66"/>
                  </a:moveTo>
                  <a:lnTo>
                    <a:pt x="209" y="66"/>
                  </a:lnTo>
                  <a:lnTo>
                    <a:pt x="209" y="66"/>
                  </a:lnTo>
                  <a:moveTo>
                    <a:pt x="209" y="66"/>
                  </a:moveTo>
                  <a:lnTo>
                    <a:pt x="209" y="66"/>
                  </a:lnTo>
                  <a:lnTo>
                    <a:pt x="209" y="66"/>
                  </a:lnTo>
                  <a:moveTo>
                    <a:pt x="209" y="66"/>
                  </a:moveTo>
                  <a:lnTo>
                    <a:pt x="209" y="72"/>
                  </a:lnTo>
                  <a:lnTo>
                    <a:pt x="209" y="72"/>
                  </a:lnTo>
                  <a:moveTo>
                    <a:pt x="209" y="66"/>
                  </a:moveTo>
                  <a:lnTo>
                    <a:pt x="209" y="72"/>
                  </a:lnTo>
                  <a:lnTo>
                    <a:pt x="209" y="72"/>
                  </a:lnTo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0" y="61"/>
                  </a:moveTo>
                  <a:lnTo>
                    <a:pt x="0" y="66"/>
                  </a:lnTo>
                  <a:lnTo>
                    <a:pt x="0" y="66"/>
                  </a:lnTo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0" y="61"/>
                  </a:moveTo>
                  <a:lnTo>
                    <a:pt x="0" y="66"/>
                  </a:lnTo>
                  <a:lnTo>
                    <a:pt x="0" y="66"/>
                  </a:lnTo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98" y="55"/>
                  </a:moveTo>
                  <a:lnTo>
                    <a:pt x="198" y="55"/>
                  </a:lnTo>
                  <a:lnTo>
                    <a:pt x="198" y="55"/>
                  </a:lnTo>
                  <a:moveTo>
                    <a:pt x="159" y="39"/>
                  </a:moveTo>
                  <a:lnTo>
                    <a:pt x="159" y="39"/>
                  </a:lnTo>
                  <a:lnTo>
                    <a:pt x="159" y="39"/>
                  </a:lnTo>
                  <a:moveTo>
                    <a:pt x="159" y="39"/>
                  </a:moveTo>
                  <a:lnTo>
                    <a:pt x="165" y="39"/>
                  </a:lnTo>
                  <a:lnTo>
                    <a:pt x="165" y="39"/>
                  </a:lnTo>
                  <a:moveTo>
                    <a:pt x="165" y="39"/>
                  </a:moveTo>
                  <a:lnTo>
                    <a:pt x="165" y="39"/>
                  </a:lnTo>
                  <a:lnTo>
                    <a:pt x="165" y="39"/>
                  </a:lnTo>
                  <a:moveTo>
                    <a:pt x="165" y="39"/>
                  </a:moveTo>
                  <a:lnTo>
                    <a:pt x="165" y="39"/>
                  </a:lnTo>
                  <a:lnTo>
                    <a:pt x="165" y="39"/>
                  </a:lnTo>
                  <a:moveTo>
                    <a:pt x="159" y="39"/>
                  </a:moveTo>
                  <a:lnTo>
                    <a:pt x="159" y="39"/>
                  </a:lnTo>
                  <a:lnTo>
                    <a:pt x="159" y="39"/>
                  </a:lnTo>
                  <a:moveTo>
                    <a:pt x="159" y="39"/>
                  </a:moveTo>
                  <a:lnTo>
                    <a:pt x="159" y="39"/>
                  </a:lnTo>
                  <a:lnTo>
                    <a:pt x="159" y="39"/>
                  </a:lnTo>
                  <a:moveTo>
                    <a:pt x="159" y="33"/>
                  </a:moveTo>
                  <a:lnTo>
                    <a:pt x="159" y="33"/>
                  </a:lnTo>
                  <a:lnTo>
                    <a:pt x="159" y="33"/>
                  </a:lnTo>
                  <a:moveTo>
                    <a:pt x="159" y="33"/>
                  </a:moveTo>
                  <a:lnTo>
                    <a:pt x="159" y="33"/>
                  </a:lnTo>
                  <a:lnTo>
                    <a:pt x="159" y="33"/>
                  </a:lnTo>
                  <a:moveTo>
                    <a:pt x="159" y="33"/>
                  </a:moveTo>
                  <a:lnTo>
                    <a:pt x="165" y="33"/>
                  </a:lnTo>
                  <a:lnTo>
                    <a:pt x="165" y="33"/>
                  </a:lnTo>
                  <a:moveTo>
                    <a:pt x="165" y="33"/>
                  </a:moveTo>
                  <a:lnTo>
                    <a:pt x="165" y="33"/>
                  </a:lnTo>
                  <a:lnTo>
                    <a:pt x="165" y="33"/>
                  </a:lnTo>
                  <a:moveTo>
                    <a:pt x="165" y="33"/>
                  </a:moveTo>
                  <a:lnTo>
                    <a:pt x="165" y="33"/>
                  </a:lnTo>
                  <a:lnTo>
                    <a:pt x="165" y="33"/>
                  </a:lnTo>
                  <a:moveTo>
                    <a:pt x="165" y="33"/>
                  </a:moveTo>
                  <a:lnTo>
                    <a:pt x="165" y="39"/>
                  </a:lnTo>
                  <a:lnTo>
                    <a:pt x="165" y="39"/>
                  </a:lnTo>
                  <a:moveTo>
                    <a:pt x="165" y="33"/>
                  </a:moveTo>
                  <a:lnTo>
                    <a:pt x="165" y="33"/>
                  </a:lnTo>
                  <a:lnTo>
                    <a:pt x="165" y="33"/>
                  </a:lnTo>
                  <a:moveTo>
                    <a:pt x="165" y="33"/>
                  </a:moveTo>
                  <a:lnTo>
                    <a:pt x="165" y="33"/>
                  </a:lnTo>
                  <a:lnTo>
                    <a:pt x="165" y="33"/>
                  </a:lnTo>
                  <a:moveTo>
                    <a:pt x="165" y="33"/>
                  </a:moveTo>
                  <a:lnTo>
                    <a:pt x="165" y="33"/>
                  </a:lnTo>
                  <a:lnTo>
                    <a:pt x="165" y="33"/>
                  </a:lnTo>
                  <a:moveTo>
                    <a:pt x="165" y="33"/>
                  </a:moveTo>
                  <a:lnTo>
                    <a:pt x="159" y="33"/>
                  </a:lnTo>
                  <a:lnTo>
                    <a:pt x="159" y="33"/>
                  </a:lnTo>
                  <a:moveTo>
                    <a:pt x="159" y="33"/>
                  </a:moveTo>
                  <a:lnTo>
                    <a:pt x="159" y="33"/>
                  </a:lnTo>
                  <a:lnTo>
                    <a:pt x="159" y="33"/>
                  </a:lnTo>
                  <a:moveTo>
                    <a:pt x="159" y="33"/>
                  </a:moveTo>
                  <a:lnTo>
                    <a:pt x="159" y="33"/>
                  </a:lnTo>
                  <a:lnTo>
                    <a:pt x="159" y="33"/>
                  </a:lnTo>
                  <a:moveTo>
                    <a:pt x="159" y="33"/>
                  </a:moveTo>
                  <a:lnTo>
                    <a:pt x="159" y="39"/>
                  </a:lnTo>
                  <a:lnTo>
                    <a:pt x="159" y="39"/>
                  </a:lnTo>
                  <a:moveTo>
                    <a:pt x="159" y="33"/>
                  </a:moveTo>
                  <a:lnTo>
                    <a:pt x="159" y="33"/>
                  </a:lnTo>
                  <a:lnTo>
                    <a:pt x="159" y="33"/>
                  </a:lnTo>
                  <a:moveTo>
                    <a:pt x="126" y="17"/>
                  </a:moveTo>
                  <a:lnTo>
                    <a:pt x="126" y="17"/>
                  </a:lnTo>
                  <a:lnTo>
                    <a:pt x="126" y="17"/>
                  </a:lnTo>
                  <a:moveTo>
                    <a:pt x="126" y="17"/>
                  </a:moveTo>
                  <a:lnTo>
                    <a:pt x="126" y="17"/>
                  </a:lnTo>
                  <a:lnTo>
                    <a:pt x="126" y="17"/>
                  </a:lnTo>
                  <a:moveTo>
                    <a:pt x="126" y="17"/>
                  </a:moveTo>
                  <a:lnTo>
                    <a:pt x="126" y="17"/>
                  </a:lnTo>
                  <a:lnTo>
                    <a:pt x="126" y="17"/>
                  </a:lnTo>
                  <a:moveTo>
                    <a:pt x="126" y="17"/>
                  </a:moveTo>
                  <a:lnTo>
                    <a:pt x="126" y="17"/>
                  </a:lnTo>
                  <a:lnTo>
                    <a:pt x="126" y="17"/>
                  </a:lnTo>
                  <a:moveTo>
                    <a:pt x="126" y="17"/>
                  </a:moveTo>
                  <a:lnTo>
                    <a:pt x="126" y="17"/>
                  </a:lnTo>
                  <a:lnTo>
                    <a:pt x="126" y="17"/>
                  </a:lnTo>
                  <a:moveTo>
                    <a:pt x="126" y="17"/>
                  </a:moveTo>
                  <a:lnTo>
                    <a:pt x="126" y="17"/>
                  </a:lnTo>
                  <a:lnTo>
                    <a:pt x="126" y="17"/>
                  </a:lnTo>
                  <a:moveTo>
                    <a:pt x="126" y="11"/>
                  </a:moveTo>
                  <a:lnTo>
                    <a:pt x="126" y="11"/>
                  </a:lnTo>
                  <a:lnTo>
                    <a:pt x="126" y="11"/>
                  </a:lnTo>
                  <a:moveTo>
                    <a:pt x="126" y="11"/>
                  </a:moveTo>
                  <a:lnTo>
                    <a:pt x="126" y="11"/>
                  </a:lnTo>
                  <a:lnTo>
                    <a:pt x="126" y="11"/>
                  </a:lnTo>
                  <a:moveTo>
                    <a:pt x="126" y="11"/>
                  </a:moveTo>
                  <a:lnTo>
                    <a:pt x="126" y="11"/>
                  </a:lnTo>
                  <a:lnTo>
                    <a:pt x="126" y="11"/>
                  </a:lnTo>
                  <a:moveTo>
                    <a:pt x="126" y="11"/>
                  </a:moveTo>
                  <a:lnTo>
                    <a:pt x="126" y="11"/>
                  </a:lnTo>
                  <a:lnTo>
                    <a:pt x="126" y="11"/>
                  </a:lnTo>
                  <a:moveTo>
                    <a:pt x="126" y="11"/>
                  </a:moveTo>
                  <a:lnTo>
                    <a:pt x="126" y="11"/>
                  </a:lnTo>
                  <a:lnTo>
                    <a:pt x="126" y="11"/>
                  </a:lnTo>
                  <a:moveTo>
                    <a:pt x="126" y="11"/>
                  </a:moveTo>
                  <a:lnTo>
                    <a:pt x="126" y="17"/>
                  </a:lnTo>
                  <a:lnTo>
                    <a:pt x="126" y="17"/>
                  </a:lnTo>
                  <a:moveTo>
                    <a:pt x="126" y="11"/>
                  </a:moveTo>
                  <a:lnTo>
                    <a:pt x="126" y="11"/>
                  </a:lnTo>
                  <a:lnTo>
                    <a:pt x="126" y="11"/>
                  </a:lnTo>
                  <a:moveTo>
                    <a:pt x="126" y="11"/>
                  </a:moveTo>
                  <a:lnTo>
                    <a:pt x="126" y="11"/>
                  </a:lnTo>
                  <a:lnTo>
                    <a:pt x="126" y="11"/>
                  </a:lnTo>
                  <a:moveTo>
                    <a:pt x="126" y="11"/>
                  </a:moveTo>
                  <a:lnTo>
                    <a:pt x="126" y="11"/>
                  </a:lnTo>
                  <a:lnTo>
                    <a:pt x="126" y="11"/>
                  </a:lnTo>
                  <a:moveTo>
                    <a:pt x="126" y="11"/>
                  </a:moveTo>
                  <a:lnTo>
                    <a:pt x="126" y="11"/>
                  </a:lnTo>
                  <a:lnTo>
                    <a:pt x="126" y="11"/>
                  </a:lnTo>
                  <a:moveTo>
                    <a:pt x="126" y="11"/>
                  </a:moveTo>
                  <a:lnTo>
                    <a:pt x="126" y="11"/>
                  </a:lnTo>
                  <a:lnTo>
                    <a:pt x="126" y="11"/>
                  </a:lnTo>
                  <a:moveTo>
                    <a:pt x="126" y="11"/>
                  </a:moveTo>
                  <a:lnTo>
                    <a:pt x="126" y="11"/>
                  </a:lnTo>
                  <a:lnTo>
                    <a:pt x="126" y="11"/>
                  </a:lnTo>
                  <a:moveTo>
                    <a:pt x="126" y="11"/>
                  </a:moveTo>
                  <a:lnTo>
                    <a:pt x="126" y="17"/>
                  </a:lnTo>
                  <a:lnTo>
                    <a:pt x="126" y="17"/>
                  </a:lnTo>
                  <a:moveTo>
                    <a:pt x="126" y="11"/>
                  </a:moveTo>
                  <a:lnTo>
                    <a:pt x="126" y="11"/>
                  </a:lnTo>
                  <a:lnTo>
                    <a:pt x="126" y="11"/>
                  </a:lnTo>
                  <a:moveTo>
                    <a:pt x="104" y="6"/>
                  </a:moveTo>
                  <a:lnTo>
                    <a:pt x="104" y="6"/>
                  </a:lnTo>
                  <a:lnTo>
                    <a:pt x="104" y="6"/>
                  </a:lnTo>
                  <a:moveTo>
                    <a:pt x="104" y="6"/>
                  </a:moveTo>
                  <a:lnTo>
                    <a:pt x="104" y="6"/>
                  </a:lnTo>
                  <a:lnTo>
                    <a:pt x="104" y="6"/>
                  </a:lnTo>
                  <a:moveTo>
                    <a:pt x="104" y="6"/>
                  </a:moveTo>
                  <a:lnTo>
                    <a:pt x="104" y="6"/>
                  </a:lnTo>
                  <a:lnTo>
                    <a:pt x="104" y="6"/>
                  </a:lnTo>
                  <a:moveTo>
                    <a:pt x="104" y="6"/>
                  </a:moveTo>
                  <a:lnTo>
                    <a:pt x="104" y="6"/>
                  </a:lnTo>
                  <a:lnTo>
                    <a:pt x="104" y="6"/>
                  </a:lnTo>
                  <a:moveTo>
                    <a:pt x="104" y="6"/>
                  </a:moveTo>
                  <a:lnTo>
                    <a:pt x="104" y="6"/>
                  </a:lnTo>
                  <a:lnTo>
                    <a:pt x="104" y="6"/>
                  </a:lnTo>
                  <a:moveTo>
                    <a:pt x="104" y="6"/>
                  </a:moveTo>
                  <a:lnTo>
                    <a:pt x="104" y="6"/>
                  </a:lnTo>
                  <a:lnTo>
                    <a:pt x="104" y="6"/>
                  </a:lnTo>
                  <a:moveTo>
                    <a:pt x="104" y="0"/>
                  </a:moveTo>
                  <a:lnTo>
                    <a:pt x="104" y="0"/>
                  </a:lnTo>
                  <a:lnTo>
                    <a:pt x="104" y="0"/>
                  </a:lnTo>
                  <a:moveTo>
                    <a:pt x="104" y="0"/>
                  </a:moveTo>
                  <a:lnTo>
                    <a:pt x="104" y="0"/>
                  </a:lnTo>
                  <a:lnTo>
                    <a:pt x="104" y="0"/>
                  </a:lnTo>
                  <a:moveTo>
                    <a:pt x="104" y="0"/>
                  </a:moveTo>
                  <a:lnTo>
                    <a:pt x="104" y="0"/>
                  </a:lnTo>
                  <a:lnTo>
                    <a:pt x="104" y="0"/>
                  </a:lnTo>
                  <a:moveTo>
                    <a:pt x="104" y="0"/>
                  </a:moveTo>
                  <a:lnTo>
                    <a:pt x="104" y="0"/>
                  </a:lnTo>
                  <a:lnTo>
                    <a:pt x="104" y="0"/>
                  </a:lnTo>
                  <a:moveTo>
                    <a:pt x="104" y="0"/>
                  </a:moveTo>
                  <a:lnTo>
                    <a:pt x="104" y="0"/>
                  </a:lnTo>
                  <a:lnTo>
                    <a:pt x="104" y="0"/>
                  </a:lnTo>
                  <a:moveTo>
                    <a:pt x="104" y="0"/>
                  </a:moveTo>
                  <a:lnTo>
                    <a:pt x="104" y="6"/>
                  </a:lnTo>
                  <a:lnTo>
                    <a:pt x="104" y="6"/>
                  </a:lnTo>
                  <a:moveTo>
                    <a:pt x="104" y="0"/>
                  </a:moveTo>
                  <a:lnTo>
                    <a:pt x="104" y="0"/>
                  </a:lnTo>
                  <a:lnTo>
                    <a:pt x="104" y="0"/>
                  </a:lnTo>
                  <a:moveTo>
                    <a:pt x="104" y="0"/>
                  </a:moveTo>
                  <a:lnTo>
                    <a:pt x="104" y="0"/>
                  </a:lnTo>
                  <a:lnTo>
                    <a:pt x="104" y="0"/>
                  </a:lnTo>
                  <a:moveTo>
                    <a:pt x="104" y="0"/>
                  </a:moveTo>
                  <a:lnTo>
                    <a:pt x="104" y="0"/>
                  </a:lnTo>
                  <a:lnTo>
                    <a:pt x="104" y="0"/>
                  </a:lnTo>
                  <a:moveTo>
                    <a:pt x="104" y="0"/>
                  </a:moveTo>
                  <a:lnTo>
                    <a:pt x="104" y="0"/>
                  </a:lnTo>
                  <a:lnTo>
                    <a:pt x="104" y="0"/>
                  </a:lnTo>
                  <a:moveTo>
                    <a:pt x="104" y="0"/>
                  </a:moveTo>
                  <a:lnTo>
                    <a:pt x="104" y="0"/>
                  </a:lnTo>
                  <a:lnTo>
                    <a:pt x="104" y="0"/>
                  </a:lnTo>
                  <a:moveTo>
                    <a:pt x="104" y="0"/>
                  </a:moveTo>
                  <a:lnTo>
                    <a:pt x="104" y="0"/>
                  </a:lnTo>
                  <a:lnTo>
                    <a:pt x="104" y="0"/>
                  </a:lnTo>
                  <a:moveTo>
                    <a:pt x="104" y="0"/>
                  </a:moveTo>
                  <a:lnTo>
                    <a:pt x="104" y="6"/>
                  </a:lnTo>
                  <a:lnTo>
                    <a:pt x="104" y="6"/>
                  </a:lnTo>
                  <a:moveTo>
                    <a:pt x="104" y="0"/>
                  </a:moveTo>
                  <a:lnTo>
                    <a:pt x="104" y="0"/>
                  </a:lnTo>
                  <a:lnTo>
                    <a:pt x="10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03" name="TextovéPole 202">
            <a:extLst>
              <a:ext uri="{FF2B5EF4-FFF2-40B4-BE49-F238E27FC236}">
                <a16:creationId xmlns:a16="http://schemas.microsoft.com/office/drawing/2014/main" id="{2E862E6C-9FF1-46F5-B4A2-8237924519C5}"/>
              </a:ext>
            </a:extLst>
          </p:cNvPr>
          <p:cNvSpPr txBox="1"/>
          <p:nvPr/>
        </p:nvSpPr>
        <p:spPr>
          <a:xfrm>
            <a:off x="6417137" y="5943184"/>
            <a:ext cx="170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40490355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251</Words>
  <Application>Microsoft Office PowerPoint</Application>
  <PresentationFormat>Širokoúhlá obrazovka</PresentationFormat>
  <Paragraphs>73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Projekt novostavby zadaného objektu v rozsahu projektu pro provedení stavby</vt:lpstr>
      <vt:lpstr>Obsah:</vt:lpstr>
      <vt:lpstr>Cíl práce: </vt:lpstr>
      <vt:lpstr>Umístění objektu: </vt:lpstr>
      <vt:lpstr>Základní údaje o stavbě: </vt:lpstr>
      <vt:lpstr>Půdorys administrativní budovy 1.NP</vt:lpstr>
      <vt:lpstr>Půdorys 1.NP</vt:lpstr>
      <vt:lpstr>Půdorys administrativní budovy 2.NP</vt:lpstr>
      <vt:lpstr>Konstrukční řešení:</vt:lpstr>
      <vt:lpstr>Prezentace aplikace PowerPoint</vt:lpstr>
      <vt:lpstr>Prezentace aplikace PowerPoint</vt:lpstr>
      <vt:lpstr>Prezentace aplikace PowerPoint</vt:lpstr>
      <vt:lpstr>Pohled západní</vt:lpstr>
      <vt:lpstr>Pohled Jižní</vt:lpstr>
      <vt:lpstr>Skica navrhovaného objektu</vt:lpstr>
      <vt:lpstr>Závěr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novostavby zadaného objektu v rozsahu projektu pro provedení stavby</dc:title>
  <dc:creator>Vítek Jiří</dc:creator>
  <cp:lastModifiedBy>Vítek Jiří</cp:lastModifiedBy>
  <cp:revision>25</cp:revision>
  <dcterms:created xsi:type="dcterms:W3CDTF">2019-06-12T06:31:55Z</dcterms:created>
  <dcterms:modified xsi:type="dcterms:W3CDTF">2019-06-12T11:15:36Z</dcterms:modified>
</cp:coreProperties>
</file>