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59" r:id="rId8"/>
    <p:sldId id="271" r:id="rId9"/>
    <p:sldId id="272" r:id="rId10"/>
    <p:sldId id="273" r:id="rId11"/>
    <p:sldId id="274" r:id="rId12"/>
    <p:sldId id="261" r:id="rId13"/>
    <p:sldId id="263" r:id="rId14"/>
    <p:sldId id="267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8" autoAdjust="0"/>
    <p:restoredTop sz="94660"/>
  </p:normalViewPr>
  <p:slideViewPr>
    <p:cSldViewPr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CD820B-B204-4DBF-B7E1-F85152886595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527BBEE-DCB2-495B-9493-ACC97F07C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Rekonstrukce obytné části zemědělské usedlosti na objekt pro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rekreaci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00372"/>
            <a:ext cx="8062912" cy="3357586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Autor: Bc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Lenka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Tauchenová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Vedoucí práce: doc. Dr. Ing. Luboš Podolka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663" y="369000"/>
          <a:ext cx="8656675" cy="6120000"/>
        </p:xfrm>
        <a:graphic>
          <a:graphicData uri="http://schemas.openxmlformats.org/presentationml/2006/ole">
            <p:oleObj spid="_x0000_s2050" name="PDF" r:id="rId3" imgW="0" imgH="0" progId="FoxitReader.Document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500042"/>
            <a:ext cx="3571900" cy="357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Varianta B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43663" y="369000"/>
          <a:ext cx="8656675" cy="6120000"/>
        </p:xfrm>
        <a:graphic>
          <a:graphicData uri="http://schemas.openxmlformats.org/presentationml/2006/ole">
            <p:oleObj spid="_x0000_s5122" name="PDF" r:id="rId3" imgW="0" imgH="0" progId="FoxitReader.Document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500042"/>
            <a:ext cx="2143140" cy="357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Řez A - 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Přínos práce, závěrečné shrnutí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Zachování stávajícího objektu a rodinného dědictví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Nové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využití objektu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při zachování vzhledu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Komplexní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řešení problematiky rekonstrukce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Náročnost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návrhu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Možnost realizace svépomocí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Doplňující otázky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jakém časovém horizontu vidí studentka realizaci adaptace objektu?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Harmonogram provádění prací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90575" y="1142984"/>
          <a:ext cx="7562850" cy="5346700"/>
        </p:xfrm>
        <a:graphic>
          <a:graphicData uri="http://schemas.openxmlformats.org/presentationml/2006/ole">
            <p:oleObj spid="_x0000_s4098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Volba tématu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Nevyužívaný objekt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Rodinné dědictví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Historie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Klenba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316_132134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01" r="8333" b="2561"/>
          <a:stretch>
            <a:fillRect/>
          </a:stretch>
        </p:blipFill>
        <p:spPr>
          <a:xfrm>
            <a:off x="642910" y="857232"/>
            <a:ext cx="7858602" cy="5237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316_132134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2" t="14327" b="22569"/>
          <a:stretch>
            <a:fillRect/>
          </a:stretch>
        </p:blipFill>
        <p:spPr>
          <a:xfrm>
            <a:off x="642910" y="428603"/>
            <a:ext cx="3357586" cy="376692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test\Disk Google\Škola x)\VŠTE\3.S\Dipl_Lažany\18 11 12 fotky Lažany\IMG_20181111_09095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4273"/>
          <a:stretch>
            <a:fillRect/>
          </a:stretch>
        </p:blipFill>
        <p:spPr bwMode="auto">
          <a:xfrm>
            <a:off x="5857884" y="428604"/>
            <a:ext cx="2719038" cy="462729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test\Disk Google\Škola x)\VŠTE\3.S\Dipl_Lažany\19 01 30 Foto\IMG_20190130_10030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12866"/>
          <a:stretch>
            <a:fillRect/>
          </a:stretch>
        </p:blipFill>
        <p:spPr bwMode="auto">
          <a:xfrm>
            <a:off x="2357422" y="4071942"/>
            <a:ext cx="3762476" cy="242889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Kompletní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rekonstrukce, možnosti využití pro rekreaci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podkroví k obytným účelům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Řešení likvidace odpadních vod</a:t>
            </a:r>
          </a:p>
          <a:p>
            <a:endParaRPr lang="cs-CZ" dirty="0"/>
          </a:p>
        </p:txBody>
      </p:sp>
      <p:pic>
        <p:nvPicPr>
          <p:cNvPr id="4" name="Picture 2" descr="C:\Users\test\Disk Google\Škola x)\VŠTE\3.S\Dipl_Lažany\18 11 12 fotky Lažany\IMG_20181111_09142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0" y="4143380"/>
            <a:ext cx="4214842" cy="237084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Použité metody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Zaměření objektu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Stavebně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technický průzkum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Řešení variantních možností úprav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Statické vyhodnocování konstrukcí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Základní problematika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Stav objektu – stavebně technický průzkum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Možnosti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adaptace podkroví – konstrukce krovu, osvětlení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Zateplení objektu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Hydroizolace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Likvidace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odpadních vod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3663" y="369000"/>
          <a:ext cx="8656675" cy="6120000"/>
        </p:xfrm>
        <a:graphic>
          <a:graphicData uri="http://schemas.openxmlformats.org/presentationml/2006/ole">
            <p:oleObj spid="_x0000_s1027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43663" y="369000"/>
          <a:ext cx="8656675" cy="6120000"/>
        </p:xfrm>
        <a:graphic>
          <a:graphicData uri="http://schemas.openxmlformats.org/presentationml/2006/ole">
            <p:oleObj spid="_x0000_s3074" name="PDF" r:id="rId3" imgW="0" imgH="0" progId="FoxitReader.Document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500042"/>
            <a:ext cx="3571900" cy="357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Varianta 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1483</TotalTime>
  <Words>138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Verve</vt:lpstr>
      <vt:lpstr>Foxit PDF Document</vt:lpstr>
      <vt:lpstr>Rekonstrukce obytné části zemědělské usedlosti na objekt pro rekreaci</vt:lpstr>
      <vt:lpstr>Volba tématu</vt:lpstr>
      <vt:lpstr>Slide 3</vt:lpstr>
      <vt:lpstr>Slide 4</vt:lpstr>
      <vt:lpstr>Cíl práce</vt:lpstr>
      <vt:lpstr>Použité metody</vt:lpstr>
      <vt:lpstr>Základní problematika</vt:lpstr>
      <vt:lpstr>Slide 8</vt:lpstr>
      <vt:lpstr>Slide 9</vt:lpstr>
      <vt:lpstr>Slide 10</vt:lpstr>
      <vt:lpstr>Slide 11</vt:lpstr>
      <vt:lpstr>Přínos práce, závěrečné shrnutí</vt:lpstr>
      <vt:lpstr>Doplňující otázky</vt:lpstr>
      <vt:lpstr>Harmonogram provádění prací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Lenka Tauchenová</dc:creator>
  <cp:lastModifiedBy>Lenka Tauchenová</cp:lastModifiedBy>
  <cp:revision>67</cp:revision>
  <dcterms:created xsi:type="dcterms:W3CDTF">2019-06-05T16:32:54Z</dcterms:created>
  <dcterms:modified xsi:type="dcterms:W3CDTF">2019-06-12T19:36:32Z</dcterms:modified>
</cp:coreProperties>
</file>