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8" r:id="rId4"/>
    <p:sldId id="278" r:id="rId5"/>
    <p:sldId id="277" r:id="rId6"/>
    <p:sldId id="279" r:id="rId7"/>
    <p:sldId id="280" r:id="rId8"/>
    <p:sldId id="281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91" r:id="rId18"/>
    <p:sldId id="29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71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2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88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87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10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56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07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1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13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68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744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610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81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EA282-A2D0-4E95-B7C8-EFF6C15C1E0A}" type="datetimeFigureOut">
              <a:rPr lang="cs-CZ" smtClean="0"/>
              <a:t>12.06.19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89E19-C092-4196-856E-144E4CA1C32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9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11021" y="-275271"/>
            <a:ext cx="9024719" cy="3067052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novostavby zadaného objektu v rozsahu projektu pro provedení stavby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768049" y="3249932"/>
            <a:ext cx="6423951" cy="348233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Vysoká škola technická a ekonomická v Českých Budějovicích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Ústav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technicko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technologický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Diplomová práce</a:t>
            </a:r>
          </a:p>
          <a:p>
            <a:pPr algn="l"/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 Bc. Jakub Uhlíř, 14379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Vedoucí práce: doc. Dr. Ing. Luboš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Podolka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Konzultant: Ing. Blanka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Pelánková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Oponent: Ing. arch. Jan Pala</a:t>
            </a:r>
          </a:p>
          <a:p>
            <a:pPr algn="l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České Budějovice, červen 2019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868558" cy="227013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CE52FBF-12FA-014E-8940-045F31F8A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41785" cy="23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2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891848" y="6457890"/>
            <a:ext cx="4247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9: Půdorys 3.NP,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9BAF12-CBA6-9D41-B98E-627EB5B86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8" y="1568685"/>
            <a:ext cx="10748150" cy="492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67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996693" y="6457890"/>
            <a:ext cx="43753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Půdorys 4.NP,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EF88A98-4302-0347-AA19-D6D775BA3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12" y="1529490"/>
            <a:ext cx="10730700" cy="49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12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827952" y="6457890"/>
            <a:ext cx="437491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Půdorys 5.NP, zdroj: vlastní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F91007-E996-A341-91AE-941308B62178}"/>
              </a:ext>
            </a:extLst>
          </p:cNvPr>
          <p:cNvSpPr txBox="1"/>
          <p:nvPr/>
        </p:nvSpPr>
        <p:spPr>
          <a:xfrm>
            <a:off x="291548" y="2981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CC6CD7C-BC5D-184A-B094-805ABAAE67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2" y="1529490"/>
            <a:ext cx="10736519" cy="49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1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606256" y="6457890"/>
            <a:ext cx="386997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Řez B-B, zdroj: vlastní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F91007-E996-A341-91AE-941308B62178}"/>
              </a:ext>
            </a:extLst>
          </p:cNvPr>
          <p:cNvSpPr txBox="1"/>
          <p:nvPr/>
        </p:nvSpPr>
        <p:spPr>
          <a:xfrm>
            <a:off x="291548" y="2981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0987D0-4981-7345-AFB8-8A3B5A874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56" y="1509460"/>
            <a:ext cx="9313535" cy="494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4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354502" y="6457890"/>
            <a:ext cx="38020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Pohledy, zdroj: vlastní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CF91007-E996-A341-91AE-941308B62178}"/>
              </a:ext>
            </a:extLst>
          </p:cNvPr>
          <p:cNvSpPr txBox="1"/>
          <p:nvPr/>
        </p:nvSpPr>
        <p:spPr>
          <a:xfrm>
            <a:off x="291548" y="29817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279D63-E420-7E48-90F6-CBDB6ED87F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502" y="1526422"/>
            <a:ext cx="9406263" cy="501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2689" y="245523"/>
            <a:ext cx="6426622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1102712" y="1801902"/>
            <a:ext cx="109567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 práce splněn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Obohacení o technické informace (průzkumy staveb, normy a vyhlášky)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PD v rozsahu pro DPS</a:t>
            </a:r>
          </a:p>
          <a:p>
            <a:pPr lvl="1"/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Architektonicko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stavební řešení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Stavebně konstrukční řešení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Požárně bezpečnostní řešení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Technika prostředí budov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43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784" y="2485140"/>
            <a:ext cx="8580441" cy="1325563"/>
          </a:xfrm>
        </p:spPr>
        <p:txBody>
          <a:bodyPr>
            <a:noAutofit/>
          </a:bodyPr>
          <a:lstStyle/>
          <a:p>
            <a:pPr algn="ctr"/>
            <a:r>
              <a:rPr lang="cs-CZ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941785" cy="23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87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8107" y="245237"/>
            <a:ext cx="8527433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 vedoucího DP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1102711" y="1801902"/>
            <a:ext cx="1071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 jsou větrány prostory garáží?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Může PNP přesahovat z jednoho požárního úseku do druhého v úrovni balkonů (2.NP, 3.NP, 4.NP) ? 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AD331F-1236-CC46-AB29-E5FD6D3E2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722" y="3904703"/>
            <a:ext cx="3955392" cy="27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65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8107" y="245237"/>
            <a:ext cx="8527433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 oponenta DP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1102711" y="1801902"/>
            <a:ext cx="1071822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Zvažoval jste při zvoleném osovém systému (4,0m, 4,5m), použití polomontovaných stropních konstrukcí? Jaké by byly výhody a nevýhody tohoto systému stropů? </a:t>
            </a:r>
          </a:p>
          <a:p>
            <a:pPr marL="0" indent="0">
              <a:buNone/>
            </a:pPr>
            <a:br>
              <a:rPr lang="cs-CZ" dirty="0"/>
            </a:br>
            <a:endParaRPr lang="cs-CZ" dirty="0"/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90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18163" y="457720"/>
            <a:ext cx="1755673" cy="132556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600338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řešení daného problému a cíl práce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problém a metodika práce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Umístění objektu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údaje o stavbě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Závěrečné shrnutí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Doplňující dotazy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8C56B46-0A5F-6C47-8D6F-B414768215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69" y="3927003"/>
            <a:ext cx="6495386" cy="2563609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4E0F1A6E-00C7-AA49-AA4E-3E43991ECE46}"/>
              </a:ext>
            </a:extLst>
          </p:cNvPr>
          <p:cNvSpPr/>
          <p:nvPr/>
        </p:nvSpPr>
        <p:spPr>
          <a:xfrm>
            <a:off x="5431569" y="6457890"/>
            <a:ext cx="406553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1: jižní pohled,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351141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5101" y="308333"/>
            <a:ext cx="7001797" cy="132556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Motivace a důvody k řešení daného problému a cíl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Cílem práce je pro zadaný objekt (předána studie objektu, nebo projekt pro stavební povolení stavební část) vypracovat min. 4 části projektové dokumentace definované ve stavebním zákonu, tj. textovou i výkresovou část.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návrh a inspirace v místě bydliště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Zájem o zvolený projekt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Rozšíření znalostí v daném oboru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Aktuálnost daného tématu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Bezbariérový přístup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CBD426E-2821-DA4A-886B-5029D4FD86DB}"/>
              </a:ext>
            </a:extLst>
          </p:cNvPr>
          <p:cNvSpPr/>
          <p:nvPr/>
        </p:nvSpPr>
        <p:spPr>
          <a:xfrm>
            <a:off x="5463065" y="6456803"/>
            <a:ext cx="435087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severní pohled,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151CDF8-A290-A545-9596-2E9CB7C34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65" y="3750769"/>
            <a:ext cx="6543367" cy="270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2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1307" y="257098"/>
            <a:ext cx="5229385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Výzkumný problém a metodika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Začlenění objektu do již stávající zástavby a městské části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Vytvoření projektové dokumentace v rozsahu pro provedení stavby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D.1.1 – </a:t>
            </a:r>
            <a:r>
              <a:rPr lang="cs-CZ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Architektonicko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stavební řešení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D.1.2 – Stavebně konstrukční řešení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D.1.3 – Požárně bezpečnostní řešení</a:t>
            </a:r>
          </a:p>
          <a:p>
            <a:pPr lvl="1"/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D.1.4 – Technika prostředí budov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CBD426E-2821-DA4A-886B-5029D4FD86DB}"/>
              </a:ext>
            </a:extLst>
          </p:cNvPr>
          <p:cNvSpPr/>
          <p:nvPr/>
        </p:nvSpPr>
        <p:spPr>
          <a:xfrm>
            <a:off x="5661342" y="6457890"/>
            <a:ext cx="375615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3: Řez A-A,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30C3B66-DE2A-B744-893F-6AA9B8011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42" y="3020713"/>
            <a:ext cx="6296373" cy="343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45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6341" y="112677"/>
            <a:ext cx="4336641" cy="1325563"/>
          </a:xfrm>
        </p:spPr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Umístění objektu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482485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Kraj: Jihočeský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Město: Strakonice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Ulice: K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Dražejovu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Informace o parcele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Parcelní číslo: 1371/122, 1371/124, 1385/2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Katastrální území: Strakonice /755915/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Číslo LV: 1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Výměra: 7852 m</a:t>
            </a:r>
            <a:r>
              <a:rPr lang="cs-CZ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ECBD426E-2821-DA4A-886B-5029D4FD86DB}"/>
              </a:ext>
            </a:extLst>
          </p:cNvPr>
          <p:cNvSpPr/>
          <p:nvPr/>
        </p:nvSpPr>
        <p:spPr>
          <a:xfrm>
            <a:off x="6524600" y="3370204"/>
            <a:ext cx="48478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4: koordinační situace, zdroj: vlastní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4366204-F0F6-AE4D-B29C-6855D8AFF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612" y="0"/>
            <a:ext cx="5510084" cy="342747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1A63F30-75A2-B640-89D4-423AB3584E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00" y="3770314"/>
            <a:ext cx="5392096" cy="2723645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6ECC73CE-7703-6545-BAA5-8F9EB41B23A2}"/>
              </a:ext>
            </a:extLst>
          </p:cNvPr>
          <p:cNvSpPr/>
          <p:nvPr/>
        </p:nvSpPr>
        <p:spPr>
          <a:xfrm>
            <a:off x="6524600" y="6493959"/>
            <a:ext cx="503856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5: situace širších vztahů, 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10020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82689" y="245523"/>
            <a:ext cx="6426622" cy="1325563"/>
          </a:xfrm>
        </p:spPr>
        <p:txBody>
          <a:bodyPr/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údaje o stavbě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0114" y="1876879"/>
            <a:ext cx="4974771" cy="4351338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Zastavěná plocha: 855 m</a:t>
            </a:r>
            <a:r>
              <a:rPr 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Užitná plocha 1.NP: 695 m</a:t>
            </a:r>
            <a:r>
              <a:rPr 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Užitná plocha 2.NP: 669 m</a:t>
            </a:r>
            <a:r>
              <a:rPr 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Užitná plocha 3.NP: 623 m</a:t>
            </a:r>
            <a:r>
              <a:rPr 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Užitná plocha 4.NP: 609 m</a:t>
            </a:r>
            <a:r>
              <a:rPr 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Užitná plocha 5.NP: 130 m</a:t>
            </a:r>
            <a:r>
              <a:rPr lang="cs-CZ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Užitná plocha celkem: 2727 m</a:t>
            </a:r>
            <a:r>
              <a:rPr lang="cs-CZ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cs-CZ" sz="1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bytových jednotek: 28 (u toho 2 pro ZTP)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trvalých osob: 60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pracovníků: 2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ostatních osob: 15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689BD325-38CB-754C-A412-F0276949DBA0}"/>
              </a:ext>
            </a:extLst>
          </p:cNvPr>
          <p:cNvSpPr txBox="1">
            <a:spLocks/>
          </p:cNvSpPr>
          <p:nvPr/>
        </p:nvSpPr>
        <p:spPr>
          <a:xfrm>
            <a:off x="5225141" y="1881415"/>
            <a:ext cx="63354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Počet podlaží: 5.NP a 1.PP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Výška objektu: 17,5 m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 střešní konstrukce: Plochá se sklonem 4–5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Základová konstrukce: Základové pasy z prostého betonu + šalovací tvárnice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systém: Stěnový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Obvodová konstrukce: POROTHERM 44 T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DRYFIX </a:t>
            </a:r>
            <a:r>
              <a:rPr lang="cs-CZ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tl</a:t>
            </a: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440 mm 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Stropní konstrukce: ŽB monolitické desky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Výplně otvorů obvodového pláště: Plastové, hliníkové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Výplně vnitřních otvorů: Dřevěné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Úpravy vnitřních povrchů: Štukové omítky, keramický obklad</a:t>
            </a: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661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1903350" y="6457890"/>
            <a:ext cx="420384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Půdorys 1.PP, zdroj: vlastní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C6230E6-22B5-2E49-9ECF-416572595F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50" y="1606321"/>
            <a:ext cx="7491662" cy="48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5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891848" y="6457890"/>
            <a:ext cx="4247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7: Půdorys 1.NP, zdroj: vlastní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7C8D3B-5788-1C40-AB53-799574D8A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8" y="1568722"/>
            <a:ext cx="10463973" cy="49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64232" y="282725"/>
            <a:ext cx="744785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Konstrukční řešení polyfunkčního bytového domu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C47290D-F631-6D4D-9426-549622CA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02712" cy="133969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C64583E-13B6-994F-B1AC-A2F97E78F13F}"/>
              </a:ext>
            </a:extLst>
          </p:cNvPr>
          <p:cNvSpPr/>
          <p:nvPr/>
        </p:nvSpPr>
        <p:spPr>
          <a:xfrm>
            <a:off x="891848" y="6457890"/>
            <a:ext cx="4247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Obrázek </a:t>
            </a:r>
            <a:r>
              <a:rPr lang="cs-CZ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cs-CZ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Půdorys 2.NP, zdroj: vlastní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B0FE0A2-E012-B34E-8AE5-C21921F81B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48" y="1525890"/>
            <a:ext cx="10748254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720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683</Words>
  <Application>Microsoft Macintosh PowerPoint</Application>
  <PresentationFormat>Širokoúhlá obrazovka</PresentationFormat>
  <Paragraphs>119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Projekt novostavby zadaného objektu v rozsahu projektu pro provedení stavby</vt:lpstr>
      <vt:lpstr>Obsah</vt:lpstr>
      <vt:lpstr>Motivace a důvody k řešení daného problému a cíl práce</vt:lpstr>
      <vt:lpstr>Výzkumný problém a metodika práce</vt:lpstr>
      <vt:lpstr>Umístění objektu</vt:lpstr>
      <vt:lpstr>Základní údaje o stavbě</vt:lpstr>
      <vt:lpstr>Konstrukční řešení polyfunkčního bytového domu</vt:lpstr>
      <vt:lpstr>Konstrukční řešení polyfunkčního bytového domu</vt:lpstr>
      <vt:lpstr>Konstrukční řešení polyfunkčního bytového domu</vt:lpstr>
      <vt:lpstr>Konstrukční řešení polyfunkčního bytového domu</vt:lpstr>
      <vt:lpstr>Konstrukční řešení polyfunkčního bytového domu</vt:lpstr>
      <vt:lpstr>Konstrukční řešení polyfunkčního bytového domu</vt:lpstr>
      <vt:lpstr>Konstrukční řešení polyfunkčního bytového domu</vt:lpstr>
      <vt:lpstr>Konstrukční řešení polyfunkčního bytového domu</vt:lpstr>
      <vt:lpstr>Závěrečné shrnutí</vt:lpstr>
      <vt:lpstr>Děkuji za pozornost</vt:lpstr>
      <vt:lpstr>Doplňující dotazy vedoucího DP</vt:lpstr>
      <vt:lpstr>Doplňující dotazy oponenta DP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Microsoft Office User</cp:lastModifiedBy>
  <cp:revision>68</cp:revision>
  <dcterms:created xsi:type="dcterms:W3CDTF">2017-06-12T16:34:00Z</dcterms:created>
  <dcterms:modified xsi:type="dcterms:W3CDTF">2019-06-12T18:29:30Z</dcterms:modified>
</cp:coreProperties>
</file>