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8FDF0-6A30-4701-B873-DC1038DA7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72F0766-525F-47D1-B5A1-DA34046BE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1EFD-AA00-4E22-800E-4D9130102D60}" type="datetimeFigureOut">
              <a:rPr lang="cs-CZ" smtClean="0"/>
              <a:t>8. 6. 2019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481A818-EC4C-484D-813C-F6FA49502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1041967-8E2F-4A06-A730-B44E8DF5B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6D04-351B-4269-8A86-62DB6847D0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18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3406010-69F0-47BA-BB88-502C8A067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A6AA76-CC38-410A-8B9E-5A2C63750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08AAC2-2AD0-48A2-99FF-5A1EA04BD3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01EFD-AA00-4E22-800E-4D9130102D60}" type="datetimeFigureOut">
              <a:rPr lang="cs-CZ" smtClean="0"/>
              <a:t>8. 6. 2019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FA7A48-034D-4D8A-A94A-ABD361FED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36529C-5072-4B27-BE38-D72D1AE11A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D6D04-351B-4269-8A86-62DB6847D0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09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2CF53B58-BF1D-4032-81F4-3E0A09E6A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z="4000"/>
              <a:t>BROWNFIELD A JEHO PŘESTAVBA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93CE628-78D8-40F8-BA61-BB4C9B05DE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9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4BC8B05A-4C44-4573-82EE-742380211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DĚKUJI ZA POZORNOST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EC6C8CB-37CD-4803-AA5C-512842611F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54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B20185DA-4F0C-4D8D-9481-83848D74A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OTÁZKY VEDOUCÍHO DP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248185C-027C-4AD6-81C9-4933DA083A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86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EE1D0CEE-E6D4-403C-8DAD-701646C8A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OTÁZKY VEDOUCÍHO DP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3279E7F-0967-42DE-A40C-047BE90389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86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30CC49E2-7304-4C5F-992B-F46FB5B4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OTÁZKY VEDOUCÍHO DP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66D7DA1-0764-42FE-8FA3-6BE9994DEA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24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AC179083-4847-4C43-803C-C801DDFC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OTÁZKY OPONENTA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CA4C3DF-46E1-4BE2-8FF6-55F4CF4C13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48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9E419A1C-5922-4DA1-9FBA-3304C2B2B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OTÁZKY OPONENTA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43B391C-8671-43D0-8DCD-F1BC044C6C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68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0D851DDA-FF79-4D8C-94A9-E94376616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DŮVOD VÝBĚRU TÉMATU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750A282-E367-43A3-AC3B-F523691EC0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46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A6ABFA36-A7C0-45F9-952A-DB3E5E7CA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CÍL PRÁCE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9549724-6AC3-489C-AFC6-B54FD677E9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0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87C2AAD5-5E6B-4762-95F8-D35898F7F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VÝZKUMNÝ PROBLÉM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AB7FD85-8CE3-442B-9126-3EE32F1802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55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923220E3-C38F-4778-9CD9-FDC108CCC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POUŽITÉ METODY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507C0E7-6026-463B-94DF-351F9EB857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23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8403C686-EF5B-4BA8-BCB8-7C9806875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DISPOZICE  1.NP, 2.NP A UMÍSTĚNÍ OBJEKTU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63A1CFA-938A-4936-B260-7CB99919BF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22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D7B32B8C-75EA-4C3A-8B64-DFFA56308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DOSAŽENÉ VÝSLEDKY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A9397D0-3360-4518-AA6A-BC5940B439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13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89C73117-15C1-4AF3-A309-186ADAE35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PŘÍNOS PRÁCE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1D261DA-1EC4-4A93-AB5E-53E1E51C29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0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0DC4F248-20E3-4E06-8FCA-6C05F3E8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ZÁVĚREČNÉ SHRNUTÍ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5EE9B5C-E411-41D9-A6BD-7880DEE4DE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476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Širokoúhlá obrazovka</PresentationFormat>
  <Paragraphs>15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BROWNFIELD A JEHO PŘESTAVBA</vt:lpstr>
      <vt:lpstr>DŮVOD VÝBĚRU TÉMATU</vt:lpstr>
      <vt:lpstr>CÍL PRÁCE</vt:lpstr>
      <vt:lpstr>VÝZKUMNÝ PROBLÉM</vt:lpstr>
      <vt:lpstr>POUŽITÉ METODY</vt:lpstr>
      <vt:lpstr>DISPOZICE  1.NP, 2.NP A UMÍSTĚNÍ OBJEKTU</vt:lpstr>
      <vt:lpstr>DOSAŽENÉ VÝSLEDKY</vt:lpstr>
      <vt:lpstr>PŘÍNOS PRÁCE</vt:lpstr>
      <vt:lpstr>ZÁVĚREČNÉ SHRNUTÍ</vt:lpstr>
      <vt:lpstr>DĚKUJI ZA POZORNOST</vt:lpstr>
      <vt:lpstr>OTÁZKY VEDOUCÍHO DP</vt:lpstr>
      <vt:lpstr>OTÁZKY VEDOUCÍHO DP</vt:lpstr>
      <vt:lpstr>OTÁZKY VEDOUCÍHO DP</vt:lpstr>
      <vt:lpstr>OTÁZKY OPONENTA</vt:lpstr>
      <vt:lpstr>OTÁZKY OPONENTA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BROWNFIELD A JEHO PŘESTAVBA</dc:title>
  <dc:creator>Karel</dc:creator>
  <cp:lastModifiedBy>Karel</cp:lastModifiedBy>
  <cp:revision>1</cp:revision>
  <dcterms:created xsi:type="dcterms:W3CDTF">2019-06-08T08:30:39Z</dcterms:created>
  <dcterms:modified xsi:type="dcterms:W3CDTF">2019-06-08T08:30:39Z</dcterms:modified>
</cp:coreProperties>
</file>