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1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4" r:id="rId9"/>
    <p:sldId id="265" r:id="rId10"/>
    <p:sldId id="263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279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904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39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726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981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113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790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354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222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211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696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00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36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46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389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374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684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573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FAC4C4C-0E9E-44A9-AA93-2BD490556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8353" y="1380068"/>
            <a:ext cx="7664670" cy="2616199"/>
          </a:xfrm>
        </p:spPr>
        <p:txBody>
          <a:bodyPr>
            <a:normAutofit fontScale="90000"/>
          </a:bodyPr>
          <a:lstStyle/>
          <a:p>
            <a:r>
              <a:rPr lang="cs-CZ" dirty="0"/>
              <a:t>Návrh dispozice veřejného logistického centra v Jihočeském kraji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A64EC8A4-46D3-4810-B714-92A9F1805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6627" y="4472306"/>
            <a:ext cx="6276396" cy="1976619"/>
          </a:xfrm>
        </p:spPr>
        <p:txBody>
          <a:bodyPr/>
          <a:lstStyle/>
          <a:p>
            <a:pPr algn="l"/>
            <a:r>
              <a:rPr lang="cs-CZ" dirty="0" smtClean="0"/>
              <a:t>Autor práce:		Bc</a:t>
            </a:r>
            <a:r>
              <a:rPr lang="cs-CZ" dirty="0"/>
              <a:t>. Jaroslav </a:t>
            </a:r>
            <a:r>
              <a:rPr lang="cs-CZ" dirty="0" smtClean="0"/>
              <a:t>Horský</a:t>
            </a:r>
          </a:p>
          <a:p>
            <a:pPr algn="l"/>
            <a:endParaRPr lang="cs-CZ" dirty="0" smtClean="0"/>
          </a:p>
          <a:p>
            <a:pPr algn="l"/>
            <a:r>
              <a:rPr lang="cs-CZ" dirty="0"/>
              <a:t>Vedoucí </a:t>
            </a:r>
            <a:r>
              <a:rPr lang="cs-CZ" dirty="0" smtClean="0"/>
              <a:t>práce:	doc</a:t>
            </a:r>
            <a:r>
              <a:rPr lang="cs-CZ" dirty="0"/>
              <a:t>. Ing. Ján </a:t>
            </a:r>
            <a:r>
              <a:rPr lang="cs-CZ" dirty="0" err="1"/>
              <a:t>Ližbetin</a:t>
            </a:r>
            <a:r>
              <a:rPr lang="cs-CZ" dirty="0"/>
              <a:t>, PhD</a:t>
            </a:r>
            <a:r>
              <a:rPr lang="cs-CZ" dirty="0" smtClean="0"/>
              <a:t>.</a:t>
            </a:r>
          </a:p>
          <a:p>
            <a:pPr algn="l"/>
            <a:r>
              <a:rPr lang="cs-CZ" dirty="0" smtClean="0"/>
              <a:t>Oponent práce:	Ing</a:t>
            </a:r>
            <a:r>
              <a:rPr lang="cs-CZ" dirty="0"/>
              <a:t>. Jaroslav Pospíšil, Ph.D.</a:t>
            </a:r>
          </a:p>
        </p:txBody>
      </p:sp>
    </p:spTree>
    <p:extLst>
      <p:ext uri="{BB962C8B-B14F-4D97-AF65-F5344CB8AC3E}">
        <p14:creationId xmlns:p14="http://schemas.microsoft.com/office/powerpoint/2010/main" val="293447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Návrh nové lokace veřejného logistického </a:t>
            </a:r>
            <a:r>
              <a:rPr lang="cs-CZ" dirty="0" smtClean="0"/>
              <a:t>centra.</a:t>
            </a:r>
          </a:p>
          <a:p>
            <a:pPr lvl="1"/>
            <a:r>
              <a:rPr lang="cs-CZ" dirty="0" err="1" smtClean="0"/>
              <a:t>Trimodální</a:t>
            </a:r>
            <a:r>
              <a:rPr lang="cs-CZ" dirty="0" smtClean="0"/>
              <a:t> napojení.</a:t>
            </a:r>
            <a:endParaRPr lang="cs-CZ" dirty="0"/>
          </a:p>
          <a:p>
            <a:pPr lvl="1"/>
            <a:r>
              <a:rPr lang="cs-CZ" dirty="0"/>
              <a:t>V souladu s dopravní politikou </a:t>
            </a:r>
            <a:r>
              <a:rPr lang="cs-CZ" dirty="0" smtClean="0"/>
              <a:t>ČR.</a:t>
            </a:r>
            <a:endParaRPr lang="cs-CZ" dirty="0"/>
          </a:p>
          <a:p>
            <a:pPr lvl="1"/>
            <a:r>
              <a:rPr lang="cs-CZ" dirty="0"/>
              <a:t>V souladu s územním </a:t>
            </a:r>
            <a:r>
              <a:rPr lang="cs-CZ" dirty="0" smtClean="0"/>
              <a:t>plánem Jihočeského kraje.</a:t>
            </a:r>
            <a:endParaRPr lang="cs-CZ" dirty="0"/>
          </a:p>
          <a:p>
            <a:pPr lvl="1"/>
            <a:r>
              <a:rPr lang="cs-CZ" dirty="0"/>
              <a:t>Konkurenceschopné vůči dosavadnímu </a:t>
            </a:r>
            <a:r>
              <a:rPr lang="cs-CZ" dirty="0" smtClean="0"/>
              <a:t>návrhu VLC - Nemanice.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93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 vedoucího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by měl podle Vás postavit a provozovat logistická centra v ČR?</a:t>
            </a:r>
          </a:p>
        </p:txBody>
      </p:sp>
    </p:spTree>
    <p:extLst>
      <p:ext uri="{BB962C8B-B14F-4D97-AF65-F5344CB8AC3E}">
        <p14:creationId xmlns:p14="http://schemas.microsoft.com/office/powerpoint/2010/main" val="322053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 oponenta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Vysvětlete odborné pojmy multikriteriální analýza a </a:t>
            </a:r>
            <a:r>
              <a:rPr lang="cs-CZ" dirty="0" err="1"/>
              <a:t>intermodalita</a:t>
            </a:r>
            <a:r>
              <a:rPr lang="cs-CZ" dirty="0"/>
              <a:t> v nákladní dopravě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Jaké jsou další technické prostředky pro manipulaci a přepravu kontejnerů ISO-1C?</a:t>
            </a:r>
          </a:p>
        </p:txBody>
      </p:sp>
    </p:spTree>
    <p:extLst>
      <p:ext uri="{BB962C8B-B14F-4D97-AF65-F5344CB8AC3E}">
        <p14:creationId xmlns:p14="http://schemas.microsoft.com/office/powerpoint/2010/main" val="180907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642937"/>
            <a:ext cx="10018713" cy="1752599"/>
          </a:xfrm>
        </p:spPr>
        <p:txBody>
          <a:bodyPr/>
          <a:lstStyle/>
          <a:p>
            <a:r>
              <a:rPr lang="cs-CZ" dirty="0" smtClean="0"/>
              <a:t>Děkuji za Vaši pozornost.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38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1D35EED-18CB-42E2-BEDF-8248F26ED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a důvody k řešení daného problému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F137933-967A-41BD-BCBD-D2A56D1B5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Aktuální problematika</a:t>
            </a:r>
            <a:r>
              <a:rPr lang="cs-CZ" dirty="0" smtClean="0"/>
              <a:t>.</a:t>
            </a:r>
            <a:endParaRPr lang="cs-CZ" dirty="0"/>
          </a:p>
          <a:p>
            <a:pPr lvl="1"/>
            <a:r>
              <a:rPr lang="cs-CZ" dirty="0"/>
              <a:t>Řešená v rámci strategických dokumentů dopravní politiky ČR.</a:t>
            </a:r>
          </a:p>
          <a:p>
            <a:pPr lvl="1"/>
            <a:endParaRPr lang="cs-CZ" dirty="0"/>
          </a:p>
          <a:p>
            <a:r>
              <a:rPr lang="cs-CZ" dirty="0"/>
              <a:t>Využití teoretických poznatků k řešení praktického problému.</a:t>
            </a:r>
          </a:p>
          <a:p>
            <a:pPr lvl="1"/>
            <a:r>
              <a:rPr lang="cs-CZ" dirty="0"/>
              <a:t>Komplexní zaměření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01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8E8B042-D283-4D4B-84BF-F57B52139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99ABB11-A315-442D-A318-A9FE060C7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Návrh dispozice veřejného logistického centra pro Jihočeský kraj</a:t>
            </a:r>
          </a:p>
          <a:p>
            <a:pPr lvl="1"/>
            <a:r>
              <a:rPr lang="cs-CZ" dirty="0"/>
              <a:t>včetně infrastrukturního umístění,</a:t>
            </a:r>
          </a:p>
          <a:p>
            <a:pPr lvl="1"/>
            <a:r>
              <a:rPr lang="cs-CZ" dirty="0"/>
              <a:t>alokace relevantních prvků centra</a:t>
            </a:r>
          </a:p>
          <a:p>
            <a:pPr lvl="1"/>
            <a:r>
              <a:rPr lang="cs-CZ" dirty="0"/>
              <a:t>a stanovení základních parametrů centra.</a:t>
            </a:r>
          </a:p>
          <a:p>
            <a:pPr lvl="1"/>
            <a:r>
              <a:rPr lang="cs-CZ" dirty="0"/>
              <a:t>Součástí návrhu je provozně ekonomické zhodnocení návrhu.</a:t>
            </a:r>
          </a:p>
        </p:txBody>
      </p:sp>
    </p:spTree>
    <p:extLst>
      <p:ext uri="{BB962C8B-B14F-4D97-AF65-F5344CB8AC3E}">
        <p14:creationId xmlns:p14="http://schemas.microsoft.com/office/powerpoint/2010/main" val="121367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4FD7377-CF92-41F9-BF29-882A62101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metody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CC52858-830A-4765-A037-F5242B658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91026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Analýza:</a:t>
            </a:r>
          </a:p>
          <a:p>
            <a:pPr lvl="1"/>
            <a:r>
              <a:rPr lang="cs-CZ" dirty="0" smtClean="0"/>
              <a:t>Strategické dokumenty dopravní politiky ČR.</a:t>
            </a:r>
          </a:p>
          <a:p>
            <a:pPr lvl="1"/>
            <a:r>
              <a:rPr lang="cs-CZ" dirty="0" smtClean="0"/>
              <a:t>Dosavadní návrh řešení – VLC Nemanice.</a:t>
            </a:r>
          </a:p>
          <a:p>
            <a:pPr lvl="1"/>
            <a:r>
              <a:rPr lang="cs-CZ" dirty="0" smtClean="0"/>
              <a:t>Tržní potenciál – zbožové proudy, dopravní infrastruktura, nabídka dopravních služeb, poptávka po dopravních službách.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Kartografické podklady.</a:t>
            </a:r>
          </a:p>
          <a:p>
            <a:pPr lvl="1"/>
            <a:r>
              <a:rPr lang="cs-CZ" dirty="0" smtClean="0"/>
              <a:t>Územně analytické podklady.</a:t>
            </a:r>
          </a:p>
          <a:p>
            <a:pPr lvl="1"/>
            <a:r>
              <a:rPr lang="cs-CZ" dirty="0" smtClean="0"/>
              <a:t>Katastr nemovitostí.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71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Rozhovory a dotazování:</a:t>
            </a:r>
          </a:p>
          <a:p>
            <a:pPr lvl="1"/>
            <a:r>
              <a:rPr lang="cs-CZ" dirty="0" smtClean="0"/>
              <a:t>Konzultace ohledně problematiky stavebně technického charakteru.</a:t>
            </a:r>
          </a:p>
          <a:p>
            <a:pPr lvl="2"/>
            <a:r>
              <a:rPr lang="cs-CZ" dirty="0" smtClean="0"/>
              <a:t>Bc. Tomáš Kratochvíl – technický dozor staveb SŽDC </a:t>
            </a:r>
            <a:r>
              <a:rPr lang="cs-CZ" dirty="0" err="1" smtClean="0"/>
              <a:t>s.o</a:t>
            </a:r>
            <a:r>
              <a:rPr lang="cs-CZ" dirty="0" smtClean="0"/>
              <a:t>..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Dotazování ohledně potenciálu kombinované dopravy v Jihočeském kraji.</a:t>
            </a:r>
          </a:p>
          <a:p>
            <a:pPr lvl="2"/>
            <a:r>
              <a:rPr lang="cs-CZ" dirty="0" smtClean="0"/>
              <a:t>Ing. Jiří Samek – výkonný ředitel METRANS a.s..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32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962401"/>
          </a:xfrm>
        </p:spPr>
        <p:txBody>
          <a:bodyPr>
            <a:normAutofit/>
          </a:bodyPr>
          <a:lstStyle/>
          <a:p>
            <a:r>
              <a:rPr lang="cs-CZ" dirty="0" smtClean="0"/>
              <a:t>Modelování</a:t>
            </a:r>
          </a:p>
          <a:p>
            <a:pPr lvl="1"/>
            <a:r>
              <a:rPr lang="cs-CZ" dirty="0" smtClean="0"/>
              <a:t>Matematické – pro stanovení základních parametrů </a:t>
            </a:r>
            <a:r>
              <a:rPr lang="cs-CZ" dirty="0" smtClean="0"/>
              <a:t>a provozní technologie VLC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Pro skladové plochy.</a:t>
            </a:r>
          </a:p>
          <a:p>
            <a:pPr lvl="2"/>
            <a:r>
              <a:rPr lang="cs-CZ" dirty="0" smtClean="0"/>
              <a:t>Pro terminál kombinované dopravy.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smtClean="0"/>
              <a:t>Komparace</a:t>
            </a:r>
          </a:p>
          <a:p>
            <a:pPr lvl="1"/>
            <a:r>
              <a:rPr lang="cs-CZ" dirty="0" smtClean="0"/>
              <a:t>S původním návrhem řešení pomocí úlohy diskrétní lokace.</a:t>
            </a:r>
          </a:p>
          <a:p>
            <a:pPr lvl="1"/>
            <a:r>
              <a:rPr lang="cs-CZ" dirty="0" smtClean="0"/>
              <a:t>Metoda TOPSIS.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61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6CBB497-0AF5-430B-8745-9A5FB4567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Dosažené výsledky a přínos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836CFF8-6742-4AF1-ADD4-91F3959E5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Výběr lokace VLC:</a:t>
            </a:r>
          </a:p>
          <a:p>
            <a:pPr lvl="1"/>
            <a:r>
              <a:rPr lang="cs-CZ" sz="2200" dirty="0" smtClean="0"/>
              <a:t>Boršov nad Vltavou</a:t>
            </a:r>
          </a:p>
          <a:p>
            <a:pPr lvl="1"/>
            <a:endParaRPr lang="cs-CZ" sz="2200" dirty="0" smtClean="0"/>
          </a:p>
          <a:p>
            <a:pPr lvl="2"/>
            <a:r>
              <a:rPr lang="cs-CZ" sz="2200" dirty="0" smtClean="0"/>
              <a:t>S napojením na silniční, železniční a leteckou infrastrukturu.</a:t>
            </a:r>
          </a:p>
          <a:p>
            <a:pPr lvl="2"/>
            <a:r>
              <a:rPr lang="cs-CZ" sz="2200" dirty="0" smtClean="0"/>
              <a:t>Dostatečná plocha s možností expanze a v nekomplikovaném terénu.</a:t>
            </a:r>
          </a:p>
          <a:p>
            <a:pPr lvl="2"/>
            <a:r>
              <a:rPr lang="cs-CZ" sz="2200" dirty="0" smtClean="0"/>
              <a:t>V souladu s územně analytickými podklady.</a:t>
            </a:r>
          </a:p>
          <a:p>
            <a:pPr lvl="2"/>
            <a:r>
              <a:rPr lang="cs-CZ" sz="2200" dirty="0" smtClean="0"/>
              <a:t>Napojení na inženýrské sítě.</a:t>
            </a:r>
          </a:p>
          <a:p>
            <a:pPr lvl="2"/>
            <a:r>
              <a:rPr lang="cs-CZ" sz="2200" dirty="0"/>
              <a:t>Ú</a:t>
            </a:r>
            <a:r>
              <a:rPr lang="cs-CZ" sz="2200" dirty="0" smtClean="0"/>
              <a:t>zemní rozhodnutí a možnost zahájení výstavby na převážné části pozemku.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50789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Dosažené výsledky a přínos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základních parametrů VLC:</a:t>
            </a:r>
          </a:p>
          <a:p>
            <a:pPr lvl="1"/>
            <a:r>
              <a:rPr lang="cs-CZ" dirty="0" smtClean="0"/>
              <a:t>Dle aktuálních potřeb.</a:t>
            </a:r>
          </a:p>
          <a:p>
            <a:pPr lvl="1"/>
            <a:r>
              <a:rPr lang="cs-CZ" dirty="0" smtClean="0"/>
              <a:t>Pro skladové plochy.</a:t>
            </a:r>
          </a:p>
          <a:p>
            <a:pPr lvl="1"/>
            <a:r>
              <a:rPr lang="cs-CZ" dirty="0" smtClean="0"/>
              <a:t>Pro terminál kombinované dopravy.</a:t>
            </a:r>
          </a:p>
          <a:p>
            <a:pPr lvl="1"/>
            <a:r>
              <a:rPr lang="cs-CZ" dirty="0" smtClean="0"/>
              <a:t>Návrh struktury ploch VLC.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75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Dosažené výsledky a přínos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646947"/>
            <a:ext cx="10018713" cy="3978442"/>
          </a:xfrm>
        </p:spPr>
        <p:txBody>
          <a:bodyPr>
            <a:normAutofit/>
          </a:bodyPr>
          <a:lstStyle/>
          <a:p>
            <a:r>
              <a:rPr lang="cs-CZ" dirty="0" smtClean="0"/>
              <a:t>Zhodnocení návrhu</a:t>
            </a:r>
          </a:p>
          <a:p>
            <a:pPr lvl="1"/>
            <a:r>
              <a:rPr lang="cs-CZ" dirty="0" smtClean="0"/>
              <a:t>Ekonomické zhodnocení návrhu:</a:t>
            </a:r>
          </a:p>
          <a:p>
            <a:pPr lvl="2"/>
            <a:r>
              <a:rPr lang="cs-CZ" dirty="0" smtClean="0"/>
              <a:t>Náklady spojené s výstavbou VLC.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Zhodnocení pomocí úlohy diskrétní lokace:</a:t>
            </a:r>
          </a:p>
          <a:p>
            <a:pPr lvl="2"/>
            <a:r>
              <a:rPr lang="cs-CZ" dirty="0" smtClean="0"/>
              <a:t>Komparace s původním návrhem.</a:t>
            </a:r>
          </a:p>
          <a:p>
            <a:pPr lvl="2"/>
            <a:r>
              <a:rPr lang="cs-CZ" dirty="0" smtClean="0"/>
              <a:t>Metodou TOPSIS.</a:t>
            </a:r>
          </a:p>
          <a:p>
            <a:pPr lvl="3"/>
            <a:endParaRPr lang="cs-CZ" dirty="0" smtClean="0"/>
          </a:p>
          <a:p>
            <a:pPr lvl="4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125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1619</TotalTime>
  <Words>395</Words>
  <Application>Microsoft Office PowerPoint</Application>
  <PresentationFormat>Širokoúhlá obrazovka</PresentationFormat>
  <Paragraphs>78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Corbel</vt:lpstr>
      <vt:lpstr>Paralaxa</vt:lpstr>
      <vt:lpstr>Návrh dispozice veřejného logistického centra v Jihočeském kraji</vt:lpstr>
      <vt:lpstr>Motivace a důvody k řešení daného problému</vt:lpstr>
      <vt:lpstr>Cíl práce</vt:lpstr>
      <vt:lpstr>Použité metody</vt:lpstr>
      <vt:lpstr>Použité metody</vt:lpstr>
      <vt:lpstr>Použité metody</vt:lpstr>
      <vt:lpstr>Dosažené výsledky a přínos práce</vt:lpstr>
      <vt:lpstr>Dosažené výsledky a přínos práce</vt:lpstr>
      <vt:lpstr>Dosažené výsledky a přínos práce</vt:lpstr>
      <vt:lpstr>Závěrečné shrnutí</vt:lpstr>
      <vt:lpstr>Doplňující dotaz vedoucího práce</vt:lpstr>
      <vt:lpstr>Doplňující dotazy oponenta práce</vt:lpstr>
      <vt:lpstr>Děkuji za Vaši pozornost.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</dc:title>
  <dc:creator>Jaroslav Horský</dc:creator>
  <cp:lastModifiedBy>user</cp:lastModifiedBy>
  <cp:revision>47</cp:revision>
  <dcterms:created xsi:type="dcterms:W3CDTF">2018-01-19T19:25:33Z</dcterms:created>
  <dcterms:modified xsi:type="dcterms:W3CDTF">2018-01-22T18:47:32Z</dcterms:modified>
</cp:coreProperties>
</file>