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249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4" r:id="rId8"/>
    <p:sldId id="265" r:id="rId9"/>
    <p:sldId id="260" r:id="rId10"/>
    <p:sldId id="261" r:id="rId11"/>
    <p:sldId id="268" r:id="rId12"/>
    <p:sldId id="269" r:id="rId13"/>
    <p:sldId id="266" r:id="rId14"/>
    <p:sldId id="271" r:id="rId15"/>
    <p:sldId id="270" r:id="rId16"/>
    <p:sldId id="267" r:id="rId17"/>
    <p:sldId id="277" r:id="rId18"/>
    <p:sldId id="273" r:id="rId19"/>
    <p:sldId id="278" r:id="rId20"/>
    <p:sldId id="279" r:id="rId21"/>
    <p:sldId id="280" r:id="rId22"/>
    <p:sldId id="275" r:id="rId23"/>
    <p:sldId id="27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218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1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3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1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332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41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0492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454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30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04538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14921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t>1/21/2018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60518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0" r:id="rId1"/>
    <p:sldLayoutId id="2147484251" r:id="rId2"/>
    <p:sldLayoutId id="2147484252" r:id="rId3"/>
    <p:sldLayoutId id="2147484253" r:id="rId4"/>
    <p:sldLayoutId id="2147484254" r:id="rId5"/>
    <p:sldLayoutId id="2147484255" r:id="rId6"/>
    <p:sldLayoutId id="2147484256" r:id="rId7"/>
    <p:sldLayoutId id="2147484257" r:id="rId8"/>
    <p:sldLayoutId id="2147484258" r:id="rId9"/>
    <p:sldLayoutId id="2147484259" r:id="rId10"/>
    <p:sldLayoutId id="214748426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BBB893-3632-48C6-8325-1A74CEC152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6" y="2005270"/>
            <a:ext cx="8361229" cy="1774878"/>
          </a:xfrm>
        </p:spPr>
        <p:txBody>
          <a:bodyPr>
            <a:normAutofit/>
          </a:bodyPr>
          <a:lstStyle/>
          <a:p>
            <a:r>
              <a:rPr lang="cs-CZ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REKONTRUKCE POŠTY NA MUZEUM V OBCI Abertamy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D5E1597-F66A-4757-82E5-B57EF4DFC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5952" y="3780148"/>
            <a:ext cx="8039578" cy="1592305"/>
          </a:xfrm>
        </p:spPr>
        <p:txBody>
          <a:bodyPr>
            <a:normAutofit/>
          </a:bodyPr>
          <a:lstStyle/>
          <a:p>
            <a:pPr algn="l"/>
            <a:r>
              <a:rPr 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 diplomové práce: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Bc. Gabriela Škopová</a:t>
            </a:r>
          </a:p>
          <a:p>
            <a:pPr algn="l"/>
            <a:r>
              <a:rPr 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Vedoucí diplomové práce: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prof. Ing. Ingrid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Juhásová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Šenitková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CSc.</a:t>
            </a:r>
          </a:p>
          <a:p>
            <a:pPr algn="l"/>
            <a:r>
              <a:rPr 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Konzultant diplomové práce: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Ing. Karolína Škrlantová</a:t>
            </a:r>
          </a:p>
          <a:p>
            <a:pPr algn="l"/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České Budějovice, leden 2018</a:t>
            </a:r>
          </a:p>
        </p:txBody>
      </p:sp>
    </p:spTree>
    <p:extLst>
      <p:ext uri="{BB962C8B-B14F-4D97-AF65-F5344CB8AC3E}">
        <p14:creationId xmlns:p14="http://schemas.microsoft.com/office/powerpoint/2010/main" val="76444512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30C10-F09C-41BB-BA42-7C4401A88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Půdorys I.NP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CFE745C-CDF6-4B45-A54B-50C26E381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PŮDODNÍ STAV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EB94CEF-E8DB-48A8-BE13-D7E655B0AC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Hlavní vstup do budovy.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Sálové prostory.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Kamenné schodiště.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7794A28-7DE0-4E6D-AA14-5C21C0F52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2065006"/>
            <a:ext cx="4754880" cy="64008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NOVÝ STAV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2DFC66C-7E5C-4842-8986-AB69A779FA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24728" y="2756581"/>
            <a:ext cx="5795772" cy="3200400"/>
          </a:xfrm>
        </p:spPr>
        <p:txBody>
          <a:bodyPr>
            <a:normAutofit lnSpcReduction="10000"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Hlavní vstup.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Recepce.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Dětský koutek.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Hlavní sál expozice.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Vedlejší sál expozice.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Stávající schodiště zachováno (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pemrlováno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konstrukce podlahy (hydroizolace).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stropní konstrukce.</a:t>
            </a:r>
          </a:p>
        </p:txBody>
      </p:sp>
    </p:spTree>
    <p:extLst>
      <p:ext uri="{BB962C8B-B14F-4D97-AF65-F5344CB8AC3E}">
        <p14:creationId xmlns:p14="http://schemas.microsoft.com/office/powerpoint/2010/main" val="417018798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874BB676-3BD1-46E8-A579-5B9E4F98F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14" y="102892"/>
            <a:ext cx="5918629" cy="669646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FF45E6D-DBDF-4581-AF6A-63F4BFE85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829" y="117035"/>
            <a:ext cx="5918629" cy="668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4574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499F782D-73C3-4905-8E45-08236875BF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 rot="5400000">
            <a:off x="7418229" y="1762075"/>
            <a:ext cx="5000778" cy="3333850"/>
          </a:xfr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65ACBF4D-052C-455F-9DEA-8BB6BEEE012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6457" y="949679"/>
            <a:ext cx="7469567" cy="4979710"/>
          </a:xfr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175D1CF6-8C53-4F9F-AD34-356666610C08}"/>
              </a:ext>
            </a:extLst>
          </p:cNvPr>
          <p:cNvSpPr/>
          <p:nvPr/>
        </p:nvSpPr>
        <p:spPr>
          <a:xfrm>
            <a:off x="10361425" y="5929389"/>
            <a:ext cx="1224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vlastní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9D3568D-A4AD-4A1F-A14B-909B7F9059E3}"/>
              </a:ext>
            </a:extLst>
          </p:cNvPr>
          <p:cNvSpPr/>
          <p:nvPr/>
        </p:nvSpPr>
        <p:spPr>
          <a:xfrm>
            <a:off x="6851906" y="5908321"/>
            <a:ext cx="1224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27760806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30C10-F09C-41BB-BA42-7C4401A88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Půdorys II.NP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CFE745C-CDF6-4B45-A54B-50C26E381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PŮDODNÍ STAV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EB94CEF-E8DB-48A8-BE13-D7E655B0AC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Sálové prostory.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Hygienické zázemí.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Schodiště.</a:t>
            </a: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7794A28-7DE0-4E6D-AA14-5C21C0F52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NOVÝ STAV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2DFC66C-7E5C-4842-8986-AB69A779FA3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Multifunkční sál.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Zázemí zaměstnanců.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Kancelář.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Audiovizuální sál expozice hornictví,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audiovizuální komora.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Stávající schodiště zachováno (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pemrlováno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stropní konstrukce.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709253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725D14B6-16E4-4950-9613-1341520DC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22" y="959702"/>
            <a:ext cx="7407894" cy="493859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B94A605-3D17-40DC-A117-4B3E635D1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24483" y="1782803"/>
            <a:ext cx="4938594" cy="3292395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CA76D26C-B1C1-4B54-A7C2-DCFBFDB20A52}"/>
              </a:ext>
            </a:extLst>
          </p:cNvPr>
          <p:cNvSpPr/>
          <p:nvPr/>
        </p:nvSpPr>
        <p:spPr>
          <a:xfrm>
            <a:off x="6851906" y="5908321"/>
            <a:ext cx="1224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vlastní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21B7E389-C09E-4F62-8270-D1CB7E9ED586}"/>
              </a:ext>
            </a:extLst>
          </p:cNvPr>
          <p:cNvSpPr/>
          <p:nvPr/>
        </p:nvSpPr>
        <p:spPr>
          <a:xfrm>
            <a:off x="10325285" y="5898297"/>
            <a:ext cx="1224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28463667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DA193D7E-8DAE-4968-9422-C4FFEDB85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8" y="44777"/>
            <a:ext cx="6056356" cy="676844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3BB0074-82AB-485D-AB8E-4B45C977E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4777"/>
            <a:ext cx="6046862" cy="676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2950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30C10-F09C-41BB-BA42-7C4401A88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Půdorys III.NP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CFE745C-CDF6-4B45-A54B-50C26E381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PŮDODNÍ STAV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EB94CEF-E8DB-48A8-BE13-D7E655B0AC0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Jediné využívané podlaží.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Stávající bytová jednotka.</a:t>
            </a: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7794A28-7DE0-4E6D-AA14-5C21C0F529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NOVÝ STAV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2DFC66C-7E5C-4842-8986-AB69A779FA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3368" y="2774554"/>
            <a:ext cx="4754880" cy="32004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Nová bytová jednotka.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Stávající schodiště zachováno (</a:t>
            </a:r>
            <a:r>
              <a:rPr lang="cs-CZ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pemrlováno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Nový krov s vikýři.</a:t>
            </a: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74263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40FEDEC1-BEAA-4DC2-B227-A58F625D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85225" cy="673073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547A6DD-D8F0-40FD-A53A-B21640E1A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192600" cy="67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3925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4276176C-EC52-4AD1-B3CF-85D463EC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ČELNÍ</a:t>
            </a:r>
            <a:b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POHLED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2EA07BBF-1619-464F-831B-C25BEB47D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618" y="1109292"/>
            <a:ext cx="8847716" cy="4639416"/>
          </a:xfrm>
          <a:prstGeom prst="rect">
            <a:avLst/>
          </a:prstGeom>
        </p:spPr>
      </p:pic>
      <p:sp>
        <p:nvSpPr>
          <p:cNvPr id="9" name="Zástupný symbol pro text 8">
            <a:extLst>
              <a:ext uri="{FF2B5EF4-FFF2-40B4-BE49-F238E27FC236}">
                <a16:creationId xmlns:a16="http://schemas.microsoft.com/office/drawing/2014/main" id="{834D4B3F-1812-43C6-B66C-99051C403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vikýře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fasádní prvky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6086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F2C9418-FA6A-4534-A2F3-FD5131E7F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629932"/>
            <a:ext cx="10058400" cy="1371600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Nově navržené konstrukce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9D3E5BE-6D7C-4C99-BCD1-80C6BB29C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681492"/>
            <a:ext cx="4754880" cy="64008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SKLADBA PODLAHY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5E357FB-29BA-44E3-9BC1-1FEF21F60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480" y="2250924"/>
            <a:ext cx="5831206" cy="3883027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Dřevěná dubová podlaha/lité teraco tl.21mm.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(Lepidlo pro dřevěné podlahy tl. 1mm).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Betonová mazanina s PP výztuží tl. 70mm.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Systémová deska podlahového vytápění ND10N tl. 30mm.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Tepelná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izolace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EPS 100S tl. 160mm (2x80mm)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Hydroizolační pás.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ALP Asfaltový penetrační lak.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Podkladní vyrovnávací beton tl. 150mm.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Hutněný podsyp ze štěrkodrtě 8-32mm tl. 100mm.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Upravená hutněná zemní pláň.</a:t>
            </a:r>
          </a:p>
          <a:p>
            <a:endParaRPr 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FD22607-F5BF-422A-B2A4-F274CC3C2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255" y="865363"/>
            <a:ext cx="3427625" cy="512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732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2990AD-D41D-4889-BC43-581259BEB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 práce: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FD6B2ED-328D-4FD1-A250-2DFDCC147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Cílem diplomové práce je návrh rekonstrukce stávající obecní pošty na nové obecné muzeum v obci Abertamy. Po schválení studie bude vypracována projektová dokumentace stavebně architektonické části. Projektová dokumentace bude provedena v souladu s vyhláškou 499/2006 příloha 6 v platném znění.</a:t>
            </a:r>
          </a:p>
        </p:txBody>
      </p:sp>
    </p:spTree>
    <p:extLst>
      <p:ext uri="{BB962C8B-B14F-4D97-AF65-F5344CB8AC3E}">
        <p14:creationId xmlns:p14="http://schemas.microsoft.com/office/powerpoint/2010/main" val="169500096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F2C9418-FA6A-4534-A2F3-FD5131E7F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629932"/>
            <a:ext cx="10058400" cy="1371600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Nově navržené konstrukce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9D3E5BE-6D7C-4C99-BCD1-80C6BB29C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681492"/>
            <a:ext cx="4754880" cy="64008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SKLADBA STROPU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5E357FB-29BA-44E3-9BC1-1FEF21F60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480" y="2250924"/>
            <a:ext cx="5831206" cy="3883027"/>
          </a:xfrm>
        </p:spPr>
        <p:txBody>
          <a:bodyPr>
            <a:normAutofit fontScale="85000" lnSpcReduction="10000"/>
          </a:bodyPr>
          <a:lstStyle/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Pochozí vrstva (lité teraco, dubová podlaha/kamenná dlažba) tl. 20mm,</a:t>
            </a:r>
          </a:p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lepidlo,</a:t>
            </a:r>
          </a:p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betonová mazanina s PP výztuží tl. 50mm,</a:t>
            </a:r>
          </a:p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systémová deska podlahového vytápění, </a:t>
            </a:r>
          </a:p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kročejová izolace tl. 30mm,</a:t>
            </a:r>
          </a:p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trapézový plech T60/235x0,88mm + </a:t>
            </a:r>
            <a:r>
              <a:rPr lang="cs-CZ" sz="1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nabetonávka</a:t>
            </a:r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50mm,</a:t>
            </a:r>
          </a:p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nosné IPE profily HEB 240 tl. 240mm,</a:t>
            </a:r>
          </a:p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SDK protipožární obklad nosných HEB profilů,</a:t>
            </a:r>
          </a:p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SDK záklop nosných HEB profilů tl. 25mm,</a:t>
            </a:r>
          </a:p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prostor pro vedení elektroinstalací,</a:t>
            </a:r>
          </a:p>
          <a:p>
            <a:r>
              <a:rPr 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SDK podhled/podhled z pnuté fólie.</a:t>
            </a:r>
          </a:p>
          <a:p>
            <a:endParaRPr 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A2E5644B-E05F-4AD1-BCEB-3A4B4A7E2EA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05877" y="629932"/>
            <a:ext cx="3328797" cy="55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40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F2C9418-FA6A-4534-A2F3-FD5131E7F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372240"/>
            <a:ext cx="10058400" cy="1371600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Nově navržené konstrukce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9D3E5BE-6D7C-4C99-BCD1-80C6BB29C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1299718"/>
            <a:ext cx="4754880" cy="640080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SKLADBA STŘECHY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75E357FB-29BA-44E3-9BC1-1FEF21F60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541" y="1871616"/>
            <a:ext cx="6902538" cy="4040819"/>
          </a:xfrm>
        </p:spPr>
        <p:txBody>
          <a:bodyPr>
            <a:noAutofit/>
          </a:bodyPr>
          <a:lstStyle/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Nová střešní krytina (</a:t>
            </a:r>
            <a:r>
              <a:rPr lang="cs-CZ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plech)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Latě/Kontralatě 40/60mm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Difúzní fólie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OSB deska tl. 18mm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Krokve 120x180mm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Minerální izolace ze sklených vláken mezi krokve tl. 180mm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Minerální izolace ze skelných vláken pod krokve tl. 180mm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OSB EGEER tl. 18mm natřená latexovým nátěrem (spoje přelepené parotěsnou páskou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HASOFPTE </a:t>
            </a:r>
            <a:r>
              <a:rPr lang="cs-CZ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profi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styk OSB desky a nosné stěny přelepen butylovou páskou HASOFT </a:t>
            </a:r>
            <a:r>
              <a:rPr lang="cs-CZ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superflexibilní</a:t>
            </a:r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Instalační mezera tl. 50mm (pro rozvody elektroinstalací)</a:t>
            </a:r>
          </a:p>
          <a:p>
            <a:r>
              <a:rPr lang="cs-CZ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SDK podhled dle zprávy PBŘ tl. 12,5mm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8D566F-FD3E-4134-BFA6-3FC86730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338" y="664926"/>
            <a:ext cx="2570103" cy="55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3284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54B70008-B69E-4895-9A72-A6D1F0A9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ZÁVĚR – splnění cíle práce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33B5B83F-1EBB-4208-9205-A33DF26A3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Výkresová dokumentace po provedení stavby.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Návrh rekonstrukce historického objektu bývalé pošty.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Vytvoření muzea, které poskytne návštěvníkům souborné informace o městě a jeho historii.</a:t>
            </a:r>
          </a:p>
        </p:txBody>
      </p:sp>
    </p:spTree>
    <p:extLst>
      <p:ext uri="{BB962C8B-B14F-4D97-AF65-F5344CB8AC3E}">
        <p14:creationId xmlns:p14="http://schemas.microsoft.com/office/powerpoint/2010/main" val="1663713081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A22EE3B7-079E-404B-9C09-B3D460F19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  <p:sp>
        <p:nvSpPr>
          <p:cNvPr id="8" name="Zástupný symbol pro text 7">
            <a:extLst>
              <a:ext uri="{FF2B5EF4-FFF2-40B4-BE49-F238E27FC236}">
                <a16:creationId xmlns:a16="http://schemas.microsoft.com/office/drawing/2014/main" id="{2D049CB6-E2AB-47E3-B4D6-18CF7159F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Bc. Gabriela Škopová</a:t>
            </a:r>
          </a:p>
        </p:txBody>
      </p:sp>
    </p:spTree>
    <p:extLst>
      <p:ext uri="{BB962C8B-B14F-4D97-AF65-F5344CB8AC3E}">
        <p14:creationId xmlns:p14="http://schemas.microsoft.com/office/powerpoint/2010/main" val="311608516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FCA85506-CC6A-430E-BF4E-C1314F13C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Osnova: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4F1B79AF-5A85-4C21-897B-E8FE2D71B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Lokace řešeného objektu.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Řešený objekt – stávající budova pošty.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Nově navržený stav.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Půdorys I.PP.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Půdorys I.NP.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Půdorys II.NP.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Půdorys III.NP.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Pohledy.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Nově navržené konstrukce.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Závěr.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3158995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833BA-5E76-43BF-8078-8A4BB98D9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Lokace řešeného objektu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3664DAD-F201-45A2-B0D2-4DB8F7A926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8950" y="1684094"/>
            <a:ext cx="5168039" cy="4523811"/>
          </a:xfrm>
          <a:prstGeom prst="rect">
            <a:avLst/>
          </a:prstGeom>
        </p:spPr>
      </p:pic>
      <p:pic>
        <p:nvPicPr>
          <p:cNvPr id="1026" name="Obrázek 1">
            <a:extLst>
              <a:ext uri="{FF2B5EF4-FFF2-40B4-BE49-F238E27FC236}">
                <a16:creationId xmlns:a16="http://schemas.microsoft.com/office/drawing/2014/main" id="{F06CB84D-DAD2-456F-8E73-9CE6BCDB2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325" y="1691595"/>
            <a:ext cx="4323686" cy="452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3">
            <a:extLst>
              <a:ext uri="{FF2B5EF4-FFF2-40B4-BE49-F238E27FC236}">
                <a16:creationId xmlns:a16="http://schemas.microsoft.com/office/drawing/2014/main" id="{DCA04289-13C3-46D7-9BA1-66D57F0C9E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4778" y="4754807"/>
            <a:ext cx="265160" cy="241056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C0504D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2232CD0-C86F-4CBF-B9ED-0DB4588C0A5D}"/>
              </a:ext>
            </a:extLst>
          </p:cNvPr>
          <p:cNvSpPr txBox="1"/>
          <p:nvPr/>
        </p:nvSpPr>
        <p:spPr>
          <a:xfrm>
            <a:off x="3824511" y="6184225"/>
            <a:ext cx="1945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maps.google.cz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794E531-10F8-4EB3-9228-4B3860D862F9}"/>
              </a:ext>
            </a:extLst>
          </p:cNvPr>
          <p:cNvSpPr txBox="1"/>
          <p:nvPr/>
        </p:nvSpPr>
        <p:spPr>
          <a:xfrm>
            <a:off x="9836962" y="6184224"/>
            <a:ext cx="12882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cuzk.cz</a:t>
            </a:r>
          </a:p>
        </p:txBody>
      </p:sp>
    </p:spTree>
    <p:extLst>
      <p:ext uri="{BB962C8B-B14F-4D97-AF65-F5344CB8AC3E}">
        <p14:creationId xmlns:p14="http://schemas.microsoft.com/office/powerpoint/2010/main" val="843371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D62F73-07E6-441B-8874-73F478AB3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Řešený objekt – Stávající budova pošty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F1CF145-DF70-4B61-AF6B-232D6DBB07A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2103120"/>
            <a:ext cx="5623562" cy="3749040"/>
          </a:xfrm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35F3FE1-3F3F-453B-9AEC-10372BC87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04114" y="2103120"/>
            <a:ext cx="4121085" cy="374904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Historický objekt z konce 19. století.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Typologie veřejných, či školských budov.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Dispozice: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částečně podsklepeno,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podlaží,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obytné podkroví.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zateplení z roku 2014.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213CFD4-8695-48C7-819F-C94EFBF0B258}"/>
              </a:ext>
            </a:extLst>
          </p:cNvPr>
          <p:cNvSpPr txBox="1"/>
          <p:nvPr/>
        </p:nvSpPr>
        <p:spPr>
          <a:xfrm>
            <a:off x="5483941" y="5852160"/>
            <a:ext cx="1224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50130860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C6E9E-41B2-4BD5-AAA7-7B675834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Nově navržený stav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5A062A1-49AC-4A27-8F12-D82DFA4E16C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Muzeum s multifunkčním využitím,</a:t>
            </a:r>
          </a:p>
          <a:p>
            <a:pPr lvl="1"/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sály,</a:t>
            </a:r>
          </a:p>
          <a:p>
            <a:pPr lvl="1"/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expozice,</a:t>
            </a:r>
          </a:p>
          <a:p>
            <a:pPr lvl="1"/>
            <a:r>
              <a:rPr lang="cs-CZ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technické a hygienické zázemí.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bytu.</a:t>
            </a:r>
          </a:p>
          <a:p>
            <a:pPr marL="0" indent="0">
              <a:buNone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stropní konstrukce.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Nový krov.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Nové fasádní prvky.</a:t>
            </a: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4320" lvl="1" indent="0">
              <a:buNone/>
            </a:pP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4320" lvl="1" indent="0">
              <a:buNone/>
            </a:pPr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593975-19E3-4DD2-82D9-544BF24343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2104073"/>
            <a:ext cx="4543450" cy="374808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BC0064-8656-41F6-8049-AB1EB980707F}"/>
              </a:ext>
            </a:extLst>
          </p:cNvPr>
          <p:cNvSpPr txBox="1"/>
          <p:nvPr/>
        </p:nvSpPr>
        <p:spPr>
          <a:xfrm>
            <a:off x="8199230" y="5852160"/>
            <a:ext cx="2440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architektonická studie</a:t>
            </a:r>
          </a:p>
        </p:txBody>
      </p:sp>
    </p:spTree>
    <p:extLst>
      <p:ext uri="{BB962C8B-B14F-4D97-AF65-F5344CB8AC3E}">
        <p14:creationId xmlns:p14="http://schemas.microsoft.com/office/powerpoint/2010/main" val="268850533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D4973-1510-4F59-B5F0-383C28435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Půdorys I.PP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360448F-691C-4AFF-BC9F-84B533634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PŮVODNÍ STAV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8A78AF-39EC-4EC1-A3C7-AED9423F51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Skladební prostory,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uhlí,</a:t>
            </a:r>
          </a:p>
          <a:p>
            <a:pPr lvl="1"/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dřevo.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Dnes bez využití.</a:t>
            </a: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Valené klenby (stájové).</a:t>
            </a:r>
          </a:p>
          <a:p>
            <a:pPr lvl="1"/>
            <a:endParaRPr 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5C6E020-5AD4-446F-A241-C23D7B504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NOVÝ STAV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02E33843-7E29-452E-8D3A-D4EBAEEB7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5113782" cy="32004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Hygienické zázemí.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Technické zázemí.</a:t>
            </a: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Stávající stropní konstrukce zachována.</a:t>
            </a: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5215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sah 10">
            <a:extLst>
              <a:ext uri="{FF2B5EF4-FFF2-40B4-BE49-F238E27FC236}">
                <a16:creationId xmlns:a16="http://schemas.microsoft.com/office/drawing/2014/main" id="{8BEDF0B6-2FD3-4BCC-A02F-A0EC946A76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1197204" y="-70701"/>
            <a:ext cx="10393054" cy="6928701"/>
          </a:xfrm>
        </p:spPr>
      </p:pic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517BD25F-13AB-49FB-8695-61016B276E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402371" y="1148497"/>
            <a:ext cx="6947555" cy="4631703"/>
          </a:xfr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3541EF5C-71B6-4500-A766-F5D68F8D4BAE}"/>
              </a:ext>
            </a:extLst>
          </p:cNvPr>
          <p:cNvSpPr txBox="1"/>
          <p:nvPr/>
        </p:nvSpPr>
        <p:spPr>
          <a:xfrm>
            <a:off x="0" y="6431685"/>
            <a:ext cx="12241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vlastní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51A7E83F-B658-4DF0-A5FE-7101888CBBC1}"/>
              </a:ext>
            </a:extLst>
          </p:cNvPr>
          <p:cNvSpPr/>
          <p:nvPr/>
        </p:nvSpPr>
        <p:spPr>
          <a:xfrm>
            <a:off x="7560297" y="6550223"/>
            <a:ext cx="1224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963102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23">
            <a:extLst>
              <a:ext uri="{FF2B5EF4-FFF2-40B4-BE49-F238E27FC236}">
                <a16:creationId xmlns:a16="http://schemas.microsoft.com/office/drawing/2014/main" id="{B66E8FCA-4ADA-4BA0-B1B1-63844D28B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65"/>
            <a:ext cx="5914181" cy="663647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365BB1FF-4C52-4A8B-B619-D4552508D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288" y="110765"/>
            <a:ext cx="6237712" cy="663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22366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Modrá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1428</TotalTime>
  <Words>668</Words>
  <Application>Microsoft Office PowerPoint</Application>
  <PresentationFormat>Širokoúhlá obrazovka</PresentationFormat>
  <Paragraphs>148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8" baseType="lpstr">
      <vt:lpstr>Arial</vt:lpstr>
      <vt:lpstr>Courier New</vt:lpstr>
      <vt:lpstr>Garamond</vt:lpstr>
      <vt:lpstr>Tahoma</vt:lpstr>
      <vt:lpstr>Savon</vt:lpstr>
      <vt:lpstr>REKONTRUKCE POŠTY NA MUZEUM V OBCI Abertamy</vt:lpstr>
      <vt:lpstr>Cíl práce:</vt:lpstr>
      <vt:lpstr>Osnova:</vt:lpstr>
      <vt:lpstr>Lokace řešeného objektu</vt:lpstr>
      <vt:lpstr>Řešený objekt – Stávající budova pošty</vt:lpstr>
      <vt:lpstr>Nově navržený stav</vt:lpstr>
      <vt:lpstr>Půdorys I.PP</vt:lpstr>
      <vt:lpstr>Prezentace aplikace PowerPoint</vt:lpstr>
      <vt:lpstr>Prezentace aplikace PowerPoint</vt:lpstr>
      <vt:lpstr>Půdorys I.NP</vt:lpstr>
      <vt:lpstr>Prezentace aplikace PowerPoint</vt:lpstr>
      <vt:lpstr>Prezentace aplikace PowerPoint</vt:lpstr>
      <vt:lpstr>Půdorys II.NP</vt:lpstr>
      <vt:lpstr>Prezentace aplikace PowerPoint</vt:lpstr>
      <vt:lpstr>Prezentace aplikace PowerPoint</vt:lpstr>
      <vt:lpstr>Půdorys III.NP</vt:lpstr>
      <vt:lpstr>Prezentace aplikace PowerPoint</vt:lpstr>
      <vt:lpstr>ČELNÍ POHLED</vt:lpstr>
      <vt:lpstr>Nově navržené konstrukce</vt:lpstr>
      <vt:lpstr>Nově navržené konstrukce</vt:lpstr>
      <vt:lpstr>Nově navržené konstrukce</vt:lpstr>
      <vt:lpstr>ZÁVĚR – splnění cíle práce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REKONTRUKCE POŠTY NA MUZEUM V OBCI Abertamy</dc:title>
  <dc:creator>ADS</dc:creator>
  <cp:lastModifiedBy>ADS</cp:lastModifiedBy>
  <cp:revision>25</cp:revision>
  <dcterms:created xsi:type="dcterms:W3CDTF">2018-01-20T20:02:56Z</dcterms:created>
  <dcterms:modified xsi:type="dcterms:W3CDTF">2018-01-21T20:09:16Z</dcterms:modified>
</cp:coreProperties>
</file>