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4" r:id="rId8"/>
    <p:sldId id="265" r:id="rId9"/>
    <p:sldId id="266" r:id="rId10"/>
    <p:sldId id="269" r:id="rId11"/>
    <p:sldId id="267" r:id="rId12"/>
    <p:sldId id="263" r:id="rId13"/>
    <p:sldId id="270" r:id="rId14"/>
    <p:sldId id="268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4476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2728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1307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3485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6298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1583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659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1108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0347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2894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4427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22.1.2018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598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88696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Studie využitelnosti dané lokality pro výstavbu RD a rozpracování dispozice konkrétního RD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124672"/>
            <a:ext cx="6400800" cy="1752600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Autor:	Bc. Jiří Kalman</a:t>
            </a:r>
          </a:p>
          <a:p>
            <a:pPr algn="l"/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Vedoucí:	Ing. Jan Plachý, Ph.D.</a:t>
            </a:r>
          </a:p>
          <a:p>
            <a:pPr algn="l"/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Oponent:	Ing. Jan </a:t>
            </a:r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</a:rPr>
              <a:t>Zugárek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7" name="Picture 3" descr="C:\Users\Martin\Desktop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1181"/>
            <a:ext cx="6372200" cy="76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52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ovéPole 15"/>
          <p:cNvSpPr txBox="1"/>
          <p:nvPr/>
        </p:nvSpPr>
        <p:spPr>
          <a:xfrm>
            <a:off x="7740352" y="6244457"/>
            <a:ext cx="110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</a:rPr>
              <a:t>Zdroj: autor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6" name="Nadpis 2"/>
          <p:cNvSpPr txBox="1">
            <a:spLocks/>
          </p:cNvSpPr>
          <p:nvPr/>
        </p:nvSpPr>
        <p:spPr>
          <a:xfrm>
            <a:off x="457200" y="148478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Vlastní návrhy řešení</a:t>
            </a:r>
            <a:endParaRPr lang="cs-CZ" dirty="0"/>
          </a:p>
        </p:txBody>
      </p:sp>
      <p:sp>
        <p:nvSpPr>
          <p:cNvPr id="7" name="Zástupný symbol pro obsah 1"/>
          <p:cNvSpPr txBox="1">
            <a:spLocks/>
          </p:cNvSpPr>
          <p:nvPr/>
        </p:nvSpPr>
        <p:spPr>
          <a:xfrm>
            <a:off x="457200" y="2276872"/>
            <a:ext cx="8229600" cy="7200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cs-CZ" dirty="0" smtClean="0"/>
              <a:t>1.NP				</a:t>
            </a:r>
            <a:endParaRPr lang="cs-CZ" dirty="0"/>
          </a:p>
        </p:txBody>
      </p:sp>
      <p:pic>
        <p:nvPicPr>
          <p:cNvPr id="8" name="Picture 3" descr="C:\Users\Martin\Desktop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1181"/>
            <a:ext cx="6372200" cy="76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697027"/>
            <a:ext cx="4989092" cy="385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61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 idx="4294967295"/>
          </p:nvPr>
        </p:nvSpPr>
        <p:spPr>
          <a:xfrm>
            <a:off x="417250" y="1709936"/>
            <a:ext cx="8229600" cy="1143000"/>
          </a:xfrm>
        </p:spPr>
        <p:txBody>
          <a:bodyPr/>
          <a:lstStyle/>
          <a:p>
            <a:pPr algn="ctr"/>
            <a:r>
              <a:rPr lang="cs-CZ" dirty="0" smtClean="0"/>
              <a:t>Závěrečné shrnutí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7869922" y="6423021"/>
            <a:ext cx="110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</a:rPr>
              <a:t>Zdroj: autor</a:t>
            </a:r>
            <a:endParaRPr lang="cs-CZ" sz="1400" dirty="0">
              <a:solidFill>
                <a:schemeClr val="bg1"/>
              </a:solidFill>
            </a:endParaRPr>
          </a:p>
        </p:txBody>
      </p:sp>
      <p:pic>
        <p:nvPicPr>
          <p:cNvPr id="5" name="Picture 3" descr="C:\Users\Martin\Desktop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1181"/>
            <a:ext cx="6372200" cy="76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1"/>
          <p:cNvSpPr txBox="1">
            <a:spLocks/>
          </p:cNvSpPr>
          <p:nvPr/>
        </p:nvSpPr>
        <p:spPr>
          <a:xfrm>
            <a:off x="457200" y="2947909"/>
            <a:ext cx="8229600" cy="3629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Návrh využití území pro výstavbu RD</a:t>
            </a:r>
          </a:p>
          <a:p>
            <a:r>
              <a:rPr lang="cs-CZ" dirty="0" smtClean="0"/>
              <a:t>Návrh rodinného domu</a:t>
            </a:r>
          </a:p>
          <a:p>
            <a:r>
              <a:rPr lang="cs-CZ" dirty="0" smtClean="0"/>
              <a:t>Cíl práce byl splněn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337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493912"/>
            <a:ext cx="8229600" cy="1143000"/>
          </a:xfrm>
        </p:spPr>
        <p:txBody>
          <a:bodyPr/>
          <a:lstStyle/>
          <a:p>
            <a:pPr algn="ctr"/>
            <a:r>
              <a:rPr lang="cs-CZ" dirty="0" smtClean="0"/>
              <a:t>Otázky vedoucího a oponenta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1) v PENB RD 1 jste použil krbová kamna - je reálné používat z 60 % vytápění lokálním zdrojem na tuhá paliva, nebo je to jen krok k tomu, aby PENB vyšel dle vašich představ? </a:t>
            </a:r>
            <a:endParaRPr lang="cs-CZ" dirty="0" smtClean="0"/>
          </a:p>
          <a:p>
            <a:r>
              <a:rPr lang="cs-CZ" dirty="0" smtClean="0"/>
              <a:t>2</a:t>
            </a:r>
            <a:r>
              <a:rPr lang="cs-CZ" dirty="0"/>
              <a:t>) Proč jste ve skladbě podlahy na terénu např. u RD 1 použil XPS, když je pro investora </a:t>
            </a:r>
            <a:r>
              <a:rPr lang="cs-CZ" dirty="0" smtClean="0"/>
              <a:t>nákladnější nemá opodstatnění?</a:t>
            </a:r>
          </a:p>
        </p:txBody>
      </p:sp>
      <p:pic>
        <p:nvPicPr>
          <p:cNvPr id="4" name="Picture 3" descr="C:\Users\Martin\Desktop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1181"/>
            <a:ext cx="6372200" cy="76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5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 vedoucího a oponenta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3) Jak zabráníte nepříjemnému pronikání pachů z garáže do obytné části RD</a:t>
            </a:r>
            <a:r>
              <a:rPr lang="cs-CZ" dirty="0" smtClean="0"/>
              <a:t>?</a:t>
            </a:r>
          </a:p>
          <a:p>
            <a:r>
              <a:rPr lang="cs-CZ" dirty="0" smtClean="0"/>
              <a:t> </a:t>
            </a:r>
            <a:r>
              <a:rPr lang="cs-CZ" dirty="0"/>
              <a:t>4) Jak je řešen přívod vzduchu ke krbovým kamnům?</a:t>
            </a:r>
          </a:p>
        </p:txBody>
      </p:sp>
    </p:spTree>
    <p:extLst>
      <p:ext uri="{BB962C8B-B14F-4D97-AF65-F5344CB8AC3E}">
        <p14:creationId xmlns:p14="http://schemas.microsoft.com/office/powerpoint/2010/main" val="1272013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sz="4000" dirty="0" smtClean="0"/>
              <a:t>Děkuji za pozornost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48211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205880"/>
            <a:ext cx="8229600" cy="1143000"/>
          </a:xfrm>
        </p:spPr>
        <p:txBody>
          <a:bodyPr/>
          <a:lstStyle/>
          <a:p>
            <a:pPr algn="ctr"/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320280"/>
            <a:ext cx="8229600" cy="3701008"/>
          </a:xfrm>
        </p:spPr>
        <p:txBody>
          <a:bodyPr/>
          <a:lstStyle/>
          <a:p>
            <a:r>
              <a:rPr lang="cs-CZ" dirty="0" smtClean="0"/>
              <a:t>Cíl práce</a:t>
            </a:r>
          </a:p>
          <a:p>
            <a:r>
              <a:rPr lang="cs-CZ" dirty="0" smtClean="0"/>
              <a:t>Analýza problému</a:t>
            </a:r>
          </a:p>
          <a:p>
            <a:r>
              <a:rPr lang="cs-CZ" dirty="0" smtClean="0"/>
              <a:t>Vlastní návrhy řešení</a:t>
            </a:r>
          </a:p>
          <a:p>
            <a:r>
              <a:rPr lang="cs-CZ" dirty="0" smtClean="0"/>
              <a:t>Závěrečné shrnutí</a:t>
            </a:r>
          </a:p>
          <a:p>
            <a:r>
              <a:rPr lang="cs-CZ" dirty="0" smtClean="0"/>
              <a:t>Doplňující otázky vedoucího a oponenta</a:t>
            </a:r>
            <a:endParaRPr lang="cs-CZ" dirty="0"/>
          </a:p>
        </p:txBody>
      </p:sp>
      <p:pic>
        <p:nvPicPr>
          <p:cNvPr id="4" name="Picture 3" descr="C:\Users\Martin\Desktop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1181"/>
            <a:ext cx="6372200" cy="76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42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349896"/>
            <a:ext cx="8229600" cy="1143000"/>
          </a:xfrm>
        </p:spPr>
        <p:txBody>
          <a:bodyPr/>
          <a:lstStyle/>
          <a:p>
            <a:pPr algn="ctr"/>
            <a:r>
              <a:rPr lang="cs-CZ" dirty="0" smtClean="0"/>
              <a:t>Cíl práce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340968"/>
          </a:xfrm>
        </p:spPr>
        <p:txBody>
          <a:bodyPr/>
          <a:lstStyle/>
          <a:p>
            <a:r>
              <a:rPr lang="cs-CZ" dirty="0" smtClean="0"/>
              <a:t>Návrh zastavovací studie pro výstavbu RD </a:t>
            </a:r>
          </a:p>
          <a:p>
            <a:r>
              <a:rPr lang="cs-CZ" dirty="0" smtClean="0"/>
              <a:t>Návrh studie RD na vybranou navrženou parcelu</a:t>
            </a:r>
            <a:endParaRPr lang="cs-CZ" dirty="0"/>
          </a:p>
        </p:txBody>
      </p:sp>
      <p:pic>
        <p:nvPicPr>
          <p:cNvPr id="4" name="Picture 3" descr="C:\Users\Martin\Desktop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1181"/>
            <a:ext cx="6372200" cy="76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888758"/>
            <a:ext cx="5112568" cy="258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0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/>
          <a:lstStyle/>
          <a:p>
            <a:pPr algn="ctr"/>
            <a:r>
              <a:rPr lang="cs-CZ" dirty="0" smtClean="0"/>
              <a:t>Analýza problému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636912"/>
            <a:ext cx="8147248" cy="3579186"/>
          </a:xfrm>
        </p:spPr>
        <p:txBody>
          <a:bodyPr>
            <a:normAutofit/>
          </a:bodyPr>
          <a:lstStyle/>
          <a:p>
            <a:r>
              <a:rPr lang="cs-CZ" sz="2400" dirty="0" smtClean="0"/>
              <a:t>Dopravní obsloužení navržených parcel</a:t>
            </a:r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 smtClean="0"/>
              <a:t>Napojení navržených parcel na inženýrské sítě</a:t>
            </a:r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6" name="Picture 3" descr="C:\Users\Martin\Desktop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1181"/>
            <a:ext cx="6372200" cy="76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2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/>
          <a:lstStyle/>
          <a:p>
            <a:pPr algn="ctr"/>
            <a:r>
              <a:rPr lang="cs-CZ" dirty="0" smtClean="0"/>
              <a:t>Vlastní návrhy řešení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340968"/>
          </a:xfrm>
        </p:spPr>
        <p:txBody>
          <a:bodyPr/>
          <a:lstStyle/>
          <a:p>
            <a:r>
              <a:rPr lang="cs-CZ" dirty="0" smtClean="0"/>
              <a:t>Plošné uspořádání</a:t>
            </a:r>
          </a:p>
          <a:p>
            <a:pPr lvl="1"/>
            <a:r>
              <a:rPr lang="cs-CZ" dirty="0" smtClean="0"/>
              <a:t>Umístění dle světových strany dle dispozice</a:t>
            </a:r>
            <a:endParaRPr lang="cs-CZ" dirty="0" smtClean="0"/>
          </a:p>
          <a:p>
            <a:pPr lvl="1"/>
            <a:r>
              <a:rPr lang="cs-CZ" dirty="0" smtClean="0"/>
              <a:t>Technická vybavenost</a:t>
            </a:r>
          </a:p>
          <a:p>
            <a:pPr lvl="1"/>
            <a:r>
              <a:rPr lang="cs-CZ" dirty="0" smtClean="0"/>
              <a:t>Zeleň</a:t>
            </a:r>
            <a:endParaRPr lang="cs-CZ" dirty="0"/>
          </a:p>
        </p:txBody>
      </p:sp>
      <p:pic>
        <p:nvPicPr>
          <p:cNvPr id="4" name="Picture 3" descr="C:\Users\Martin\Desktop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1181"/>
            <a:ext cx="6372200" cy="76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78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/>
          <a:lstStyle/>
          <a:p>
            <a:r>
              <a:rPr lang="cs-CZ" dirty="0" smtClean="0"/>
              <a:t>Vlastní návrhy řešení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629000"/>
          </a:xfrm>
        </p:spPr>
        <p:txBody>
          <a:bodyPr/>
          <a:lstStyle/>
          <a:p>
            <a:r>
              <a:rPr lang="cs-CZ" dirty="0" smtClean="0"/>
              <a:t>Prostorové uspořádání</a:t>
            </a:r>
          </a:p>
          <a:p>
            <a:pPr lvl="1"/>
            <a:r>
              <a:rPr lang="cs-CZ" dirty="0" smtClean="0"/>
              <a:t>Stavební </a:t>
            </a:r>
            <a:r>
              <a:rPr lang="cs-CZ" dirty="0" smtClean="0"/>
              <a:t>čára </a:t>
            </a:r>
          </a:p>
          <a:p>
            <a:pPr lvl="1"/>
            <a:r>
              <a:rPr lang="cs-CZ" dirty="0" smtClean="0"/>
              <a:t>Sklon </a:t>
            </a:r>
            <a:r>
              <a:rPr lang="cs-CZ" dirty="0" smtClean="0"/>
              <a:t> a výška střechy</a:t>
            </a:r>
            <a:endParaRPr lang="cs-CZ" dirty="0" smtClean="0"/>
          </a:p>
          <a:p>
            <a:pPr lvl="1"/>
            <a:r>
              <a:rPr lang="cs-CZ" dirty="0" smtClean="0"/>
              <a:t>Index podlažní plochy</a:t>
            </a:r>
          </a:p>
          <a:p>
            <a:pPr lvl="1"/>
            <a:r>
              <a:rPr lang="cs-CZ" dirty="0" smtClean="0"/>
              <a:t>Koeficient zeleně na pozemku</a:t>
            </a:r>
            <a:endParaRPr lang="cs-CZ" dirty="0"/>
          </a:p>
        </p:txBody>
      </p:sp>
      <p:pic>
        <p:nvPicPr>
          <p:cNvPr id="4" name="Picture 3" descr="C:\Users\Martin\Desktop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1181"/>
            <a:ext cx="6372200" cy="76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9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323528" y="6237312"/>
            <a:ext cx="110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</a:rPr>
              <a:t>Zdroj: autor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6" name="Nadpis 2"/>
          <p:cNvSpPr txBox="1">
            <a:spLocks/>
          </p:cNvSpPr>
          <p:nvPr/>
        </p:nvSpPr>
        <p:spPr>
          <a:xfrm>
            <a:off x="457200" y="148478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Vlastní návrhy řešení</a:t>
            </a:r>
            <a:endParaRPr lang="cs-CZ" dirty="0"/>
          </a:p>
        </p:txBody>
      </p:sp>
      <p:sp>
        <p:nvSpPr>
          <p:cNvPr id="8" name="Zástupný symbol pro obsah 1"/>
          <p:cNvSpPr txBox="1">
            <a:spLocks/>
          </p:cNvSpPr>
          <p:nvPr/>
        </p:nvSpPr>
        <p:spPr>
          <a:xfrm>
            <a:off x="457200" y="2636912"/>
            <a:ext cx="8229600" cy="3629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Dopravní infrastruktura</a:t>
            </a:r>
          </a:p>
          <a:p>
            <a:pPr lvl="1"/>
            <a:r>
              <a:rPr lang="cs-CZ" dirty="0" smtClean="0"/>
              <a:t>Komunikace v obytné zóně</a:t>
            </a:r>
          </a:p>
          <a:p>
            <a:pPr lvl="1"/>
            <a:r>
              <a:rPr lang="cs-CZ" dirty="0" smtClean="0"/>
              <a:t>Pojízdný chodník</a:t>
            </a:r>
          </a:p>
          <a:p>
            <a:pPr lvl="1"/>
            <a:r>
              <a:rPr lang="cs-CZ" dirty="0" smtClean="0"/>
              <a:t>Vjezdy a vstupy na </a:t>
            </a:r>
            <a:r>
              <a:rPr lang="cs-CZ" dirty="0" smtClean="0"/>
              <a:t>pozemek</a:t>
            </a:r>
            <a:endParaRPr lang="cs-CZ" dirty="0" smtClean="0"/>
          </a:p>
          <a:p>
            <a:pPr lvl="1"/>
            <a:r>
              <a:rPr lang="cs-CZ" dirty="0" smtClean="0"/>
              <a:t>Parkovací stání</a:t>
            </a:r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9" name="Picture 3" descr="C:\Users\Martin\Desktop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1181"/>
            <a:ext cx="6372200" cy="76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46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323528" y="6237312"/>
            <a:ext cx="110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</a:rPr>
              <a:t>Zdroj: autor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6" name="Nadpis 2"/>
          <p:cNvSpPr txBox="1">
            <a:spLocks/>
          </p:cNvSpPr>
          <p:nvPr/>
        </p:nvSpPr>
        <p:spPr>
          <a:xfrm>
            <a:off x="457200" y="148478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Vlastní návrhy řešení</a:t>
            </a:r>
            <a:endParaRPr lang="cs-CZ" dirty="0"/>
          </a:p>
        </p:txBody>
      </p:sp>
      <p:sp>
        <p:nvSpPr>
          <p:cNvPr id="7" name="Zástupný symbol pro obsah 1"/>
          <p:cNvSpPr txBox="1">
            <a:spLocks/>
          </p:cNvSpPr>
          <p:nvPr/>
        </p:nvSpPr>
        <p:spPr>
          <a:xfrm>
            <a:off x="457200" y="2636912"/>
            <a:ext cx="8229600" cy="3629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Technická infrastruktura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odovod</a:t>
            </a:r>
          </a:p>
          <a:p>
            <a:pPr lvl="1"/>
            <a:r>
              <a:rPr lang="cs-CZ" dirty="0" smtClean="0"/>
              <a:t>Kanalizace</a:t>
            </a:r>
          </a:p>
          <a:p>
            <a:pPr lvl="1"/>
            <a:r>
              <a:rPr lang="cs-CZ" dirty="0" smtClean="0"/>
              <a:t>Elektrorozvody</a:t>
            </a:r>
            <a:endParaRPr lang="cs-CZ" dirty="0" smtClean="0"/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9" name="Picture 3" descr="C:\Users\Martin\Desktop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1181"/>
            <a:ext cx="6372200" cy="76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71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ovéPole 15"/>
          <p:cNvSpPr txBox="1"/>
          <p:nvPr/>
        </p:nvSpPr>
        <p:spPr>
          <a:xfrm>
            <a:off x="7740352" y="6244457"/>
            <a:ext cx="110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</a:rPr>
              <a:t>Zdroj: autor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6" name="Nadpis 2"/>
          <p:cNvSpPr txBox="1">
            <a:spLocks/>
          </p:cNvSpPr>
          <p:nvPr/>
        </p:nvSpPr>
        <p:spPr>
          <a:xfrm>
            <a:off x="457200" y="148478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Vlastní návrhy řešení</a:t>
            </a:r>
            <a:endParaRPr lang="cs-CZ" dirty="0"/>
          </a:p>
        </p:txBody>
      </p:sp>
      <p:sp>
        <p:nvSpPr>
          <p:cNvPr id="7" name="Zástupný symbol pro obsah 1"/>
          <p:cNvSpPr txBox="1">
            <a:spLocks/>
          </p:cNvSpPr>
          <p:nvPr/>
        </p:nvSpPr>
        <p:spPr>
          <a:xfrm>
            <a:off x="457200" y="2276872"/>
            <a:ext cx="8229600" cy="7200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Studie rodinného domu</a:t>
            </a:r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8" name="Picture 3" descr="C:\Users\Martin\Desktop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1181"/>
            <a:ext cx="6372200" cy="76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49519"/>
            <a:ext cx="2649878" cy="204763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53136"/>
            <a:ext cx="2880320" cy="222439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696341"/>
            <a:ext cx="3600400" cy="208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3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1052</TotalTime>
  <Words>255</Words>
  <Application>Microsoft Office PowerPoint</Application>
  <PresentationFormat>Předvádění na obrazovce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systému Office</vt:lpstr>
      <vt:lpstr>Studie využitelnosti dané lokality pro výstavbu RD a rozpracování dispozice konkrétního RD</vt:lpstr>
      <vt:lpstr>Obsah</vt:lpstr>
      <vt:lpstr>Cíl práce</vt:lpstr>
      <vt:lpstr>Analýza problému</vt:lpstr>
      <vt:lpstr>Vlastní návrhy řešení</vt:lpstr>
      <vt:lpstr>Vlastní návrhy řešení</vt:lpstr>
      <vt:lpstr>Prezentace aplikace PowerPoint</vt:lpstr>
      <vt:lpstr>Prezentace aplikace PowerPoint</vt:lpstr>
      <vt:lpstr>Prezentace aplikace PowerPoint</vt:lpstr>
      <vt:lpstr>Prezentace aplikace PowerPoint</vt:lpstr>
      <vt:lpstr>Závěrečné shrnutí</vt:lpstr>
      <vt:lpstr>Otázky vedoucího a oponenta</vt:lpstr>
      <vt:lpstr>Otázky vedoucího a oponenta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Stavebně historický průzkum stavby lidové architektury</dc:title>
  <dc:creator>Martin Dědič</dc:creator>
  <cp:lastModifiedBy>Kalmy</cp:lastModifiedBy>
  <cp:revision>29</cp:revision>
  <dcterms:created xsi:type="dcterms:W3CDTF">2015-05-26T17:05:28Z</dcterms:created>
  <dcterms:modified xsi:type="dcterms:W3CDTF">2018-01-22T19:25:47Z</dcterms:modified>
</cp:coreProperties>
</file>