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622592-D092-4BA7-8BCB-95A66178BBE7}" type="datetimeFigureOut">
              <a:rPr lang="cs-CZ" smtClean="0"/>
              <a:t>21.1.2018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CFD8B95-F210-4A5F-862D-C7F49E0B0596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112" y="1124744"/>
            <a:ext cx="6851232" cy="1584176"/>
          </a:xfrm>
        </p:spPr>
        <p:txBody>
          <a:bodyPr>
            <a:normAutofit/>
          </a:bodyPr>
          <a:lstStyle/>
          <a:p>
            <a:r>
              <a:rPr lang="cs-CZ" b="1" dirty="0"/>
              <a:t>Projekt novostavby zadaného objektu v rozsahu projektu pro provedení stavby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91880" y="4450677"/>
            <a:ext cx="4896544" cy="1512168"/>
          </a:xfrm>
        </p:spPr>
        <p:txBody>
          <a:bodyPr>
            <a:normAutofit/>
          </a:bodyPr>
          <a:lstStyle/>
          <a:p>
            <a:pPr algn="r"/>
            <a:r>
              <a:rPr lang="cs-CZ" sz="1600" dirty="0">
                <a:solidFill>
                  <a:schemeClr val="tx2"/>
                </a:solidFill>
              </a:rPr>
              <a:t>Bc. Kryštof Janáč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doc. Dr. ing. luboš podolka</a:t>
            </a:r>
          </a:p>
          <a:p>
            <a:pPr algn="r"/>
            <a:r>
              <a:rPr lang="cs-CZ" sz="1600" dirty="0">
                <a:solidFill>
                  <a:schemeClr val="tx2"/>
                </a:solidFill>
              </a:rPr>
              <a:t>ing. Michal </a:t>
            </a:r>
            <a:r>
              <a:rPr lang="cs-CZ" sz="1600" dirty="0" smtClean="0">
                <a:solidFill>
                  <a:schemeClr val="tx2"/>
                </a:solidFill>
              </a:rPr>
              <a:t>lávička</a:t>
            </a:r>
            <a:endParaRPr lang="cs-CZ" sz="1600" dirty="0">
              <a:solidFill>
                <a:schemeClr val="tx2"/>
              </a:solidFill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547936" y="4445496"/>
            <a:ext cx="3816424" cy="151216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Autor :</a:t>
            </a:r>
          </a:p>
          <a:p>
            <a:pPr algn="l"/>
            <a:r>
              <a:rPr lang="cs-CZ" dirty="0" smtClean="0"/>
              <a:t>Vedoucí : </a:t>
            </a:r>
          </a:p>
          <a:p>
            <a:pPr algn="l"/>
            <a:r>
              <a:rPr lang="cs-CZ" dirty="0" smtClean="0"/>
              <a:t>Oponent: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1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2. </a:t>
            </a:r>
            <a:r>
              <a:rPr lang="cs-CZ" dirty="0" err="1" smtClean="0"/>
              <a:t>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7" y="1772816"/>
            <a:ext cx="7968766" cy="3747908"/>
          </a:xfrm>
        </p:spPr>
      </p:pic>
      <p:sp>
        <p:nvSpPr>
          <p:cNvPr id="5" name="Obdélník 4"/>
          <p:cNvSpPr/>
          <p:nvPr/>
        </p:nvSpPr>
        <p:spPr>
          <a:xfrm>
            <a:off x="755576" y="989431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0" dirty="0" smtClean="0"/>
              <a:t>2. NP: 15 ubytovacích jednotek, recepce, byt správce, chodba a schodišťový prostor 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9214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3.; 4. 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7920880" cy="3676918"/>
          </a:xfrm>
        </p:spPr>
      </p:pic>
      <p:sp>
        <p:nvSpPr>
          <p:cNvPr id="5" name="Obdélník 4"/>
          <p:cNvSpPr/>
          <p:nvPr/>
        </p:nvSpPr>
        <p:spPr>
          <a:xfrm>
            <a:off x="755576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/>
              <a:t>3.; 4. NP: 19 ubytovacích jednotek, chodba a schodišťový prostor 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12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5. </a:t>
            </a:r>
            <a:r>
              <a:rPr lang="cs-CZ" dirty="0" err="1" smtClean="0"/>
              <a:t>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070155" cy="3721134"/>
          </a:xfrm>
        </p:spPr>
      </p:pic>
      <p:sp>
        <p:nvSpPr>
          <p:cNvPr id="5" name="Obdélník 4"/>
          <p:cNvSpPr/>
          <p:nvPr/>
        </p:nvSpPr>
        <p:spPr>
          <a:xfrm>
            <a:off x="755576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/>
              <a:t>5. NP: 17 ubytovacích jednotek, chodba a schodišťový prostor 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0259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Půdorys </a:t>
            </a:r>
            <a:r>
              <a:rPr lang="cs-CZ" dirty="0" smtClean="0"/>
              <a:t>6. </a:t>
            </a:r>
            <a:r>
              <a:rPr lang="cs-CZ" dirty="0" err="1"/>
              <a:t>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184298" cy="3794953"/>
          </a:xfrm>
        </p:spPr>
      </p:pic>
      <p:sp>
        <p:nvSpPr>
          <p:cNvPr id="5" name="Obdélník 4"/>
          <p:cNvSpPr/>
          <p:nvPr/>
        </p:nvSpPr>
        <p:spPr>
          <a:xfrm>
            <a:off x="755576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/>
              <a:t>6. NP: 15 ubytovacích jednotek, chodba a schodišťový prostor 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13427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Půdorys </a:t>
            </a:r>
            <a:r>
              <a:rPr lang="cs-CZ" dirty="0" smtClean="0"/>
              <a:t>7.; 8. </a:t>
            </a:r>
            <a:r>
              <a:rPr lang="cs-CZ" dirty="0" err="1"/>
              <a:t>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133600" cy="3681233"/>
          </a:xfrm>
        </p:spPr>
      </p:pic>
      <p:sp>
        <p:nvSpPr>
          <p:cNvPr id="5" name="Obdélník 4"/>
          <p:cNvSpPr/>
          <p:nvPr/>
        </p:nvSpPr>
        <p:spPr>
          <a:xfrm>
            <a:off x="755576" y="98072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/>
              <a:t>6.; 7. NP: 13 ubytovacích jednotek, chodba a schodišťový prostor </a:t>
            </a:r>
            <a:endParaRPr lang="pl-PL" b="0" dirty="0"/>
          </a:p>
        </p:txBody>
      </p:sp>
    </p:spTree>
    <p:extLst>
      <p:ext uri="{BB962C8B-B14F-4D97-AF65-F5344CB8AC3E}">
        <p14:creationId xmlns:p14="http://schemas.microsoft.com/office/powerpoint/2010/main" val="39892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Podélný řez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24744"/>
            <a:ext cx="7669939" cy="4608512"/>
          </a:xfrm>
        </p:spPr>
      </p:pic>
    </p:spTree>
    <p:extLst>
      <p:ext uri="{BB962C8B-B14F-4D97-AF65-F5344CB8AC3E}">
        <p14:creationId xmlns:p14="http://schemas.microsoft.com/office/powerpoint/2010/main" val="231307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Vytvoření dokumentace v rozsahu DPS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Architektonicko stavební řešení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Požárně bezpečnostní řešení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Technika prostředí staveb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28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	Děkuji za pozornost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6859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cs-CZ" dirty="0" smtClean="0"/>
              <a:t>Oponent: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Které faktory se zahrnují při výpočtu parkovacích míst? Zajištění parkovacího místa i pro osoby ZTP?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Jak bude zabráněno tepelným mostům z ocelového schodiště?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Jak bude řešeno odvodnění v garážích?</a:t>
            </a:r>
          </a:p>
          <a:p>
            <a:pPr marL="0" indent="0"/>
            <a:r>
              <a:rPr lang="cs-CZ" dirty="0" smtClean="0"/>
              <a:t>Vedoucí: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Co přenáší stěny v 1. NP, které nejsou podepřeny sloupy?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Jak je zajištěno ztužení ocelového schodiště?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09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052736"/>
            <a:ext cx="7520940" cy="35798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Cíl práce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Lokalita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Architektonické řešení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Konstrukční řešení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Půdorysy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Závěrečné shrnutí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Doplňující otázky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62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	</a:t>
            </a:r>
            <a:r>
              <a:rPr lang="cs-CZ" sz="2000" i="1" dirty="0" smtClean="0"/>
              <a:t>Cílem práce je pro zadaný objekt (předána studie objektu, nebo projekt pro stavební povolení stavební část) vypracovat min. 4 části definované ve stavební zákonu tj. textovou i výkresovou část.</a:t>
            </a: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24786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Bývalý areál ČKD Smíchov, Praha</a:t>
            </a:r>
            <a:endParaRPr lang="cs-CZ" sz="2000" dirty="0"/>
          </a:p>
        </p:txBody>
      </p:sp>
      <p:pic>
        <p:nvPicPr>
          <p:cNvPr id="1026" name="Picture 2" descr="I:\ck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933383" cy="35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lokalita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Katastrální mapa</a:t>
            </a:r>
            <a:endParaRPr lang="cs-CZ" sz="2000" dirty="0"/>
          </a:p>
        </p:txBody>
      </p:sp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480720" cy="43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Architektonické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77664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Obdélníkový půdorys 42,5 x 19 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Osm nadzemních podlaží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1. NP garáže, schodišťová chodba a technické místnosti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2. NP – 8. NP </a:t>
            </a:r>
            <a:r>
              <a:rPr lang="cs-CZ" sz="2000" dirty="0"/>
              <a:t>schodišťová chodba </a:t>
            </a:r>
            <a:r>
              <a:rPr lang="cs-CZ" sz="2000" dirty="0" smtClean="0"/>
              <a:t>a ubytovací jednotky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Výška objektu 25,782 m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Plochá střecha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Požární schodiště</a:t>
            </a:r>
          </a:p>
          <a:p>
            <a:pPr marL="0" indent="0"/>
            <a:endParaRPr lang="cs-CZ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588" y="3284984"/>
            <a:ext cx="56146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5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Konstrukční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100628"/>
            <a:ext cx="446912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/>
              <a:t>Založení na ŽB desce podepřené pilotami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Kombinace ŽB a cihelných vyzdívek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Stropy ŽB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Ztužující jádro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Prefabrikovaná schodiště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Zateplení z EPS a minerální vaty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endParaRPr lang="cs-CZ" sz="2000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99832"/>
            <a:ext cx="3905798" cy="480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kapacity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l-PL" b="0" dirty="0"/>
              <a:t>Počet ubytovacích jednotek: </a:t>
            </a:r>
            <a:r>
              <a:rPr lang="pl-PL" b="0" dirty="0" smtClean="0"/>
              <a:t>111; </a:t>
            </a:r>
            <a:r>
              <a:rPr lang="pl-PL" b="0" dirty="0"/>
              <a:t>222 osob </a:t>
            </a:r>
          </a:p>
          <a:p>
            <a:pPr>
              <a:buFont typeface="Arial" pitchFamily="34" charset="0"/>
              <a:buChar char="•"/>
            </a:pPr>
            <a:r>
              <a:rPr lang="pl-PL" b="0" dirty="0" smtClean="0"/>
              <a:t>1 Byt 3kk; </a:t>
            </a:r>
            <a:r>
              <a:rPr lang="pl-PL" b="0" dirty="0"/>
              <a:t>4 osoby </a:t>
            </a:r>
          </a:p>
          <a:p>
            <a:pPr>
              <a:buFont typeface="Arial" pitchFamily="34" charset="0"/>
              <a:buChar char="•"/>
            </a:pPr>
            <a:r>
              <a:rPr lang="cs-CZ" b="0" dirty="0"/>
              <a:t>Celkem: 226 osob </a:t>
            </a:r>
          </a:p>
          <a:p>
            <a:pPr>
              <a:buFont typeface="Arial" pitchFamily="34" charset="0"/>
              <a:buChar char="•"/>
            </a:pPr>
            <a:r>
              <a:rPr lang="cs-CZ" b="0" dirty="0"/>
              <a:t>Počet parkovacích stání pod objektem: 20 </a:t>
            </a:r>
            <a:endParaRPr lang="cs-CZ" b="0" dirty="0" smtClean="0"/>
          </a:p>
          <a:p>
            <a:pPr>
              <a:buFont typeface="Arial" pitchFamily="34" charset="0"/>
              <a:buChar char="•"/>
            </a:pPr>
            <a:r>
              <a:rPr lang="pl-PL" b="0" dirty="0"/>
              <a:t>Plocha ubytovacích jednotek: 3377,56 </a:t>
            </a:r>
            <a:r>
              <a:rPr lang="pl-PL" b="0" dirty="0" smtClean="0"/>
              <a:t>m2</a:t>
            </a:r>
            <a:endParaRPr lang="pl-PL" b="0" dirty="0"/>
          </a:p>
          <a:p>
            <a:pPr>
              <a:buFont typeface="Arial" pitchFamily="34" charset="0"/>
              <a:buChar char="•"/>
            </a:pPr>
            <a:r>
              <a:rPr lang="pl-PL" b="0" dirty="0"/>
              <a:t>Plocha společných prostor: 453,33 m2 </a:t>
            </a:r>
          </a:p>
          <a:p>
            <a:pPr>
              <a:buFont typeface="Arial" pitchFamily="34" charset="0"/>
              <a:buChar char="•"/>
            </a:pPr>
            <a:r>
              <a:rPr lang="pl-PL" b="0" dirty="0"/>
              <a:t>Plocha parkovacích míst: 624,32 m2 </a:t>
            </a:r>
            <a:endParaRPr lang="pl-PL" b="0" dirty="0" smtClean="0"/>
          </a:p>
          <a:p>
            <a:pPr>
              <a:buFont typeface="Arial" pitchFamily="34" charset="0"/>
              <a:buChar char="•"/>
            </a:pPr>
            <a:r>
              <a:rPr lang="cs-CZ" b="0" dirty="0"/>
              <a:t>Obestavěný prostor je 17 937 m3 </a:t>
            </a:r>
            <a:endParaRPr lang="cs-CZ" b="0" dirty="0" smtClean="0"/>
          </a:p>
          <a:p>
            <a:pPr>
              <a:buFont typeface="Arial" pitchFamily="34" charset="0"/>
              <a:buChar char="•"/>
            </a:pPr>
            <a:r>
              <a:rPr lang="pl-PL" b="0" dirty="0"/>
              <a:t>Zastavěná plocha je 793,25 m2 </a:t>
            </a:r>
          </a:p>
          <a:p>
            <a:pPr>
              <a:buFont typeface="Arial" pitchFamily="34" charset="0"/>
              <a:buChar char="•"/>
            </a:pPr>
            <a:r>
              <a:rPr lang="pl-PL" b="0" dirty="0"/>
              <a:t>Hrubá </a:t>
            </a:r>
            <a:r>
              <a:rPr lang="pl-PL" b="0" dirty="0" smtClean="0"/>
              <a:t>podlažní </a:t>
            </a:r>
            <a:r>
              <a:rPr lang="pl-PL" b="0" dirty="0"/>
              <a:t>plocha je 4508,32 m2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6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Půdorys 1. </a:t>
            </a:r>
            <a:r>
              <a:rPr lang="cs-CZ" dirty="0" err="1" smtClean="0"/>
              <a:t>np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273187" cy="4104456"/>
          </a:xfrm>
        </p:spPr>
      </p:pic>
      <p:sp>
        <p:nvSpPr>
          <p:cNvPr id="5" name="TextovéPole 4"/>
          <p:cNvSpPr txBox="1"/>
          <p:nvPr/>
        </p:nvSpPr>
        <p:spPr>
          <a:xfrm>
            <a:off x="755576" y="97143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0" dirty="0" smtClean="0"/>
              <a:t>1. NP: </a:t>
            </a:r>
            <a:r>
              <a:rPr lang="cs-CZ" b="0" dirty="0" err="1" smtClean="0"/>
              <a:t>garáţe</a:t>
            </a:r>
            <a:r>
              <a:rPr lang="cs-CZ" b="0" dirty="0" smtClean="0"/>
              <a:t>, vstup, sklad odpadků, technická místnost, výměníková stanice 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8685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164</TotalTime>
  <Words>375</Words>
  <Application>Microsoft Office PowerPoint</Application>
  <PresentationFormat>Předvádění na obrazovce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Úhly</vt:lpstr>
      <vt:lpstr>Projekt novostavby zadaného objektu v rozsahu projektu pro provedení stavby </vt:lpstr>
      <vt:lpstr>Struktura prezentace</vt:lpstr>
      <vt:lpstr>Cíl práce</vt:lpstr>
      <vt:lpstr>lokalita</vt:lpstr>
      <vt:lpstr>lokalita</vt:lpstr>
      <vt:lpstr>Architektonické řešení</vt:lpstr>
      <vt:lpstr>Konstrukční řešení</vt:lpstr>
      <vt:lpstr>kapacity</vt:lpstr>
      <vt:lpstr>Půdorys 1. np</vt:lpstr>
      <vt:lpstr>Půdorys 2. Np</vt:lpstr>
      <vt:lpstr>Půdorys 3.; 4. NP</vt:lpstr>
      <vt:lpstr>Půdorys 5. np</vt:lpstr>
      <vt:lpstr>Půdorys 6. np</vt:lpstr>
      <vt:lpstr>Půdorys 7.; 8. np</vt:lpstr>
      <vt:lpstr>Podélný řez</vt:lpstr>
      <vt:lpstr>Závěrečné shrnutí</vt:lpstr>
      <vt:lpstr>Prezentace aplikace PowerPoint</vt:lpstr>
      <vt:lpstr>Doplňující 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13</cp:revision>
  <dcterms:created xsi:type="dcterms:W3CDTF">2018-01-21T14:25:10Z</dcterms:created>
  <dcterms:modified xsi:type="dcterms:W3CDTF">2018-01-21T17:09:20Z</dcterms:modified>
</cp:coreProperties>
</file>