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3" r:id="rId7"/>
    <p:sldId id="276" r:id="rId8"/>
    <p:sldId id="277" r:id="rId9"/>
    <p:sldId id="274" r:id="rId10"/>
    <p:sldId id="280" r:id="rId11"/>
    <p:sldId id="275" r:id="rId12"/>
    <p:sldId id="279" r:id="rId13"/>
    <p:sldId id="267" r:id="rId14"/>
    <p:sldId id="260" r:id="rId15"/>
    <p:sldId id="261" r:id="rId16"/>
    <p:sldId id="268" r:id="rId17"/>
    <p:sldId id="262" r:id="rId18"/>
    <p:sldId id="263" r:id="rId19"/>
    <p:sldId id="264" r:id="rId20"/>
    <p:sldId id="270" r:id="rId21"/>
    <p:sldId id="266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52CC-7C75-46B9-85FB-01817EE3A6FD}" type="datetimeFigureOut">
              <a:rPr lang="cs-CZ" smtClean="0"/>
              <a:pPr/>
              <a:t>14. 6. 2017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 noChangeAspect="1"/>
          </p:cNvSpPr>
          <p:nvPr>
            <p:ph type="ctrTitle"/>
          </p:nvPr>
        </p:nvSpPr>
        <p:spPr>
          <a:xfrm>
            <a:off x="214282" y="1428736"/>
            <a:ext cx="8715436" cy="32861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Šindelová krytina na šikmé střeše z pohledu tradice a dneška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715436" cy="171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Zpracovatel: Bc. Vojtěch Pivoda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Vedoucí: Ing. Jan Plachý, Ph.D.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Oponent: Ing. Jan Prem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České Budějovice, Červen 2017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282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+mj-lt"/>
              </a:rPr>
              <a:t>Vysoká škola technická a ekonomická</a:t>
            </a:r>
          </a:p>
          <a:p>
            <a:pPr algn="ctr"/>
            <a:r>
              <a:rPr lang="cs-CZ" sz="2400" dirty="0" smtClean="0">
                <a:latin typeface="+mj-lt"/>
              </a:rPr>
              <a:t>Ústav technicko-technologický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Rozhodovací proces pro výběr typu krytí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 descr="C:\Users\Vojtík\Documents\Diplomka\Obrázky\rozhodovačka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74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ojtík\Documents\Škola Ing\Diplomka\Turkovice Fotodokumentace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3586130" cy="3143248"/>
          </a:xfrm>
          <a:prstGeom prst="rect">
            <a:avLst/>
          </a:prstGeom>
          <a:noFill/>
        </p:spPr>
      </p:pic>
      <p:pic>
        <p:nvPicPr>
          <p:cNvPr id="10243" name="Picture 3" descr="C:\Users\Vojtík\Documents\Škola Ing\Diplomka\Turkovice Fotodokumentace\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pic>
        <p:nvPicPr>
          <p:cNvPr id="10244" name="Picture 4" descr="C:\Users\Vojtík\Documents\Škola Ing\Diplomka\Turkovice Fotodokumentace\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52"/>
            <a:ext cx="3586130" cy="2857520"/>
          </a:xfrm>
          <a:prstGeom prst="rect">
            <a:avLst/>
          </a:prstGeom>
          <a:noFill/>
        </p:spPr>
      </p:pic>
      <p:pic>
        <p:nvPicPr>
          <p:cNvPr id="10245" name="Picture 5" descr="C:\Users\Vojtík\Documents\Škola Ing\Diplomka\Turkovice Fotodokumentace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588" y="3143224"/>
            <a:ext cx="528641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Acrobat Document" r:id="rId3" imgW="18165938" imgH="1283178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Řešené detaily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Skladba střešního pláště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Detail okapové hrany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Detail hřebene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Napojení krytiny ke komínu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Zakončení krytiny u štítu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Řešení vaznice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Řešení pozednice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" y="222250"/>
          <a:ext cx="9075738" cy="6415088"/>
        </p:xfrm>
        <a:graphic>
          <a:graphicData uri="http://schemas.openxmlformats.org/presentationml/2006/ole">
            <p:oleObj spid="_x0000_s1026" name="Acrobat Document" r:id="rId3" imgW="9075101" imgH="641567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14290"/>
          <a:ext cx="4533900" cy="6415088"/>
        </p:xfrm>
        <a:graphic>
          <a:graphicData uri="http://schemas.openxmlformats.org/presentationml/2006/ole">
            <p:oleObj spid="_x0000_s2050" name="Acrobat Document" r:id="rId3" imgW="4533723" imgH="6415677" progId="AcroExch.Document.DC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610100" y="214290"/>
          <a:ext cx="4533900" cy="6415088"/>
        </p:xfrm>
        <a:graphic>
          <a:graphicData uri="http://schemas.openxmlformats.org/presentationml/2006/ole">
            <p:oleObj spid="_x0000_s2051" name="Acrobat Document" r:id="rId4" imgW="4533723" imgH="641567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05050" y="222250"/>
          <a:ext cx="4533900" cy="6415088"/>
        </p:xfrm>
        <a:graphic>
          <a:graphicData uri="http://schemas.openxmlformats.org/presentationml/2006/ole">
            <p:oleObj spid="_x0000_s8194" name="Acrobat Document" r:id="rId3" imgW="4533723" imgH="641567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925" y="222250"/>
          <a:ext cx="9075738" cy="6415088"/>
        </p:xfrm>
        <a:graphic>
          <a:graphicData uri="http://schemas.openxmlformats.org/presentationml/2006/ole">
            <p:oleObj spid="_x0000_s3074" name="Acrobat Document" r:id="rId3" imgW="9075101" imgH="641567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4925" y="222250"/>
          <a:ext cx="9075738" cy="6415088"/>
        </p:xfrm>
        <a:graphic>
          <a:graphicData uri="http://schemas.openxmlformats.org/presentationml/2006/ole">
            <p:oleObj spid="_x0000_s4098" name="Acrobat Document" r:id="rId3" imgW="9075101" imgH="641567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4925" y="222250"/>
          <a:ext cx="9075738" cy="6415088"/>
        </p:xfrm>
        <a:graphic>
          <a:graphicData uri="http://schemas.openxmlformats.org/presentationml/2006/ole">
            <p:oleObj spid="_x0000_s5122" name="Acrobat Document" r:id="rId3" imgW="9075101" imgH="641567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Obsah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Motivace k řešení daného problému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Cíl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Metodika práce a výzkumná otázka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Teoreticko-metodologická část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Aplikační část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Závěrečné shrnutí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Doplňující 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Závěrečné shrnutí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Cíl diplomové práce byl splněn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Krytina </a:t>
            </a:r>
            <a:r>
              <a:rPr lang="cs-CZ" dirty="0" smtClean="0"/>
              <a:t>z dřevěného štípaného šindele je krytina tradiční, z vysokou estetickou hodnotou a můžeme jen doufat, že četnost použití této krytiny bude mít vzrůstající </a:t>
            </a:r>
            <a:r>
              <a:rPr lang="cs-CZ" dirty="0" smtClean="0"/>
              <a:t>charakter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ojtík\Documents\Škola Ing\Diplomka\Turkovice Fotodokumentace\00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Děkuji za pozornost</a:t>
            </a:r>
            <a:endParaRPr lang="cs-CZ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Doplňující dotazy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cs-CZ" b="1" dirty="0" smtClean="0"/>
              <a:t>Dotazy vedoucího práce: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Objasněte </a:t>
            </a:r>
            <a:r>
              <a:rPr lang="cs-CZ" dirty="0" smtClean="0"/>
              <a:t>prosím řešení odvětrání u </a:t>
            </a:r>
            <a:r>
              <a:rPr lang="cs-CZ" dirty="0" smtClean="0"/>
              <a:t>hřebene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Jak </a:t>
            </a:r>
            <a:r>
              <a:rPr lang="pl-PL" dirty="0" smtClean="0"/>
              <a:t>by vypadalo řešení ochrany proti sněhu?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Motivace k řešení daného problému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Zájem o zvolenou problematiku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Nesjednocené a kusé informace v odborných publikacích a článcích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Rozšíření znalostí v daném oboru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Zapojení do montáže rozličných druhů </a:t>
            </a:r>
            <a:r>
              <a:rPr lang="cs-CZ" dirty="0" smtClean="0"/>
              <a:t>krytin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Cíl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Cílem práce je popsat historický vývoj krytiny z hlediska výroby a aplikace. Porovnat přednosti a nedostatky této krytiny ze zvolených hledisek. Vypracovat schéma rozhodovacího procesu při výběru krytiny pro šikmou střechu. Provést praktickou aplikaci výběru krytiny na vybranou konkrétní střechu a zpracovat dokumentaci se zaměřením na řešení </a:t>
            </a:r>
            <a:r>
              <a:rPr lang="cs-CZ" dirty="0" smtClean="0"/>
              <a:t>detailů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Metodika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práce a výzkumná otázka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cs-CZ" dirty="0" smtClean="0"/>
              <a:t>Při sběru dat jsem postupoval metodou </a:t>
            </a:r>
            <a:r>
              <a:rPr lang="cs-CZ" i="1" dirty="0" smtClean="0"/>
              <a:t>analýzy </a:t>
            </a:r>
            <a:r>
              <a:rPr lang="cs-CZ" i="1" dirty="0" smtClean="0"/>
              <a:t>dokumentů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Při hodnocení </a:t>
            </a:r>
            <a:r>
              <a:rPr lang="cs-CZ" dirty="0" smtClean="0"/>
              <a:t>dat </a:t>
            </a:r>
            <a:r>
              <a:rPr lang="cs-CZ" dirty="0" smtClean="0"/>
              <a:t>jsem vycházel </a:t>
            </a:r>
            <a:r>
              <a:rPr lang="cs-CZ" dirty="0" smtClean="0"/>
              <a:t>z </a:t>
            </a:r>
            <a:r>
              <a:rPr lang="cs-CZ" i="1" dirty="0" smtClean="0"/>
              <a:t>metody dedukce</a:t>
            </a:r>
            <a:endParaRPr lang="cs-CZ" dirty="0" smtClean="0"/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Výzkumná otázka: 						</a:t>
            </a:r>
            <a:r>
              <a:rPr lang="cs-CZ" i="1" dirty="0" smtClean="0"/>
              <a:t>Jak </a:t>
            </a:r>
            <a:r>
              <a:rPr lang="cs-CZ" i="1" dirty="0" smtClean="0"/>
              <a:t>budou vypadat typické detaily střešního pláště s využitím dřevěného štípaného šindele na hustém dvojitém laťování?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Teoreticko-metodologická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Dřevo používané na výrobu šindele: 			</a:t>
            </a:r>
            <a:r>
              <a:rPr lang="cs-CZ" i="1" dirty="0" smtClean="0"/>
              <a:t>smrk, jedle, modřín, (dub, borovice)</a:t>
            </a:r>
            <a:endParaRPr lang="cs-CZ" i="1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Původ </a:t>
            </a:r>
            <a:r>
              <a:rPr lang="cs-CZ" dirty="0" smtClean="0"/>
              <a:t>šindele ovlivněn zejména dostupností materiálu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Šindel štípaný versus šindel řezaný</a:t>
            </a:r>
          </a:p>
        </p:txBody>
      </p:sp>
      <p:pic>
        <p:nvPicPr>
          <p:cNvPr id="4" name="Obrázek 3" descr="C:\Users\Vojtík\Documents\Diplomka\obr štípanej a řezanej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357694"/>
            <a:ext cx="601779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Teoreticko-metodologická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Podle tvaru rozlišujeme </a:t>
            </a:r>
            <a:r>
              <a:rPr lang="cs-CZ" i="1" dirty="0" smtClean="0"/>
              <a:t>šindel český (beskydský či valašský) </a:t>
            </a:r>
            <a:r>
              <a:rPr lang="cs-CZ" i="1" dirty="0" smtClean="0"/>
              <a:t>a </a:t>
            </a:r>
            <a:r>
              <a:rPr lang="cs-CZ" i="1" dirty="0" smtClean="0"/>
              <a:t>šindel alpský</a:t>
            </a:r>
            <a:endParaRPr lang="cs-CZ" i="1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Ruční výroba štípaného šindele za využití jednoduchých ručních nástrojů</a:t>
            </a:r>
            <a:endParaRPr lang="cs-CZ" dirty="0" smtClean="0"/>
          </a:p>
        </p:txBody>
      </p:sp>
      <p:pic>
        <p:nvPicPr>
          <p:cNvPr id="4" name="Obrázek 3" descr="C:\Users\Vojtík\Documents\Diplomka\Obrázky\úprava poříze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3261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Vojtík\Documents\Diplomka\Obrázky\štípání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86190"/>
            <a:ext cx="196169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Vojtík\Documents\Diplomka\Obrázky\drážkování pomocí fugač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357562"/>
            <a:ext cx="19128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Teoreticko-metodologická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Šindel se klade zásadně na latě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Nejrozšířenějším způsobem kladení je dvojité na husté laťování</a:t>
            </a:r>
            <a:endParaRPr lang="cs-CZ" dirty="0" smtClean="0"/>
          </a:p>
        </p:txBody>
      </p:sp>
      <p:pic>
        <p:nvPicPr>
          <p:cNvPr id="4" name="Obrázek 3" descr="C:\Users\Vojtík\Documents\Diplomka\Obrázky\dvojitá na hustý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2862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Vojtík\Documents\Diplomka\Obrázky\nároží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4"/>
            <a:ext cx="455921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cs-CZ" b="1" dirty="0" smtClean="0"/>
              <a:t>Přednosti a nedostatky </a:t>
            </a:r>
            <a:r>
              <a:rPr lang="cs-CZ" b="1" dirty="0" smtClean="0"/>
              <a:t>šindele:</a:t>
            </a:r>
          </a:p>
          <a:p>
            <a:pPr>
              <a:buNone/>
            </a:pPr>
            <a:r>
              <a:rPr lang="cs-CZ" sz="4000" b="1" i="1" dirty="0" smtClean="0"/>
              <a:t>	+</a:t>
            </a:r>
            <a:r>
              <a:rPr lang="cs-CZ" b="1" i="1" dirty="0" smtClean="0"/>
              <a:t> 	</a:t>
            </a:r>
            <a:r>
              <a:rPr lang="cs-CZ" i="1" dirty="0" smtClean="0"/>
              <a:t>přírodní materiál, variabilita montáže, 	hmotnost krytiny, ruční práce, estetika, 	minimalizace </a:t>
            </a:r>
            <a:r>
              <a:rPr lang="cs-CZ" i="1" dirty="0" smtClean="0"/>
              <a:t>použití klempířských </a:t>
            </a:r>
            <a:r>
              <a:rPr lang="cs-CZ" i="1" dirty="0" smtClean="0"/>
              <a:t>prvků</a:t>
            </a:r>
          </a:p>
          <a:p>
            <a:pPr lvl="0">
              <a:buNone/>
            </a:pPr>
            <a:r>
              <a:rPr lang="cs-CZ" sz="4000" b="1" i="1" dirty="0" smtClean="0"/>
              <a:t>	-</a:t>
            </a:r>
            <a:r>
              <a:rPr lang="cs-CZ" i="1" dirty="0" smtClean="0"/>
              <a:t>	vysoká </a:t>
            </a:r>
            <a:r>
              <a:rPr lang="cs-CZ" i="1" dirty="0" smtClean="0"/>
              <a:t>pořizovací </a:t>
            </a:r>
            <a:r>
              <a:rPr lang="cs-CZ" i="1" dirty="0" smtClean="0"/>
              <a:t>cena, složitá údržba, 	spalná krytina, rychlost pokládky, složitá 	oprava, omezené </a:t>
            </a:r>
            <a:r>
              <a:rPr lang="cs-CZ" i="1" dirty="0" smtClean="0"/>
              <a:t>použití na určité sklony </a:t>
            </a:r>
            <a:r>
              <a:rPr lang="cs-CZ" i="1" dirty="0" smtClean="0"/>
              <a:t>	střech, možné </a:t>
            </a:r>
            <a:r>
              <a:rPr lang="cs-CZ" i="1" dirty="0" smtClean="0"/>
              <a:t>napadení biotickými </a:t>
            </a:r>
            <a:r>
              <a:rPr lang="cs-CZ" i="1" dirty="0" smtClean="0"/>
              <a:t>škůdci</a:t>
            </a:r>
          </a:p>
          <a:p>
            <a:pPr>
              <a:buNone/>
            </a:pPr>
            <a:r>
              <a:rPr lang="cs-CZ" i="1" dirty="0" smtClean="0"/>
              <a:t>	životnost</a:t>
            </a: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>
              <a:buNone/>
            </a:pPr>
            <a:r>
              <a:rPr lang="cs-CZ" i="1" dirty="0" smtClean="0"/>
              <a:t>	</a:t>
            </a:r>
            <a:endParaRPr lang="cs-CZ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310</Words>
  <Application>Microsoft Office PowerPoint</Application>
  <PresentationFormat>Předvádění na obrazovce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Motiv sady Office</vt:lpstr>
      <vt:lpstr>Acrobat Document</vt:lpstr>
      <vt:lpstr>Adobe Acrobat Document</vt:lpstr>
      <vt:lpstr>Šindelová krytina na šikmé střeše z pohledu tradice a dneška</vt:lpstr>
      <vt:lpstr>Obsah</vt:lpstr>
      <vt:lpstr>Motivace k řešení daného problému</vt:lpstr>
      <vt:lpstr>Cíl práce</vt:lpstr>
      <vt:lpstr>Metodika práce a výzkumná otázka</vt:lpstr>
      <vt:lpstr>Teoreticko-metodologická část</vt:lpstr>
      <vt:lpstr>Teoreticko-metodologická část</vt:lpstr>
      <vt:lpstr>Teoreticko-metodologická část</vt:lpstr>
      <vt:lpstr>Aplikační část</vt:lpstr>
      <vt:lpstr>Rozhodovací proces pro výběr typu krytí</vt:lpstr>
      <vt:lpstr>Snímek 11</vt:lpstr>
      <vt:lpstr>Snímek 12</vt:lpstr>
      <vt:lpstr>Řešené detaily</vt:lpstr>
      <vt:lpstr>Snímek 14</vt:lpstr>
      <vt:lpstr>Snímek 15</vt:lpstr>
      <vt:lpstr>Snímek 16</vt:lpstr>
      <vt:lpstr>Snímek 17</vt:lpstr>
      <vt:lpstr>Snímek 18</vt:lpstr>
      <vt:lpstr>Snímek 19</vt:lpstr>
      <vt:lpstr>Závěrečné shrnutí</vt:lpstr>
      <vt:lpstr>Děkuji za pozornost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Šindelová krytina na šikmé střeše z pohledu tradice a dneška</dc:title>
  <dc:creator>Vojtík</dc:creator>
  <cp:lastModifiedBy>Vojtík</cp:lastModifiedBy>
  <cp:revision>44</cp:revision>
  <dcterms:created xsi:type="dcterms:W3CDTF">2017-05-02T16:53:03Z</dcterms:created>
  <dcterms:modified xsi:type="dcterms:W3CDTF">2017-06-14T16:30:43Z</dcterms:modified>
</cp:coreProperties>
</file>