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3" r:id="rId9"/>
    <p:sldId id="264" r:id="rId10"/>
    <p:sldId id="268" r:id="rId11"/>
    <p:sldId id="265" r:id="rId12"/>
    <p:sldId id="266" r:id="rId13"/>
    <p:sldId id="267" r:id="rId14"/>
    <p:sldId id="270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D643-D4E0-4D9D-B831-76FE6559E818}" type="datetimeFigureOut">
              <a:rPr lang="cs-CZ" smtClean="0"/>
              <a:t>14.06.2017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4DCB-C371-4E86-8543-44351AA8F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75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D643-D4E0-4D9D-B831-76FE6559E818}" type="datetimeFigureOut">
              <a:rPr lang="cs-CZ" smtClean="0"/>
              <a:t>14.06.2017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4DCB-C371-4E86-8543-44351AA8F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1848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D643-D4E0-4D9D-B831-76FE6559E818}" type="datetimeFigureOut">
              <a:rPr lang="cs-CZ" smtClean="0"/>
              <a:t>14.06.2017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4DCB-C371-4E86-8543-44351AA8F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641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D643-D4E0-4D9D-B831-76FE6559E818}" type="datetimeFigureOut">
              <a:rPr lang="cs-CZ" smtClean="0"/>
              <a:t>14.06.2017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4DCB-C371-4E86-8543-44351AA8F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2497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D643-D4E0-4D9D-B831-76FE6559E818}" type="datetimeFigureOut">
              <a:rPr lang="cs-CZ" smtClean="0"/>
              <a:t>14.06.2017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4DCB-C371-4E86-8543-44351AA8F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2164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D643-D4E0-4D9D-B831-76FE6559E818}" type="datetimeFigureOut">
              <a:rPr lang="cs-CZ" smtClean="0"/>
              <a:t>14.06.2017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4DCB-C371-4E86-8543-44351AA8F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62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D643-D4E0-4D9D-B831-76FE6559E818}" type="datetimeFigureOut">
              <a:rPr lang="cs-CZ" smtClean="0"/>
              <a:t>14.06.2017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4DCB-C371-4E86-8543-44351AA8F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240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D643-D4E0-4D9D-B831-76FE6559E818}" type="datetimeFigureOut">
              <a:rPr lang="cs-CZ" smtClean="0"/>
              <a:t>14.06.2017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4DCB-C371-4E86-8543-44351AA8F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576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D643-D4E0-4D9D-B831-76FE6559E818}" type="datetimeFigureOut">
              <a:rPr lang="cs-CZ" smtClean="0"/>
              <a:t>14.06.2017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4DCB-C371-4E86-8543-44351AA8F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4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D643-D4E0-4D9D-B831-76FE6559E818}" type="datetimeFigureOut">
              <a:rPr lang="cs-CZ" smtClean="0"/>
              <a:t>14.06.2017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4DCB-C371-4E86-8543-44351AA8F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932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D643-D4E0-4D9D-B831-76FE6559E818}" type="datetimeFigureOut">
              <a:rPr lang="cs-CZ" smtClean="0"/>
              <a:t>14.06.2017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4DCB-C371-4E86-8543-44351AA8F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655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chemeClr val="bg1">
                <a:alpha val="98000"/>
                <a:lumMod val="91000"/>
                <a:lumOff val="9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7D643-D4E0-4D9D-B831-76FE6559E818}" type="datetimeFigureOut">
              <a:rPr lang="cs-CZ" smtClean="0"/>
              <a:t>14.06.2017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84DCB-C371-4E86-8543-44351AA8F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08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789723"/>
            <a:ext cx="9144000" cy="2387600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Nosná konstrukce zastřešení pódia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85446" y="4844684"/>
            <a:ext cx="10773508" cy="1649901"/>
          </a:xfrm>
        </p:spPr>
        <p:txBody>
          <a:bodyPr>
            <a:normAutofit lnSpcReduction="10000"/>
          </a:bodyPr>
          <a:lstStyle/>
          <a:p>
            <a:pPr algn="l"/>
            <a:r>
              <a:rPr lang="cs-CZ" dirty="0"/>
              <a:t>Autor diplomové práce: Bc. Jakub Kašpar</a:t>
            </a:r>
          </a:p>
          <a:p>
            <a:pPr algn="l"/>
            <a:r>
              <a:rPr lang="cs-CZ" dirty="0"/>
              <a:t>Vedoucí diplomové práce: Ing. Josef Musílek, Ph.D.</a:t>
            </a:r>
          </a:p>
          <a:p>
            <a:pPr algn="l"/>
            <a:r>
              <a:rPr lang="cs-CZ" dirty="0"/>
              <a:t>Oponent diplomové práce: Ing. Jan Čížek                                 </a:t>
            </a:r>
          </a:p>
          <a:p>
            <a:pPr algn="r"/>
            <a:r>
              <a:rPr lang="cs-CZ" dirty="0"/>
              <a:t>  červen 2017</a:t>
            </a:r>
          </a:p>
        </p:txBody>
      </p:sp>
      <p:sp>
        <p:nvSpPr>
          <p:cNvPr id="5" name="Obdélník 4"/>
          <p:cNvSpPr/>
          <p:nvPr/>
        </p:nvSpPr>
        <p:spPr>
          <a:xfrm>
            <a:off x="2494275" y="660698"/>
            <a:ext cx="9064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</a:rPr>
              <a:t>Vysoká škola technická a ekonomická v Českých Budějovicích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45" y="290268"/>
            <a:ext cx="1499455" cy="149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9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Závěrečná shrnutí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8200" y="2254101"/>
            <a:ext cx="10515600" cy="3922861"/>
          </a:xfrm>
        </p:spPr>
        <p:txBody>
          <a:bodyPr/>
          <a:lstStyle/>
          <a:p>
            <a:r>
              <a:rPr lang="cs-CZ" dirty="0"/>
              <a:t>Byly navrženy a posouzeny všechny prvky a přípoje většinou ručním výpočtem.</a:t>
            </a:r>
          </a:p>
          <a:p>
            <a:r>
              <a:rPr lang="cs-CZ" dirty="0"/>
              <a:t>Výpočty provedeny dle příslušných ČSN EN a odborné literatury.</a:t>
            </a:r>
          </a:p>
          <a:p>
            <a:r>
              <a:rPr lang="cs-CZ" dirty="0"/>
              <a:t>K určení vnitřních sil byl použit moderní software Dloubal RFEM</a:t>
            </a:r>
            <a:r>
              <a:rPr lang="cs-CZ" dirty="0"/>
              <a:t> 5.07.03 </a:t>
            </a:r>
          </a:p>
          <a:p>
            <a:r>
              <a:rPr lang="cs-CZ" dirty="0"/>
              <a:t>Cíl práce byl splněn.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9153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Otázky od vedoucího diplomové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byly určeny vzpěrné délky stojky a příčle rámu?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941945" y="2527084"/>
                <a:ext cx="4226285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𝑒𝑓𝑓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i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∗ </m:t>
                      </m:r>
                      <m:rad>
                        <m:radPr>
                          <m:degHide m:val="on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4+3,2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+10∗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num>
                            <m:den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945" y="2527084"/>
                <a:ext cx="4226285" cy="9106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941945" y="3572720"/>
                <a:ext cx="2574936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𝑒𝑓𝑓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𝑒𝑓𝑓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∗</m:t>
                      </m:r>
                      <m:rad>
                        <m:radPr>
                          <m:degHide m:val="on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945" y="3572720"/>
                <a:ext cx="2574936" cy="910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3334242"/>
            <a:ext cx="3793989" cy="273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45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Otázky od vedoucího diplomové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byla určena délka pro posudek klopení stojky a příčle rámu?</a:t>
            </a:r>
          </a:p>
          <a:p>
            <a:r>
              <a:rPr lang="cs-CZ" dirty="0"/>
              <a:t>Stojka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Příčle </a:t>
            </a:r>
          </a:p>
        </p:txBody>
      </p:sp>
      <p:sp>
        <p:nvSpPr>
          <p:cNvPr id="4" name="Obdélník 3"/>
          <p:cNvSpPr/>
          <p:nvPr/>
        </p:nvSpPr>
        <p:spPr>
          <a:xfrm>
            <a:off x="1993413" y="4605792"/>
            <a:ext cx="4228593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8600">
              <a:lnSpc>
                <a:spcPct val="115000"/>
              </a:lnSpc>
              <a:spcAft>
                <a:spcPts val="1000"/>
              </a:spcAft>
            </a:pPr>
            <a:r>
              <a:rPr lang="cs-CZ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cs-CZ" i="1" baseline="-25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cr,LT</a:t>
            </a:r>
            <a:r>
              <a:rPr lang="cs-CZ" i="1" dirty="0">
                <a:latin typeface="Times New Roman" panose="02020603050405020304" pitchFamily="18" charset="0"/>
                <a:ea typeface="Calibri" panose="020F0502020204030204" pitchFamily="34" charset="0"/>
              </a:rPr>
              <a:t> = 1,1 * L</a:t>
            </a:r>
            <a:r>
              <a:rPr lang="cs-CZ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cs-CZ" i="1" dirty="0">
                <a:latin typeface="Times New Roman" panose="02020603050405020304" pitchFamily="18" charset="0"/>
                <a:ea typeface="Calibri" panose="020F0502020204030204" pitchFamily="34" charset="0"/>
              </a:rPr>
              <a:t> = 1,1 * 4475 = 4430 mm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993413" y="3119681"/>
            <a:ext cx="271680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15000"/>
              </a:lnSpc>
              <a:spcAft>
                <a:spcPts val="1000"/>
              </a:spcAft>
            </a:pPr>
            <a:r>
              <a:rPr lang="cs-CZ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cs-CZ" i="1" baseline="-25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cr,LT</a:t>
            </a:r>
            <a:r>
              <a:rPr lang="cs-CZ" i="1" dirty="0"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cs-CZ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cs-CZ" i="1" baseline="-25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cs-CZ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i="1" dirty="0">
                <a:latin typeface="Times New Roman" panose="02020603050405020304" pitchFamily="18" charset="0"/>
                <a:ea typeface="Calibri" panose="020F0502020204030204" pitchFamily="34" charset="0"/>
              </a:rPr>
              <a:t>= 3050 mm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352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Otázky od oponenta diplomové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Popište základní kombinaci zatížení dle ČSN EN 1990 a uveďte hodnoty kombinačních součinitelů pro pozemní stavby.</a:t>
            </a:r>
          </a:p>
          <a:p>
            <a:endParaRPr lang="cs-CZ" dirty="0"/>
          </a:p>
          <a:p>
            <a:r>
              <a:rPr lang="cs-CZ" dirty="0"/>
              <a:t>7</a:t>
            </a:r>
          </a:p>
          <a:p>
            <a:r>
              <a:rPr lang="cs-CZ" dirty="0"/>
              <a:t>Co je čistý konečný průhyb a jak se dle ČSN EN 1995 spočítá?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94" y="2962263"/>
            <a:ext cx="5246906" cy="67848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131" y="4577595"/>
            <a:ext cx="5246906" cy="159936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037" y="5583668"/>
            <a:ext cx="5059864" cy="49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2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2507" y="1577236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985001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Cíl práce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8200" y="2274277"/>
            <a:ext cx="10515600" cy="3902686"/>
          </a:xfrm>
        </p:spPr>
        <p:txBody>
          <a:bodyPr/>
          <a:lstStyle/>
          <a:p>
            <a:r>
              <a:rPr lang="cs-CZ" dirty="0"/>
              <a:t>Cílem diplomové práce je návrh nosné konstrukce zastřešení pódia, návrh a statické posouzení nosných prvků konstrukce, případně návrh vybraných přípojů. Nosná konstrukce zastřešení podia bude provedena ze dřeva.</a:t>
            </a:r>
          </a:p>
        </p:txBody>
      </p:sp>
    </p:spTree>
    <p:extLst>
      <p:ext uri="{BB962C8B-B14F-4D97-AF65-F5344CB8AC3E}">
        <p14:creationId xmlns:p14="http://schemas.microsoft.com/office/powerpoint/2010/main" val="4138194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Úvod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základě architektonické studie provést statický výpočet a výkresovou dokumentaci</a:t>
            </a:r>
          </a:p>
          <a:p>
            <a:r>
              <a:rPr lang="cs-CZ" dirty="0"/>
              <a:t>Otevřené pódium 6,14 x 10,15 m, výška 7,55 m</a:t>
            </a:r>
          </a:p>
          <a:p>
            <a:r>
              <a:rPr lang="cs-CZ" dirty="0"/>
              <a:t>Statický výpočet – ruční x Dlubal RFEM</a:t>
            </a:r>
          </a:p>
        </p:txBody>
      </p:sp>
    </p:spTree>
    <p:extLst>
      <p:ext uri="{BB962C8B-B14F-4D97-AF65-F5344CB8AC3E}">
        <p14:creationId xmlns:p14="http://schemas.microsoft.com/office/powerpoint/2010/main" val="2506878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t="989" r="-2" b="1113"/>
          <a:stretch/>
        </p:blipFill>
        <p:spPr>
          <a:xfrm>
            <a:off x="5076092" y="220988"/>
            <a:ext cx="7115908" cy="6461166"/>
          </a:xfrm>
          <a:prstGeom prst="rect">
            <a:avLst/>
          </a:prstGeom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cs-CZ" b="1" dirty="0"/>
              <a:t>Nosná konstrukce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cs-CZ" sz="1800" dirty="0"/>
              <a:t>BSH GL24h 440 x 140 mm</a:t>
            </a:r>
          </a:p>
          <a:p>
            <a:r>
              <a:rPr lang="cs-CZ" sz="1800" dirty="0"/>
              <a:t>Ocel S235</a:t>
            </a:r>
          </a:p>
        </p:txBody>
      </p:sp>
    </p:spTree>
    <p:extLst>
      <p:ext uri="{BB962C8B-B14F-4D97-AF65-F5344CB8AC3E}">
        <p14:creationId xmlns:p14="http://schemas.microsoft.com/office/powerpoint/2010/main" val="10143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Řez konstrukcí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135" y="1508789"/>
            <a:ext cx="8857932" cy="534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21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r="1839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cs-CZ" b="1" dirty="0"/>
              <a:t>Prostorové ztužení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cs-CZ" dirty="0"/>
              <a:t>Táhla DETAN S460</a:t>
            </a:r>
          </a:p>
          <a:p>
            <a:r>
              <a:rPr lang="cs-CZ" dirty="0"/>
              <a:t>Ocelová bezešvá trubka 42,4 x 4 mm</a:t>
            </a:r>
          </a:p>
          <a:p>
            <a:r>
              <a:rPr lang="cs-CZ" dirty="0"/>
              <a:t>Ocelové šrouby 8.8</a:t>
            </a:r>
          </a:p>
        </p:txBody>
      </p:sp>
    </p:spTree>
    <p:extLst>
      <p:ext uri="{BB962C8B-B14F-4D97-AF65-F5344CB8AC3E}">
        <p14:creationId xmlns:p14="http://schemas.microsoft.com/office/powerpoint/2010/main" val="2163347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t="938" r="3" b="3"/>
          <a:stretch/>
        </p:blipFill>
        <p:spPr>
          <a:xfrm>
            <a:off x="5371921" y="324639"/>
            <a:ext cx="5776378" cy="5899180"/>
          </a:xfrm>
          <a:prstGeom prst="rect">
            <a:avLst/>
          </a:prstGeom>
          <a:effectLst/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cs-CZ" b="1" dirty="0"/>
              <a:t>Kloubové připojení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cs-CZ" dirty="0"/>
              <a:t>Ocel S235, S355</a:t>
            </a:r>
          </a:p>
          <a:p>
            <a:r>
              <a:rPr lang="cs-CZ" dirty="0"/>
              <a:t>Chemická kotva HILTI M20</a:t>
            </a:r>
          </a:p>
          <a:p>
            <a:r>
              <a:rPr lang="cs-CZ" dirty="0"/>
              <a:t>Ocelové šrouby M16 8.8</a:t>
            </a:r>
          </a:p>
        </p:txBody>
      </p:sp>
    </p:spTree>
    <p:extLst>
      <p:ext uri="{BB962C8B-B14F-4D97-AF65-F5344CB8AC3E}">
        <p14:creationId xmlns:p14="http://schemas.microsoft.com/office/powerpoint/2010/main" val="3219952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b="1" dirty="0"/>
              <a:t>Přípoj stojky na příčel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805" y="148856"/>
            <a:ext cx="4721995" cy="6858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419" y="1690688"/>
            <a:ext cx="4021575" cy="503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6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Přípoj táhla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2461" y="671332"/>
            <a:ext cx="4369395" cy="539948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38" y="2085028"/>
            <a:ext cx="6749293" cy="354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516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392</TotalTime>
  <Words>350</Words>
  <Application>Microsoft Office PowerPoint</Application>
  <PresentationFormat>Širokoúhlá obrazovka</PresentationFormat>
  <Paragraphs>49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 New Roman</vt:lpstr>
      <vt:lpstr>Motiv Office</vt:lpstr>
      <vt:lpstr>Nosná konstrukce zastřešení pódia</vt:lpstr>
      <vt:lpstr>Cíl práce</vt:lpstr>
      <vt:lpstr>Úvod</vt:lpstr>
      <vt:lpstr>Nosná konstrukce</vt:lpstr>
      <vt:lpstr>Řez konstrukcí</vt:lpstr>
      <vt:lpstr>Prostorové ztužení</vt:lpstr>
      <vt:lpstr>Kloubové připojení</vt:lpstr>
      <vt:lpstr>Přípoj stojky na příčel</vt:lpstr>
      <vt:lpstr>Přípoj táhla</vt:lpstr>
      <vt:lpstr>Závěrečná shrnutí</vt:lpstr>
      <vt:lpstr>Otázky od vedoucího diplomové práce</vt:lpstr>
      <vt:lpstr>Otázky od vedoucího diplomové práce</vt:lpstr>
      <vt:lpstr>Otázky od oponenta diplomové práce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 Kašpar</dc:creator>
  <cp:lastModifiedBy>Jakub Kašpar</cp:lastModifiedBy>
  <cp:revision>19</cp:revision>
  <dcterms:created xsi:type="dcterms:W3CDTF">2017-06-14T11:33:12Z</dcterms:created>
  <dcterms:modified xsi:type="dcterms:W3CDTF">2017-06-14T18:51:46Z</dcterms:modified>
</cp:coreProperties>
</file>