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61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72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63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05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76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8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8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22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44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>
                <a:lumMod val="95000"/>
              </a:schemeClr>
            </a:gs>
            <a:gs pos="0">
              <a:srgbClr val="FF0000"/>
            </a:gs>
            <a:gs pos="68000">
              <a:schemeClr val="bg1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0F05-628B-462A-B62B-3B05AE1E210C}" type="datetimeFigureOut">
              <a:rPr lang="cs-CZ" smtClean="0"/>
              <a:t>14.06.2017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19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novostavby zadaného objektu v rozsahu projektu pro provedení stavby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108012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bg1"/>
                </a:solidFill>
              </a:rPr>
              <a:t>	</a:t>
            </a:r>
            <a:r>
              <a:rPr lang="cs-CZ" sz="2400" dirty="0">
                <a:solidFill>
                  <a:schemeClr val="bg1"/>
                </a:solidFill>
              </a:rPr>
              <a:t>	</a:t>
            </a:r>
            <a:r>
              <a:rPr lang="cs-CZ" sz="2400" dirty="0" smtClean="0">
                <a:solidFill>
                  <a:schemeClr val="bg1"/>
                </a:solidFill>
              </a:rPr>
              <a:t>Vysoká škola technická a ekonomická v				Českých Budějovicích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355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838200" y="5085184"/>
            <a:ext cx="46699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dirty="0" smtClean="0"/>
              <a:t>Autor: Bc. Daniel </a:t>
            </a:r>
            <a:r>
              <a:rPr lang="cs-CZ" sz="2500" dirty="0" err="1" smtClean="0"/>
              <a:t>Lenthár</a:t>
            </a:r>
            <a:endParaRPr lang="cs-CZ" sz="2500" dirty="0" smtClean="0"/>
          </a:p>
          <a:p>
            <a:pPr algn="l"/>
            <a:r>
              <a:rPr lang="cs-CZ" sz="2500" dirty="0" smtClean="0"/>
              <a:t>Vedoucí: doc. Dr. Ing. Luboš </a:t>
            </a:r>
            <a:r>
              <a:rPr lang="cs-CZ" sz="2500" dirty="0" err="1" smtClean="0"/>
              <a:t>Podolka</a:t>
            </a:r>
            <a:endParaRPr lang="cs-CZ" sz="2500" dirty="0" smtClean="0"/>
          </a:p>
          <a:p>
            <a:pPr algn="l"/>
            <a:r>
              <a:rPr lang="cs-CZ" sz="2500" dirty="0" smtClean="0"/>
              <a:t>Oponent: Ing. Milena Štanclová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65106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6344" y="1268760"/>
            <a:ext cx="89959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3</a:t>
            </a:r>
            <a:r>
              <a:rPr lang="cs-CZ" dirty="0" smtClean="0"/>
              <a:t>.NP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902707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Vlastní [12.6.2017]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8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6344" y="1268760"/>
            <a:ext cx="89959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4</a:t>
            </a:r>
            <a:r>
              <a:rPr lang="cs-CZ" dirty="0" smtClean="0"/>
              <a:t>.NP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3" y="1772816"/>
            <a:ext cx="901945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Vlastní [12.6.2017]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8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6344" y="1268760"/>
            <a:ext cx="89959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5.NP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" y="1772816"/>
            <a:ext cx="902896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Vlastní [12.6.2017]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2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6344" y="1268760"/>
            <a:ext cx="89959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ŘEZ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" y="1772816"/>
            <a:ext cx="8938144" cy="4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Vlastní [12.6.2017]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2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bg1"/>
                </a:solidFill>
              </a:rPr>
              <a:t>Závěrečné shrnutí</a:t>
            </a:r>
            <a:endParaRPr lang="cs-CZ" u="sng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Vytvoření PD v rozsahu pro DPS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cs-CZ" sz="2400" dirty="0" smtClean="0"/>
              <a:t>Architektonicko-stavební řešení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cs-CZ" sz="2400" dirty="0" smtClean="0"/>
              <a:t>Stavebně konstrukční řešení (FEAT 2000)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cs-CZ" sz="2400" dirty="0" smtClean="0"/>
              <a:t>Požárně bezpečnostní řešení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cs-CZ" sz="2400" dirty="0" smtClean="0"/>
              <a:t>Technika prostředí staveb (VZT, ZI, UT)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Cíl práce byl splněn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3162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90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bg1"/>
                </a:solidFill>
              </a:rPr>
              <a:t>Otázky vedoucího práce</a:t>
            </a:r>
            <a:endParaRPr lang="cs-CZ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dirty="0"/>
              <a:t>Jaké detaily na obvodovém plášti bytového domu by bylo vhodné doplnit, aby potenciální zhotovitel měl představu o navrženém řešení, např. řešení podlahy terasa a kotvení zábradlí, řešení balkónů - podlaha a kotvení zábradlí, ...</a:t>
            </a:r>
          </a:p>
        </p:txBody>
      </p:sp>
    </p:spTree>
    <p:extLst>
      <p:ext uri="{BB962C8B-B14F-4D97-AF65-F5344CB8AC3E}">
        <p14:creationId xmlns:p14="http://schemas.microsoft.com/office/powerpoint/2010/main" val="31193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bg1"/>
                </a:solidFill>
              </a:rPr>
              <a:t>Cíl práce</a:t>
            </a:r>
            <a:endParaRPr lang="cs-CZ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dirty="0"/>
              <a:t>Cílem práce je pro zadaný objekt (předána studie objektu, nebo projekt pro stavební povolení stavební část) vypracovat min. 4 části projektové dokumentace definované ve stavebním zákonu, tj. textovou i výkresovou část.</a:t>
            </a:r>
          </a:p>
        </p:txBody>
      </p:sp>
    </p:spTree>
    <p:extLst>
      <p:ext uri="{BB962C8B-B14F-4D97-AF65-F5344CB8AC3E}">
        <p14:creationId xmlns:p14="http://schemas.microsoft.com/office/powerpoint/2010/main" val="80678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>
                <a:solidFill>
                  <a:schemeClr val="bg1"/>
                </a:solidFill>
              </a:rPr>
              <a:t>Výzkumný problém a metodika práce</a:t>
            </a:r>
            <a:endParaRPr lang="cs-CZ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Začlenění objektu do již stávající zástavby a městské části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Vytvoření projektové dokumentace v rozsahu pro provedení stavby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D.1.1 - Architektonicko-stavební řešení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D.1.2 - Stavebně konstrukční řešení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D.1.3 - Požárně bezpečnostní řešení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D.1.4 - Technika prostředí staveb</a:t>
            </a:r>
          </a:p>
        </p:txBody>
      </p:sp>
    </p:spTree>
    <p:extLst>
      <p:ext uri="{BB962C8B-B14F-4D97-AF65-F5344CB8AC3E}">
        <p14:creationId xmlns:p14="http://schemas.microsoft.com/office/powerpoint/2010/main" val="80620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bg1"/>
                </a:solidFill>
              </a:rPr>
              <a:t>Umístění stavby</a:t>
            </a:r>
            <a:endParaRPr lang="cs-CZ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Město: Litvínov</a:t>
            </a:r>
          </a:p>
          <a:p>
            <a:r>
              <a:rPr lang="cs-CZ" sz="3000" dirty="0" smtClean="0"/>
              <a:t>Dotčené parcely: 805/1, 805/2 (338,200m.n.m.) </a:t>
            </a:r>
          </a:p>
          <a:p>
            <a:endParaRPr lang="cs-CZ" dirty="0" smtClean="0"/>
          </a:p>
        </p:txBody>
      </p:sp>
      <p:pic>
        <p:nvPicPr>
          <p:cNvPr id="2051" name="Picture 3" descr="C:\Users\Lenty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54662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mapy.cz [12.6.2017]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6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chemeClr val="bg1"/>
                </a:solidFill>
              </a:rPr>
              <a:t>Ú</a:t>
            </a:r>
            <a:r>
              <a:rPr lang="cs-CZ" u="sng" dirty="0" smtClean="0">
                <a:solidFill>
                  <a:schemeClr val="bg1"/>
                </a:solidFill>
              </a:rPr>
              <a:t>daje stavby</a:t>
            </a:r>
            <a:endParaRPr lang="cs-CZ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dirty="0"/>
              <a:t>Zastavěna plocha: 1 115 m2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dirty="0"/>
              <a:t>Obstavěný prostor: 18 955 m3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dirty="0"/>
              <a:t>Užitná plocha 1.NP: 651 m2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dirty="0"/>
              <a:t>Užitná plocha 2.NP – 4.NP: 480 m2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dirty="0"/>
              <a:t>Užitná plocha 5.NP: 59 m2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Užitná plocha celkem: 4583 m2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Počet bytových jednotek: 19 (z toho 2 pro ZTP)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Počet trvalých osob: 57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Počet pracovníků: 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Počet osob ostatní: 15 posilovna </a:t>
            </a:r>
          </a:p>
        </p:txBody>
      </p:sp>
    </p:spTree>
    <p:extLst>
      <p:ext uri="{BB962C8B-B14F-4D97-AF65-F5344CB8AC3E}">
        <p14:creationId xmlns:p14="http://schemas.microsoft.com/office/powerpoint/2010/main" val="306006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bg1"/>
                </a:solidFill>
              </a:rPr>
              <a:t>Vizualizace</a:t>
            </a:r>
            <a:endParaRPr lang="cs-CZ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E\ŠKOLA\_VŠTE České Budějovice\Ing\DIP\vizualiz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26" y="4005064"/>
            <a:ext cx="529879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E\ŠKOLA\_VŠTE České Budějovice\Ing\DIP\vizualiza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" y="1175040"/>
            <a:ext cx="5409530" cy="32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Vlastní [12.6.2017]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9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bg1"/>
                </a:solidFill>
              </a:rPr>
              <a:t>Dispozice objektu</a:t>
            </a:r>
            <a:endParaRPr lang="cs-CZ" u="sng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1336"/>
            <a:ext cx="78676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6344" y="1268760"/>
            <a:ext cx="89959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1.PP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Vlastní [12.6.2017]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2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693150" cy="46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6344" y="1268760"/>
            <a:ext cx="89959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1.NP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Vlastní [12.6.2017]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6344" y="1268760"/>
            <a:ext cx="89959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2</a:t>
            </a:r>
            <a:r>
              <a:rPr lang="cs-CZ" dirty="0" smtClean="0"/>
              <a:t>.NP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8832850" cy="45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Vlastní [12.6.2017]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862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343</Words>
  <Application>Microsoft Office PowerPoint</Application>
  <PresentationFormat>Předvádění na obrazovce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systému Office</vt:lpstr>
      <vt:lpstr>Projekt novostavby zadaného objektu v rozsahu projektu pro provedení stavby</vt:lpstr>
      <vt:lpstr>Cíl práce</vt:lpstr>
      <vt:lpstr>Výzkumný problém a metodika práce</vt:lpstr>
      <vt:lpstr>Umístění stavby</vt:lpstr>
      <vt:lpstr>Údaje stavby</vt:lpstr>
      <vt:lpstr>Vizualizace</vt:lpstr>
      <vt:lpstr>Dispozice objektu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Závěrečné shrnutí</vt:lpstr>
      <vt:lpstr>Děkuji za pozornost</vt:lpstr>
      <vt:lpstr>Otázky vedoucího práce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Lenty</dc:creator>
  <cp:lastModifiedBy>PC0512 Kavan</cp:lastModifiedBy>
  <cp:revision>11</cp:revision>
  <dcterms:created xsi:type="dcterms:W3CDTF">2017-06-12T15:06:51Z</dcterms:created>
  <dcterms:modified xsi:type="dcterms:W3CDTF">2017-06-14T12:51:08Z</dcterms:modified>
</cp:coreProperties>
</file>