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8" r:id="rId6"/>
    <p:sldId id="260" r:id="rId7"/>
    <p:sldId id="286" r:id="rId8"/>
    <p:sldId id="261" r:id="rId9"/>
    <p:sldId id="270" r:id="rId10"/>
    <p:sldId id="281" r:id="rId11"/>
    <p:sldId id="282" r:id="rId12"/>
    <p:sldId id="280" r:id="rId13"/>
    <p:sldId id="283" r:id="rId14"/>
    <p:sldId id="284" r:id="rId15"/>
    <p:sldId id="273" r:id="rId16"/>
    <p:sldId id="279" r:id="rId17"/>
    <p:sldId id="275" r:id="rId18"/>
    <p:sldId id="276" r:id="rId19"/>
    <p:sldId id="285" r:id="rId20"/>
    <p:sldId id="263" r:id="rId21"/>
    <p:sldId id="264" r:id="rId22"/>
    <p:sldId id="265" r:id="rId23"/>
    <p:sldId id="266" r:id="rId24"/>
    <p:sldId id="267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4" autoAdjust="0"/>
    <p:restoredTop sz="94660"/>
  </p:normalViewPr>
  <p:slideViewPr>
    <p:cSldViewPr>
      <p:cViewPr varScale="1">
        <p:scale>
          <a:sx n="111" d="100"/>
          <a:sy n="111" d="100"/>
        </p:scale>
        <p:origin x="-161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77DCF-F099-4E80-9638-F2D1E0832C90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8AB797-837E-47DF-8868-E3C4779DC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12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>
                <a:tint val="78000"/>
                <a:satMod val="220000"/>
                <a:lumMod val="93000"/>
                <a:alpha val="88000"/>
              </a:schemeClr>
            </a:gs>
            <a:gs pos="80000">
              <a:schemeClr val="bg1">
                <a:shade val="35000"/>
                <a:satMod val="155000"/>
              </a:schemeClr>
            </a:gs>
          </a:gsLst>
          <a:lin ang="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9E9F85-2FEF-4ED4-896D-D1BF356E222F}" type="datetimeFigureOut">
              <a:rPr lang="cs-CZ" smtClean="0"/>
              <a:t>14.6.2017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F686A5A-F755-4D78-A749-D7E590083DE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564904"/>
            <a:ext cx="9144000" cy="1440160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Využití </a:t>
            </a:r>
            <a:r>
              <a:rPr lang="cs-CZ" sz="4400" dirty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technologie RFID ve společnosti Nábytek </a:t>
            </a:r>
            <a:r>
              <a:rPr lang="cs-CZ" sz="4400" dirty="0" err="1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Penta</a:t>
            </a:r>
            <a:r>
              <a:rPr lang="cs-CZ" sz="4400" dirty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, s. r. o.</a:t>
            </a:r>
            <a:r>
              <a:rPr lang="cs-CZ" sz="3600" dirty="0">
                <a:ln w="5000" cmpd="sng">
                  <a:noFill/>
                  <a:prstDash val="solid"/>
                </a:ln>
                <a:solidFill>
                  <a:srgbClr val="333397"/>
                </a:solidFill>
              </a:rPr>
              <a:t/>
            </a:r>
            <a:br>
              <a:rPr lang="cs-CZ" sz="3600" dirty="0">
                <a:ln w="5000" cmpd="sng">
                  <a:noFill/>
                  <a:prstDash val="solid"/>
                </a:ln>
                <a:solidFill>
                  <a:srgbClr val="333397"/>
                </a:solidFill>
              </a:rPr>
            </a:br>
            <a:r>
              <a:rPr lang="cs-CZ" sz="3600" dirty="0">
                <a:ln w="5000" cmpd="sng">
                  <a:noFill/>
                  <a:prstDash val="solid"/>
                </a:ln>
                <a:solidFill>
                  <a:srgbClr val="333397"/>
                </a:solidFill>
              </a:rPr>
              <a:t/>
            </a:r>
            <a:br>
              <a:rPr lang="cs-CZ" sz="3600" dirty="0">
                <a:ln w="5000" cmpd="sng">
                  <a:noFill/>
                  <a:prstDash val="solid"/>
                </a:ln>
                <a:solidFill>
                  <a:srgbClr val="333397"/>
                </a:solidFill>
              </a:rPr>
            </a:b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212365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2800" dirty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8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Obhajoba diplomové práce</a:t>
            </a:r>
            <a:endParaRPr lang="cs-CZ" sz="2800" dirty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7504" y="5308759"/>
            <a:ext cx="903649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Autor diplomové práce: Bc. Michaela Středová</a:t>
            </a:r>
            <a:b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 doc. Ing. Ján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Ližbetin</a:t>
            </a:r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  <a:b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Oponent práce: Ing. Pavol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Meško</a:t>
            </a:r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</p:spTree>
    <p:extLst>
      <p:ext uri="{BB962C8B-B14F-4D97-AF65-F5344CB8AC3E}">
        <p14:creationId xmlns:p14="http://schemas.microsoft.com/office/powerpoint/2010/main" val="7602690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Zhodnocení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415498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zavedených snímačů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Jednorázové náklady na implementaci RFID technologie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pořízení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 návratnosti investice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112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Úspora času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7" y="2276412"/>
            <a:ext cx="6372000" cy="459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49787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Zhodnocení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415498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zavedených snímačů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Jednorázové náklady na implementaci RFID technologie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pořízení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 návratnosti investice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0543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Návrh opatření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47" y="2242878"/>
            <a:ext cx="6372000" cy="470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7172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Zhodnocení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415498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zavedených snímačů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Jednorázové náklady na implementaci RFID technologie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pořízení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 návratnosti investice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9945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5976664" cy="6844165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tx1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" y="0"/>
            <a:ext cx="91440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54996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Zhodnocení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415498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zavedených snímačů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Jednorázové náklady na implementaci RFID technologie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pořízení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 návratnosti investice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711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Jednorázové náklady 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70" y="2276871"/>
            <a:ext cx="8671010" cy="4218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63734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Náklady na pořízení RFID </a:t>
            </a:r>
            <a:r>
              <a:rPr lang="cs-CZ" sz="4400" dirty="0" err="1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tagů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7" y="2420887"/>
            <a:ext cx="8784000" cy="3339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8778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Zhodnocení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415498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Úspora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času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zavedených snímačů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Ekonomické zhodnocení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Jednorázové náklady na implementaci RFID technologie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Náklady na pořízení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 návratnosti investice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87820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Obsah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3046988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práce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problematiky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společnosti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 implementace RFID technologie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Zhodnocení implementace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Diskuze výsledků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Přínosy diplomové práce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74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Diskuze výsledků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1569660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Přínosy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Návrhy opatření</a:t>
            </a:r>
          </a:p>
          <a:p>
            <a:pPr lvl="1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22" y="3573016"/>
            <a:ext cx="627428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Přínosy diplomové práce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267765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Prohloubení znalostí v oblasti automatické identifikace</a:t>
            </a:r>
          </a:p>
          <a:p>
            <a:pPr lvl="1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technologie v reálných podmínkách vybrané společnosti</a:t>
            </a:r>
          </a:p>
          <a:p>
            <a:pPr lvl="1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Informování společnosti o nové technologii automatické identifikace, kterou by mohli v budoucnu využít ve svůj prospěch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4567" y="2996952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Děkuji za pozornost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Otázky vedoucího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1569660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práce: doc. Ing. Ján </a:t>
            </a:r>
            <a:r>
              <a:rPr lang="cs-CZ" sz="2400" cap="none" dirty="0" err="1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Ližbetin</a:t>
            </a:r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sz="2400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Vysvětlete funkci RFID brány na vstupní bráně skladu</a:t>
            </a:r>
            <a:r>
              <a:rPr lang="cs-CZ" sz="2400" dirty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400" dirty="0" smtClean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sz="2400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obr. 24, str. 54) vzhledem k navrhované technologii.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lačítko akce: Nápověda 8">
            <a:hlinkClick r:id="" action="ppaction://noaction" highlightClick="1"/>
          </p:cNvPr>
          <p:cNvSpPr/>
          <p:nvPr/>
        </p:nvSpPr>
        <p:spPr>
          <a:xfrm>
            <a:off x="568157" y="3212976"/>
            <a:ext cx="706871" cy="576064"/>
          </a:xfrm>
          <a:prstGeom prst="actionButtonHelp">
            <a:avLst/>
          </a:prstGeom>
          <a:solidFill>
            <a:srgbClr val="333397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Otázky Oponenta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6267" y="2348880"/>
            <a:ext cx="9144000" cy="3416320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Oponent práce: Ing. Pavol </a:t>
            </a:r>
            <a:r>
              <a:rPr lang="cs-CZ" sz="2400" cap="none" dirty="0" err="1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Meško</a:t>
            </a:r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PhD.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čeho jste stanovila hodnotu trvání jednotlivých procesů obr. 25, str.58; obr. 26, str. 59 a obr. 28, str. 62?</a:t>
            </a:r>
            <a:r>
              <a:rPr lang="cs-CZ" sz="2400" dirty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 jaký objem materiálu jsou tyto hodnoty stanovené?</a:t>
            </a:r>
          </a:p>
          <a:p>
            <a:pPr lvl="3"/>
            <a:endParaRPr lang="cs-CZ" sz="2400" cap="none" dirty="0" smtClean="0">
              <a:ln w="5000" cmpd="sng">
                <a:noFill/>
                <a:prstDash val="solid"/>
              </a:ln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r>
              <a:rPr lang="cs-CZ" sz="24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 ekonomickém zhodnocení Vašeho návrhu jste vyčíslila úsporu nákladů, projeví se tato úspora i na snížení počtu zaměstnanců?</a:t>
            </a:r>
          </a:p>
        </p:txBody>
      </p:sp>
      <p:sp>
        <p:nvSpPr>
          <p:cNvPr id="8" name="Tlačítko akce: Nápověda 7">
            <a:hlinkClick r:id="" action="ppaction://noaction" highlightClick="1"/>
          </p:cNvPr>
          <p:cNvSpPr/>
          <p:nvPr/>
        </p:nvSpPr>
        <p:spPr>
          <a:xfrm>
            <a:off x="568156" y="3212976"/>
            <a:ext cx="706871" cy="576064"/>
          </a:xfrm>
          <a:prstGeom prst="actionButtonHelp">
            <a:avLst/>
          </a:prstGeom>
          <a:solidFill>
            <a:srgbClr val="333397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bg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0159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Cíl práce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1200329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Cílem práce bylo navrhnout aplikaci technologie RFID pro vybranou oblast konkrétní společnosti. Součástí návrhu bylo také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technicko-ekonomické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zhodnocení.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Úvod do problematiky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267765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RFID technologie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Komponenty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Výhody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Specifikace a rozdělení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tagu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Čtečky RFID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tagů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Výzkumný problém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2348880"/>
            <a:ext cx="9144000" cy="230832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možné zavést RFID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technologii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vybrané společnosti? Jaká je uplatitelnost RFID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technologie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vybrané společnosti?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Jaké jsou přínosy implementace RFID technologie ve vybrané společnosti, v případě uplatitelnosti?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672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Charakteristika společnosti nábytek </a:t>
            </a:r>
            <a:r>
              <a:rPr lang="cs-CZ" sz="4400" dirty="0" err="1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penta</a:t>
            </a:r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, s. r. o.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-616" y="2924944"/>
            <a:ext cx="9144000" cy="2308324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Název: Nábytek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Penta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s. r. 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Sídlo: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Stolín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Červený Kostelec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podnikání: výroba, prodej zboží, truhlářství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Specifikace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materiálu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Prostory a zázemí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957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Výrobní hala 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1" b="1577"/>
          <a:stretch/>
        </p:blipFill>
        <p:spPr bwMode="auto">
          <a:xfrm>
            <a:off x="1547664" y="687766"/>
            <a:ext cx="6480720" cy="6170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1304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84784"/>
            <a:ext cx="9144000" cy="792088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Times New Roman" panose="02020603050405020304" pitchFamily="18" charset="0"/>
              </a:rPr>
              <a:t>Návrh implementace</a:t>
            </a:r>
            <a: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 smtClean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/>
            </a:r>
            <a:br>
              <a:rPr lang="cs-CZ" sz="4000" dirty="0">
                <a:ln w="5000" cmpd="sng">
                  <a:noFill/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endParaRPr lang="cs-CZ" sz="4000" cap="none" dirty="0">
              <a:ln w="5000" cmpd="sng">
                <a:noFill/>
                <a:prstDash val="solid"/>
              </a:ln>
              <a:solidFill>
                <a:srgbClr val="333397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05902"/>
            <a:ext cx="9144000" cy="12618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Vysoká škola technická a ekonomická </a:t>
            </a:r>
          </a:p>
          <a:p>
            <a:pPr algn="r"/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v Českých </a:t>
            </a:r>
            <a:r>
              <a:rPr lang="cs-CZ" sz="2800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B</a:t>
            </a:r>
            <a:r>
              <a:rPr lang="cs-CZ" sz="2800" cap="none" dirty="0" smtClean="0">
                <a:ln w="5000" cmpd="sng">
                  <a:solidFill>
                    <a:schemeClr val="tx1"/>
                  </a:solidFill>
                  <a:prstDash val="solid"/>
                </a:ln>
                <a:solidFill>
                  <a:srgbClr val="333397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+mj-lt"/>
                <a:cs typeface="Times New Roman" panose="02020603050405020304" pitchFamily="18" charset="0"/>
              </a:rPr>
              <a:t>udějovicích</a:t>
            </a:r>
          </a:p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Ústav </a:t>
            </a:r>
            <a:r>
              <a:rPr lang="cs-CZ" sz="2000" cap="none" dirty="0" err="1" smtClean="0">
                <a:ln w="5000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technicko-technologický</a:t>
            </a:r>
            <a:endParaRPr lang="cs-CZ" sz="2000" cap="none" dirty="0" smtClean="0">
              <a:ln w="5000" cmpd="sng">
                <a:noFill/>
                <a:prstDash val="solid"/>
              </a:ln>
              <a:solidFill>
                <a:schemeClr val="tx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" y="6457890"/>
            <a:ext cx="914851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cs-CZ" sz="2000" cap="none" dirty="0" smtClean="0">
                <a:ln w="5000" cmpd="sng">
                  <a:noFill/>
                  <a:prstDash val="solid"/>
                </a:ln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České Budějovice, červen 2017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517" y="2337857"/>
            <a:ext cx="9144000" cy="2677656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Vybrané položky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Stanovení cíle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tagu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Správné umístění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tagu</a:t>
            </a: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Výběr a konfigurace čtecího zařízení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Školení zaměstnanců a testování RFID technologie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171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28" y="188640"/>
            <a:ext cx="1054100" cy="10493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35" r="1681"/>
          <a:stretch/>
        </p:blipFill>
        <p:spPr bwMode="auto">
          <a:xfrm>
            <a:off x="1619672" y="713308"/>
            <a:ext cx="5832023" cy="6202363"/>
          </a:xfrm>
          <a:prstGeom prst="rect">
            <a:avLst/>
          </a:prstGeom>
          <a:noFill/>
          <a:ln>
            <a:noFill/>
          </a:ln>
          <a:effectLst>
            <a:outerShdw blurRad="76200" dist="35921" dir="2700000" algn="ctr" rotWithShape="0">
              <a:schemeClr val="tx1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138" y="836712"/>
            <a:ext cx="897183" cy="2583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tx1">
                <a:lumMod val="50000"/>
                <a:lumOff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12" y="-20247"/>
            <a:ext cx="91440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412425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527</TotalTime>
  <Words>819</Words>
  <Application>Microsoft Office PowerPoint</Application>
  <PresentationFormat>Předvádění na obrazovce (4:3)</PresentationFormat>
  <Paragraphs>212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Technický</vt:lpstr>
      <vt:lpstr>Využití technologie RFID ve společnosti Nábytek Penta, s. r. o.    </vt:lpstr>
      <vt:lpstr>Obsah  </vt:lpstr>
      <vt:lpstr>Cíl práce  </vt:lpstr>
      <vt:lpstr>Úvod do problematiky  </vt:lpstr>
      <vt:lpstr>Výzkumný problém  </vt:lpstr>
      <vt:lpstr>Charakteristika společnosti nábytek penta, s. r. o.  </vt:lpstr>
      <vt:lpstr>Výrobní hala   </vt:lpstr>
      <vt:lpstr>Návrh implementace  </vt:lpstr>
      <vt:lpstr>Prezentace aplikace PowerPoint</vt:lpstr>
      <vt:lpstr>Zhodnocení implementace  </vt:lpstr>
      <vt:lpstr>Úspora času  </vt:lpstr>
      <vt:lpstr>Zhodnocení implementace  </vt:lpstr>
      <vt:lpstr>Návrh opatření  </vt:lpstr>
      <vt:lpstr>Zhodnocení implementace  </vt:lpstr>
      <vt:lpstr>Prezentace aplikace PowerPoint</vt:lpstr>
      <vt:lpstr>Zhodnocení implementace  </vt:lpstr>
      <vt:lpstr>Jednorázové náklady   </vt:lpstr>
      <vt:lpstr>Náklady na pořízení RFID tagů  </vt:lpstr>
      <vt:lpstr>Zhodnocení implementace  </vt:lpstr>
      <vt:lpstr>Diskuze výsledků  </vt:lpstr>
      <vt:lpstr>Přínosy diplomové práce  </vt:lpstr>
      <vt:lpstr>Děkuji za pozornost  </vt:lpstr>
      <vt:lpstr>Otázky vedoucího  </vt:lpstr>
      <vt:lpstr>Otázky Oponenta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Obhajoba diplomové práce  Využití technologie RFID ve společnosti Nábytek Penta, s. r. o.  Autor diplomové práce: Bc. Michaela Středová Vedoucí práce: doc. Ing. Ján Ližbetin, PhD.</dc:title>
  <dc:creator>Středová Michaela</dc:creator>
  <cp:lastModifiedBy>Středová Michaela</cp:lastModifiedBy>
  <cp:revision>25</cp:revision>
  <dcterms:created xsi:type="dcterms:W3CDTF">2017-06-12T07:33:54Z</dcterms:created>
  <dcterms:modified xsi:type="dcterms:W3CDTF">2017-06-14T15:51:01Z</dcterms:modified>
</cp:coreProperties>
</file>