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7" r:id="rId8"/>
    <p:sldId id="268" r:id="rId9"/>
    <p:sldId id="262" r:id="rId10"/>
    <p:sldId id="263" r:id="rId11"/>
    <p:sldId id="264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64C16-3BF9-4238-9D6C-BC469DDC03F2}" type="datetimeFigureOut">
              <a:rPr lang="cs-CZ" smtClean="0"/>
              <a:pPr/>
              <a:t>12. 6. 2017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09C4B-E6A6-49D7-A701-3E0F2C6E5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343804" cy="167164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Návrh logistiky skladového hospodářství </a:t>
            </a:r>
            <a:br>
              <a:rPr lang="cs-CZ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ve vybraném podniku 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s://is.vstecb.cz/do/5610/pr/zkcj/img/logo_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0"/>
            <a:ext cx="1643042" cy="165134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42910" y="4357694"/>
            <a:ext cx="64828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Autor: 			Bc. Michaela Kadlecová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práce:		doc. Ing. Ján 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Ližbetin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Oponent práce:	Ing. Pavla 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Lejsková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429000"/>
            <a:ext cx="4171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571604" y="357166"/>
            <a:ext cx="5900750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Otázky vedoucího práce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7290" y="2071678"/>
            <a:ext cx="5254580" cy="1421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Vysvětlete blíže navrhovaný princip Just in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Jak se změní frekvence dodávání materiálu?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Jaký to bude mít vliv na náklady na dopravu?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071670" y="285728"/>
            <a:ext cx="5114932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Otázky</a:t>
            </a:r>
            <a:r>
              <a:rPr lang="cs-CZ" sz="2800" b="1" baseline="0" dirty="0" smtClean="0">
                <a:latin typeface="Times New Roman" pitchFamily="18" charset="0"/>
                <a:cs typeface="Times New Roman" pitchFamily="18" charset="0"/>
              </a:rPr>
              <a:t> oponenta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1857364"/>
            <a:ext cx="79095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Vysvětlete, prosím,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šířeji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Váš návrh. Tabulka 2 v návrhové části je velmi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špatně čitelná, vysvětlete, k jaké úspoře tedy došlo. Uvádíte zde úsporu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skladového místa, snížení hodnoty zásob a redukci obrátky zásob o 16 dní.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 jaké celkové úspoře tedy došlo?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došlo k navýšení jiných nákladů?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14678" y="2857496"/>
            <a:ext cx="3377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Děkuji za pozornost!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0"/>
            <a:ext cx="5257808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Představení vybrané firmy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1428736"/>
            <a:ext cx="7000827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Firma </a:t>
            </a:r>
            <a:r>
              <a:rPr lang="cs-CZ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Schwan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-STABILO ČR s.r.o.,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Český Krumlov</a:t>
            </a: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součást rodinného koncernu německé firmy se sídlem 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v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Heroldsbergu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(od r. 1855)</a:t>
            </a: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 výrobní závod v Českém Krumlově od roku 1992 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výroba dřevěných a plastových psacích potřeb</a:t>
            </a:r>
          </a:p>
          <a:p>
            <a:pPr>
              <a:buFontTx/>
              <a:buChar char="-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významný zaměstnavatel v regionu s 392 zaměstnanci </a:t>
            </a:r>
          </a:p>
          <a:p>
            <a:pPr>
              <a:buFontTx/>
              <a:buChar char="-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obrat za HR 2015/2016 … 876 mil. Kč</a:t>
            </a:r>
          </a:p>
          <a:p>
            <a:pPr>
              <a:buFontTx/>
              <a:buChar char="-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dodávky hotových výrobků do DC  v DE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214290"/>
            <a:ext cx="21431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ázek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7" y="4786322"/>
            <a:ext cx="3071803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48" y="1214422"/>
            <a:ext cx="105727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Motivace a důvody k řešení daného problému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2910" y="1928802"/>
            <a:ext cx="75745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16-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leté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působení ve firmě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Schwan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–STABILO ČR s.r.o.</a:t>
            </a:r>
          </a:p>
          <a:p>
            <a:pPr>
              <a:buFont typeface="Wingdings" pitchFamily="2" charset="2"/>
              <a:buChar char="Ø"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aktuální působení na oddělení nákupu</a:t>
            </a:r>
          </a:p>
          <a:p>
            <a:pPr>
              <a:buFont typeface="Wingdings" pitchFamily="2" charset="2"/>
              <a:buChar char="Ø"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možnost zefektivnění činností spojených s nákupem obalového materiálu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vysoké skladové zásoby obalů</a:t>
            </a:r>
          </a:p>
          <a:p>
            <a:pPr>
              <a:buFont typeface="Wingdings" pitchFamily="2" charset="2"/>
              <a:buChar char="Ø"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vysoká chybovost u ručně vkládaných dat při naskladňování obalů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7868" y="4572008"/>
            <a:ext cx="289613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3143240" y="214290"/>
            <a:ext cx="3257544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Cíl práce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2143116"/>
            <a:ext cx="86276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Cílem práce je analýza současného stavu skladového hospodářství v podniku 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následný návrh opatření na zefektivnění logistiky. 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Součástí je technicko-ekonomické zhodnocení návrhu.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571604" y="285728"/>
            <a:ext cx="5900750" cy="114300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ýzkumné otázky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42976" y="2285992"/>
            <a:ext cx="571182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Bude navržené opatření výhodné pro podnik?</a:t>
            </a:r>
          </a:p>
          <a:p>
            <a:pPr>
              <a:buFont typeface="Wingdings" pitchFamily="2" charset="2"/>
              <a:buChar char="ü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Bude návrh aplikovatelný v podmínkách firmy?</a:t>
            </a:r>
          </a:p>
          <a:p>
            <a:pPr>
              <a:buFont typeface="Wingdings" pitchFamily="2" charset="2"/>
              <a:buChar char="ü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Jaké náklady bude nutné vynaložit?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000108"/>
            <a:ext cx="16668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214546" y="285728"/>
            <a:ext cx="4686304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Použité metody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71670" y="1571612"/>
            <a:ext cx="3268844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pozorování</a:t>
            </a:r>
          </a:p>
          <a:p>
            <a:pPr>
              <a:buFont typeface="Wingdings" pitchFamily="2" charset="2"/>
              <a:buChar char="v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sběr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sekundárních dat 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analýza současného stavu</a:t>
            </a:r>
          </a:p>
          <a:p>
            <a:pPr>
              <a:buFont typeface="Wingdings" pitchFamily="2" charset="2"/>
              <a:buChar char="v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řízený rozhovor</a:t>
            </a:r>
          </a:p>
          <a:p>
            <a:pPr>
              <a:buFont typeface="Wingdings" pitchFamily="2" charset="2"/>
              <a:buChar char="v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experiment (testování)</a:t>
            </a:r>
          </a:p>
          <a:p>
            <a:pPr>
              <a:buFont typeface="Wingdings" pitchFamily="2" charset="2"/>
              <a:buChar char="v"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komparace</a:t>
            </a:r>
          </a:p>
          <a:p>
            <a:pPr>
              <a:buFont typeface="Wingdings" pitchFamily="2" charset="2"/>
              <a:buChar char="v"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syntéza poznatků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28662" y="0"/>
            <a:ext cx="7143800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Navržené řešení – změna identifikace položek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14282" y="3500438"/>
            <a:ext cx="4071966" cy="21431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357686" y="1285860"/>
            <a:ext cx="4572032" cy="364333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9362713">
            <a:off x="3148442" y="2881734"/>
            <a:ext cx="107157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57158" y="3571876"/>
            <a:ext cx="3881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smtClean="0">
                <a:latin typeface="Times New Roman" pitchFamily="18" charset="0"/>
                <a:cs typeface="Times New Roman" pitchFamily="18" charset="0"/>
              </a:rPr>
              <a:t>Aktuálně: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identifikace položek dle EAN 13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nedostatečný rozsah informací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ruční vkládání dat =&gt; chybovost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ohrožení plynulosti výroby vlivem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nesprávných údajů o disponibilitě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86314" y="1357298"/>
            <a:ext cx="418095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smtClean="0">
                <a:latin typeface="Times New Roman" pitchFamily="18" charset="0"/>
                <a:cs typeface="Times New Roman" pitchFamily="18" charset="0"/>
              </a:rPr>
              <a:t>Návrh: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přechod na alfa-numerické kódy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UCC/EAN-128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pouhým načtením kódů přenesení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řady potřebných dat přímo do IS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eliminování chybovosti 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nový software kompatibilní s IS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nezbytné zajištění dodávek s novými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kódy oddělením nákupu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předpokládané pořizovací náklady: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237.326,- Kč bez DPH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3"/>
            <a:ext cx="3417083" cy="19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785786" y="0"/>
            <a:ext cx="7572428" cy="1071546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Navržená řešení – aplikace metody JIT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142844" y="3857628"/>
            <a:ext cx="4214842" cy="25003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429124" y="1071546"/>
            <a:ext cx="4572032" cy="364333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9362713">
            <a:off x="3219881" y="3024608"/>
            <a:ext cx="107157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85720" y="4000504"/>
            <a:ext cx="415209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smtClean="0">
                <a:latin typeface="Times New Roman" pitchFamily="18" charset="0"/>
                <a:cs typeface="Times New Roman" pitchFamily="18" charset="0"/>
              </a:rPr>
              <a:t>Aktuálně: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nákup obalových komponentů na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základě objednávek zákazníka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 sezóně vysoké skladové zásoby,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které váží značné finanční prostředky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nedostatek skladovacího místa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nevyhovující obrátka zásob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43438" y="1214422"/>
            <a:ext cx="433003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smtClean="0">
                <a:latin typeface="Times New Roman" pitchFamily="18" charset="0"/>
                <a:cs typeface="Times New Roman" pitchFamily="18" charset="0"/>
              </a:rPr>
              <a:t>Návrh: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testováno 11 vybraných obalů pro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sériovou výrobu pro dobu 3 měsíců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dodávky metodou Just in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uzavření rámcových smluv a kontraktů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se spolehlivým dodavatelem 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odvolávky řízené požadavky výroby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(častěji a v menších dávkách)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výhoda relativní blízkosti výroby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dodavatele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28670"/>
            <a:ext cx="20383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928794" y="0"/>
            <a:ext cx="5614998" cy="93978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Závěrečné</a:t>
            </a:r>
            <a:r>
              <a:rPr lang="cs-CZ" sz="2800" b="1" baseline="0" dirty="0" smtClean="0">
                <a:latin typeface="Times New Roman" pitchFamily="18" charset="0"/>
                <a:cs typeface="Times New Roman" pitchFamily="18" charset="0"/>
              </a:rPr>
              <a:t> shrnutí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8" y="857232"/>
            <a:ext cx="837921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Navržený přechod na identifikaci položek UCC-EAN-128: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odstranění chybovosti vlivem lidského faktoru při ručním zapisování dat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zrychlení zadávání dat do IS pouhým načtením kódu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zefektivnění činnosti pracovníků příjmu zboží  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odstranění rizika zastavení výroby vlivem nedostatku komponentu - chyby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 datech IS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- únosné pořizovací náklady vzhledem k příznivým hospodářským výsledkům</a:t>
            </a:r>
          </a:p>
          <a:p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3214686"/>
            <a:ext cx="866795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Návrh aplikace metody Just in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u vybraných položek: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změna režimu dodávání vybraných obalových komponentů  měla za následek: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- úsporu skladového místa z původních 76 paletových míst na 43 (= 33 palet)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- zlepšení obrátky zásob z původních 42 dní na 26 dní (o 16 dní)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- snížení hodnoty zásob z 259 tis. Kč na 142 tis. Kč (o 117 tis. Kč)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experiment potvrdil aplikovatelnost metody JIT v podmínkách výrobního závodu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zavedení této metody u většího počtu obalových komponent by bylo pro firmu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přínosem vzhledem k nakupování cca 1.800 různých druhů obalů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doporučuji především u položek „A“ (členění dle metody ABC)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nedošlo k navýšení nákladů na dopravu, neboť s dodavatelem je dohodnutá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dodací podmínka DAP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663</Words>
  <Application>Microsoft Office PowerPoint</Application>
  <PresentationFormat>Předvádění na obrazovce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Návrh logistiky skladového hospodářství  ve vybraném podniku </vt:lpstr>
      <vt:lpstr>Představení vybrané firmy</vt:lpstr>
      <vt:lpstr>Motivace a důvody k řešení daného problému</vt:lpstr>
      <vt:lpstr>Cíl práce</vt:lpstr>
      <vt:lpstr>Výzkumné otázky</vt:lpstr>
      <vt:lpstr>Použité metody</vt:lpstr>
      <vt:lpstr>Navržené řešení – změna identifikace položek</vt:lpstr>
      <vt:lpstr>Navržená řešení – aplikace metody JIT</vt:lpstr>
      <vt:lpstr>Závěrečné shrnutí</vt:lpstr>
      <vt:lpstr>Otázky vedoucího práce</vt:lpstr>
      <vt:lpstr>Otázky oponenta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55</cp:revision>
  <dcterms:created xsi:type="dcterms:W3CDTF">2017-06-12T16:19:15Z</dcterms:created>
  <dcterms:modified xsi:type="dcterms:W3CDTF">2017-06-12T20:22:30Z</dcterms:modified>
</cp:coreProperties>
</file>