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ADD"/>
    <a:srgbClr val="7AEC85"/>
    <a:srgbClr val="E9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28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72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03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06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17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67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5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60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22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03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37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8CD2C-1E5C-4530-AF48-7FFE5831C3AC}" type="datetimeFigureOut">
              <a:rPr lang="cs-CZ" smtClean="0"/>
              <a:t>12.6.2017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CCA6-AF16-41D3-B534-DC057AE7F5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10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36723" y="539484"/>
            <a:ext cx="9655277" cy="995865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/>
              <a:t>Vysoká škola technická a ekonomická</a:t>
            </a:r>
            <a:br>
              <a:rPr lang="cs-CZ" sz="3200" dirty="0" smtClean="0"/>
            </a:br>
            <a:r>
              <a:rPr lang="cs-CZ" sz="3200" dirty="0" smtClean="0"/>
              <a:t>v Českých Budějovicích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206" y="3056348"/>
            <a:ext cx="11194026" cy="165576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Návrh reklamačního procesu</a:t>
            </a:r>
          </a:p>
          <a:p>
            <a:r>
              <a:rPr lang="cs-CZ" sz="4000" b="1" dirty="0" smtClean="0"/>
              <a:t>ve společnosti SILON s.r.o.</a:t>
            </a:r>
            <a:endParaRPr lang="cs-CZ" sz="4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776679" cy="177667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364361" y="5623960"/>
            <a:ext cx="7475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Autor práce:	Václav Chlumák</a:t>
            </a:r>
          </a:p>
          <a:p>
            <a:r>
              <a:rPr lang="cs-CZ" dirty="0" smtClean="0"/>
              <a:t>Vedoucí práce:	doc. Ing. Rudolf Kampf, Ph.D.</a:t>
            </a:r>
          </a:p>
          <a:p>
            <a:r>
              <a:rPr lang="cs-CZ" dirty="0" smtClean="0"/>
              <a:t>České Budějovice, červen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20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016159" cy="101615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605251" y="5737123"/>
            <a:ext cx="9173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4000" dirty="0" smtClean="0"/>
              <a:t>Děkuji za pozornost.</a:t>
            </a:r>
            <a:endParaRPr lang="cs-CZ" sz="4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651819" y="3156155"/>
            <a:ext cx="11577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„A man </a:t>
            </a:r>
            <a:r>
              <a:rPr lang="cs-CZ" i="1" dirty="0" err="1" smtClean="0"/>
              <a:t>who</a:t>
            </a:r>
            <a:r>
              <a:rPr lang="cs-CZ" i="1" dirty="0" smtClean="0"/>
              <a:t> has </a:t>
            </a:r>
            <a:r>
              <a:rPr lang="cs-CZ" i="1" dirty="0" err="1" smtClean="0"/>
              <a:t>committed</a:t>
            </a:r>
            <a:r>
              <a:rPr lang="cs-CZ" i="1" dirty="0" smtClean="0"/>
              <a:t> a </a:t>
            </a:r>
            <a:r>
              <a:rPr lang="cs-CZ" i="1" dirty="0" err="1" smtClean="0"/>
              <a:t>mistake</a:t>
            </a:r>
            <a:r>
              <a:rPr lang="cs-CZ" i="1" dirty="0" smtClean="0"/>
              <a:t> and </a:t>
            </a:r>
            <a:r>
              <a:rPr lang="cs-CZ" i="1" dirty="0" err="1" smtClean="0"/>
              <a:t>doesn´t</a:t>
            </a:r>
            <a:r>
              <a:rPr lang="cs-CZ" i="1" dirty="0" smtClean="0"/>
              <a:t> </a:t>
            </a:r>
            <a:r>
              <a:rPr lang="cs-CZ" i="1" dirty="0" err="1" smtClean="0"/>
              <a:t>correct</a:t>
            </a:r>
            <a:r>
              <a:rPr lang="cs-CZ" i="1" dirty="0" smtClean="0"/>
              <a:t> </a:t>
            </a:r>
            <a:r>
              <a:rPr lang="cs-CZ" i="1" dirty="0" err="1" smtClean="0"/>
              <a:t>it</a:t>
            </a:r>
            <a:r>
              <a:rPr lang="cs-CZ" i="1" dirty="0" smtClean="0"/>
              <a:t>, 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i="1" dirty="0" err="1" smtClean="0"/>
              <a:t>committing</a:t>
            </a:r>
            <a:r>
              <a:rPr lang="cs-CZ" i="1" dirty="0" smtClean="0"/>
              <a:t> </a:t>
            </a:r>
            <a:r>
              <a:rPr lang="cs-CZ" i="1" dirty="0" err="1" smtClean="0"/>
              <a:t>another</a:t>
            </a:r>
            <a:r>
              <a:rPr lang="cs-CZ" i="1" dirty="0" smtClean="0"/>
              <a:t> </a:t>
            </a:r>
            <a:r>
              <a:rPr lang="cs-CZ" i="1" dirty="0" err="1" smtClean="0"/>
              <a:t>mistake</a:t>
            </a:r>
            <a:r>
              <a:rPr lang="cs-CZ" i="1" dirty="0" smtClean="0"/>
              <a:t>.“</a:t>
            </a:r>
          </a:p>
          <a:p>
            <a:r>
              <a:rPr lang="cs-CZ" i="1" dirty="0"/>
              <a:t>	</a:t>
            </a:r>
            <a:r>
              <a:rPr lang="cs-CZ" i="1" dirty="0" smtClean="0"/>
              <a:t>								</a:t>
            </a:r>
            <a:r>
              <a:rPr lang="cs-CZ" i="1" dirty="0" err="1" smtClean="0"/>
              <a:t>Confucius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2389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016159" cy="1016159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079522" y="1047563"/>
            <a:ext cx="65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Cíl práce:</a:t>
            </a:r>
            <a:endParaRPr lang="cs-CZ" sz="3200" u="sng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79522" y="2920181"/>
            <a:ext cx="80378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/>
              <a:t>Cílem této diplomové práce je na základě revize reklamačního procesu ve společnosti SILON s.r.o., navrhnout a vyhodnotit dopady nového reklamačního procesu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141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016159" cy="1016159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079522" y="1047563"/>
            <a:ext cx="65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Postup řešení:</a:t>
            </a:r>
            <a:endParaRPr lang="cs-CZ" sz="3200" u="sng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79522" y="2212259"/>
            <a:ext cx="96601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s</a:t>
            </a:r>
            <a:r>
              <a:rPr lang="cs-CZ" sz="2800" dirty="0" smtClean="0"/>
              <a:t>ystémová a vztahová analýza současného stavu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z</a:t>
            </a:r>
            <a:r>
              <a:rPr lang="cs-CZ" sz="2800" dirty="0" smtClean="0"/>
              <a:t>jištění současných požadavků kvality dle platných standardů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n</a:t>
            </a:r>
            <a:r>
              <a:rPr lang="cs-CZ" sz="2800" dirty="0" smtClean="0"/>
              <a:t>ávrh nové procedury včetně metodik řešení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1292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016159" cy="1016159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079522" y="1047563"/>
            <a:ext cx="65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Analýza současného stavu:</a:t>
            </a:r>
            <a:endParaRPr lang="cs-CZ" sz="3200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79522" y="2212259"/>
            <a:ext cx="966019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organigram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zodpovědnosti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směrnice a pracovní postupy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z</a:t>
            </a:r>
            <a:r>
              <a:rPr lang="cs-CZ" sz="2800" dirty="0" smtClean="0"/>
              <a:t>áznamy dat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metodiky kontinuálního zlepšování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b</a:t>
            </a:r>
            <a:r>
              <a:rPr lang="cs-CZ" sz="2800" dirty="0" smtClean="0"/>
              <a:t>udoucí směr rozvoje společnosti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9547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016159" cy="1016159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079522" y="1047563"/>
            <a:ext cx="65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Požadavky:</a:t>
            </a:r>
            <a:endParaRPr lang="cs-CZ" sz="3200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79522" y="2212259"/>
            <a:ext cx="70054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vysoká jakost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ž</a:t>
            </a:r>
            <a:r>
              <a:rPr lang="cs-CZ" sz="2800" dirty="0" smtClean="0"/>
              <a:t>ádné defekty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u</a:t>
            </a:r>
            <a:r>
              <a:rPr lang="cs-CZ" sz="2800" dirty="0" smtClean="0"/>
              <a:t>čení se z chyb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efektivnost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dodržování termínů</a:t>
            </a: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j</a:t>
            </a:r>
            <a:r>
              <a:rPr lang="cs-CZ" sz="2800" dirty="0" smtClean="0"/>
              <a:t>asně stanovené zodpovědnosti</a:t>
            </a:r>
          </a:p>
        </p:txBody>
      </p:sp>
    </p:spTree>
    <p:extLst>
      <p:ext uri="{BB962C8B-B14F-4D97-AF65-F5344CB8AC3E}">
        <p14:creationId xmlns:p14="http://schemas.microsoft.com/office/powerpoint/2010/main" val="217396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016159" cy="1016159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079522" y="1047563"/>
            <a:ext cx="65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Návrh řešení:</a:t>
            </a:r>
            <a:endParaRPr lang="cs-CZ" sz="3200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79521" y="2212259"/>
            <a:ext cx="91734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ú</a:t>
            </a:r>
            <a:r>
              <a:rPr lang="cs-CZ" sz="2800" dirty="0" smtClean="0"/>
              <a:t>prava organigramu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vytvoření </a:t>
            </a:r>
            <a:r>
              <a:rPr lang="cs-CZ" sz="2800" dirty="0" err="1" smtClean="0"/>
              <a:t>flowchartu</a:t>
            </a: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s</a:t>
            </a:r>
            <a:r>
              <a:rPr lang="cs-CZ" sz="2800" dirty="0" smtClean="0"/>
              <a:t>tanovení zodpovědností a pravomocí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n</a:t>
            </a:r>
            <a:r>
              <a:rPr lang="cs-CZ" sz="2800" dirty="0" smtClean="0"/>
              <a:t>ávrh časové osy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i</a:t>
            </a:r>
            <a:r>
              <a:rPr lang="cs-CZ" sz="2800" dirty="0" smtClean="0"/>
              <a:t>mplementace nástrojů kontinuálního zlepšování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n</a:t>
            </a:r>
            <a:r>
              <a:rPr lang="cs-CZ" sz="2800" dirty="0" smtClean="0"/>
              <a:t>ástroj monitorování a vyhodnocování neshod</a:t>
            </a:r>
          </a:p>
        </p:txBody>
      </p:sp>
    </p:spTree>
    <p:extLst>
      <p:ext uri="{BB962C8B-B14F-4D97-AF65-F5344CB8AC3E}">
        <p14:creationId xmlns:p14="http://schemas.microsoft.com/office/powerpoint/2010/main" val="29749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016159" cy="1016159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079522" y="1047563"/>
            <a:ext cx="65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Návrh řešení:</a:t>
            </a:r>
            <a:endParaRPr lang="cs-CZ" sz="3200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20" y="2241162"/>
            <a:ext cx="4788462" cy="10096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885" y="539484"/>
            <a:ext cx="2993921" cy="453317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9758" y="1877809"/>
            <a:ext cx="2993922" cy="460737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20" y="3721608"/>
            <a:ext cx="2000289" cy="11377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20" y="5653476"/>
            <a:ext cx="2826925" cy="9508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611" y="3721608"/>
            <a:ext cx="1713571" cy="288269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7586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016159" cy="1016159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079522" y="1047563"/>
            <a:ext cx="65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Přínos práce:</a:t>
            </a:r>
            <a:endParaRPr lang="cs-CZ" sz="3200" u="sng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79521" y="2212259"/>
            <a:ext cx="917349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plnění požadavků norem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t</a:t>
            </a:r>
            <a:r>
              <a:rPr lang="cs-CZ" sz="2800" dirty="0" smtClean="0"/>
              <a:t>rvalé zvyšování kvality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s</a:t>
            </a:r>
            <a:r>
              <a:rPr lang="cs-CZ" sz="2800" dirty="0" smtClean="0"/>
              <a:t>nižování nákladů na reklamace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s</a:t>
            </a:r>
            <a:r>
              <a:rPr lang="cs-CZ" sz="2800" dirty="0" smtClean="0"/>
              <a:t>pokojený zákazník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SILON s.r.o. spolehlivý obchodní partner</a:t>
            </a:r>
          </a:p>
        </p:txBody>
      </p:sp>
    </p:spTree>
    <p:extLst>
      <p:ext uri="{BB962C8B-B14F-4D97-AF65-F5344CB8AC3E}">
        <p14:creationId xmlns:p14="http://schemas.microsoft.com/office/powerpoint/2010/main" val="253474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60" y="539484"/>
            <a:ext cx="1016159" cy="1016159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079522" y="1047563"/>
            <a:ext cx="65482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/>
              <a:t>Dodatečné dotazy:</a:t>
            </a:r>
            <a:endParaRPr lang="cs-CZ" sz="3200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79521" y="2212259"/>
            <a:ext cx="91734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B</a:t>
            </a:r>
            <a:r>
              <a:rPr lang="pt-BR" sz="2800" dirty="0" smtClean="0"/>
              <a:t>ude Váš návrh ve firmě realizovaný?</a:t>
            </a:r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Definujte přínosy práce.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Charakterizujte reverzní logistiku, v kontextu práce.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Uvažoval jste, jaké by byly přibližné finanční náklady na nově zvolený návrh, změnu </a:t>
            </a:r>
            <a:r>
              <a:rPr lang="cs-CZ" sz="2800" dirty="0"/>
              <a:t>stávajícího stavu?</a:t>
            </a:r>
          </a:p>
        </p:txBody>
      </p:sp>
    </p:spTree>
    <p:extLst>
      <p:ext uri="{BB962C8B-B14F-4D97-AF65-F5344CB8AC3E}">
        <p14:creationId xmlns:p14="http://schemas.microsoft.com/office/powerpoint/2010/main" val="4990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208</Words>
  <Application>Microsoft Office PowerPoint</Application>
  <PresentationFormat>Širokoúhlá obrazovka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Vysoká škola technická a ekonomická v Českých Budějovicích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Václav Chlumák</dc:creator>
  <cp:lastModifiedBy>Václav Chlumák</cp:lastModifiedBy>
  <cp:revision>7</cp:revision>
  <dcterms:created xsi:type="dcterms:W3CDTF">2017-06-12T16:27:30Z</dcterms:created>
  <dcterms:modified xsi:type="dcterms:W3CDTF">2017-06-12T17:30:54Z</dcterms:modified>
</cp:coreProperties>
</file>