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9" r:id="rId3"/>
    <p:sldId id="260" r:id="rId4"/>
    <p:sldId id="27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9" r:id="rId13"/>
    <p:sldId id="267" r:id="rId14"/>
    <p:sldId id="257" r:id="rId15"/>
    <p:sldId id="258" r:id="rId1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85A8F-03F2-45BF-B275-781D9CB96318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5B396-2B3B-47AC-8186-B1B7BF9FF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34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US" altLang="cs-CZ" noProof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cs-CZ" altLang="cs-CZ" noProof="0"/>
              <a:t>Kliknutím můžete upravit styl předlohy.</a:t>
            </a:r>
            <a:endParaRPr lang="en-US" altLang="cs-CZ" noProof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cs-CZ" altLang="cs-CZ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9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29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1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0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75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78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57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5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2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93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80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C9C23F35-04FF-4F7F-B814-12E485158CC4}" type="datetimeFigureOut">
              <a:rPr lang="cs-CZ" smtClean="0"/>
              <a:t>13. 6. 2017</a:t>
            </a:fld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130CB8-9179-4733-8CF9-71F1E0D23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Optimalizace skladových </a:t>
            </a:r>
            <a:br>
              <a:rPr lang="cs-CZ" dirty="0"/>
            </a:br>
            <a:r>
              <a:rPr lang="cs-CZ" dirty="0"/>
              <a:t>operací ve vybraném skladu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41182" y="3269505"/>
            <a:ext cx="8736418" cy="2365744"/>
          </a:xfrm>
        </p:spPr>
        <p:txBody>
          <a:bodyPr/>
          <a:lstStyle/>
          <a:p>
            <a:r>
              <a:rPr lang="cs-CZ" sz="1800" dirty="0"/>
              <a:t>Autor práce: </a:t>
            </a:r>
            <a:r>
              <a:rPr lang="cs-CZ" dirty="0"/>
              <a:t>		Bc. Michal Brabec</a:t>
            </a:r>
          </a:p>
          <a:p>
            <a:endParaRPr lang="cs-CZ" dirty="0"/>
          </a:p>
          <a:p>
            <a:r>
              <a:rPr lang="cs-CZ" sz="1800" dirty="0"/>
              <a:t>Vedoucí práce: </a:t>
            </a:r>
            <a:r>
              <a:rPr lang="cs-CZ" dirty="0"/>
              <a:t>		doc. Ing. Ján </a:t>
            </a:r>
            <a:r>
              <a:rPr lang="cs-CZ" dirty="0" err="1"/>
              <a:t>Ližbetin</a:t>
            </a:r>
            <a:r>
              <a:rPr lang="cs-CZ" dirty="0"/>
              <a:t>, PhD.</a:t>
            </a:r>
          </a:p>
          <a:p>
            <a:r>
              <a:rPr lang="cs-CZ" sz="1800" dirty="0"/>
              <a:t>Oponent práce:</a:t>
            </a:r>
            <a:r>
              <a:rPr lang="cs-CZ" dirty="0"/>
              <a:t>		doc. Ing. Bibiána Buková,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972" y="375257"/>
            <a:ext cx="1647765" cy="16376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14400" y="6215605"/>
            <a:ext cx="742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Vysoká škola technická a ekonomická v Českých Budějovicích </a:t>
            </a:r>
          </a:p>
        </p:txBody>
      </p:sp>
    </p:spTree>
    <p:extLst>
      <p:ext uri="{BB962C8B-B14F-4D97-AF65-F5344CB8AC3E}">
        <p14:creationId xmlns:p14="http://schemas.microsoft.com/office/powerpoint/2010/main" val="42486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Racionalizované skladové 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Naskladnění krok 1</a:t>
            </a:r>
          </a:p>
          <a:p>
            <a:r>
              <a:rPr lang="cs-CZ" dirty="0"/>
              <a:t>Naskladnění krok 2</a:t>
            </a:r>
          </a:p>
          <a:p>
            <a:r>
              <a:rPr lang="cs-CZ" dirty="0"/>
              <a:t>Snášení (vychystávání) zboží</a:t>
            </a:r>
          </a:p>
          <a:p>
            <a:r>
              <a:rPr lang="cs-CZ" dirty="0"/>
              <a:t>Expedice zboží klasická</a:t>
            </a:r>
          </a:p>
          <a:p>
            <a:r>
              <a:rPr lang="cs-CZ" dirty="0"/>
              <a:t>Expedice zboží z klece</a:t>
            </a:r>
          </a:p>
          <a:p>
            <a:r>
              <a:rPr lang="cs-CZ" dirty="0"/>
              <a:t>Přesuny zboží po skladu</a:t>
            </a:r>
          </a:p>
        </p:txBody>
      </p:sp>
    </p:spTree>
    <p:extLst>
      <p:ext uri="{BB962C8B-B14F-4D97-AF65-F5344CB8AC3E}">
        <p14:creationId xmlns:p14="http://schemas.microsoft.com/office/powerpoint/2010/main" val="357212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racionalizace v ostrém provozu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Sada tablet, prstová čtečka a držák na předloktí</a:t>
            </a:r>
          </a:p>
          <a:p>
            <a:pPr lvl="1"/>
            <a:r>
              <a:rPr lang="cs-CZ" dirty="0"/>
              <a:t>6 500 Kč</a:t>
            </a:r>
          </a:p>
          <a:p>
            <a:r>
              <a:rPr lang="cs-CZ" dirty="0"/>
              <a:t>Průchod pětikusové objednávky skladem</a:t>
            </a:r>
          </a:p>
          <a:p>
            <a:pPr lvl="1"/>
            <a:r>
              <a:rPr lang="cs-CZ" dirty="0"/>
              <a:t>Před racionalizací 371 sekund</a:t>
            </a:r>
          </a:p>
          <a:p>
            <a:pPr lvl="1"/>
            <a:r>
              <a:rPr lang="cs-CZ" dirty="0"/>
              <a:t>Po racionalizaci 336 sekund</a:t>
            </a:r>
          </a:p>
          <a:p>
            <a:r>
              <a:rPr lang="cs-CZ" dirty="0"/>
              <a:t>Zlepšení ergonomie práce</a:t>
            </a:r>
          </a:p>
          <a:p>
            <a:r>
              <a:rPr lang="cs-CZ" dirty="0" err="1"/>
              <a:t>Jednoproduktové</a:t>
            </a:r>
            <a:r>
              <a:rPr lang="cs-CZ" dirty="0"/>
              <a:t> a jednokusové objednávky</a:t>
            </a:r>
          </a:p>
        </p:txBody>
      </p:sp>
    </p:spTree>
    <p:extLst>
      <p:ext uri="{BB962C8B-B14F-4D97-AF65-F5344CB8AC3E}">
        <p14:creationId xmlns:p14="http://schemas.microsoft.com/office/powerpoint/2010/main" val="226968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Časové zhodnocení racionalizace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Před racionalizací</a:t>
            </a:r>
          </a:p>
          <a:p>
            <a:pPr lvl="1"/>
            <a:r>
              <a:rPr lang="cs-CZ" sz="2000" dirty="0"/>
              <a:t>Naskladnění pěti produktů – 125 sekund</a:t>
            </a:r>
          </a:p>
          <a:p>
            <a:pPr lvl="1"/>
            <a:r>
              <a:rPr lang="cs-CZ" sz="2000" dirty="0"/>
              <a:t>Snášení pěti produktů do jedné zákaznické objednávky – 120 sekund</a:t>
            </a:r>
          </a:p>
          <a:p>
            <a:pPr lvl="1"/>
            <a:r>
              <a:rPr lang="cs-CZ" sz="2000" dirty="0"/>
              <a:t>Expedice jedné </a:t>
            </a:r>
            <a:r>
              <a:rPr lang="cs-CZ" sz="2000" dirty="0" err="1"/>
              <a:t>pětiproduktové</a:t>
            </a:r>
            <a:r>
              <a:rPr lang="cs-CZ" sz="2000" dirty="0"/>
              <a:t> objednávky – 126 sekund</a:t>
            </a:r>
          </a:p>
          <a:p>
            <a:pPr lvl="1"/>
            <a:r>
              <a:rPr lang="cs-CZ" sz="2000" dirty="0"/>
              <a:t>Celkem – 371 sekund</a:t>
            </a:r>
          </a:p>
          <a:p>
            <a:r>
              <a:rPr lang="cs-CZ" sz="2400" dirty="0"/>
              <a:t>Po racionalizaci</a:t>
            </a:r>
          </a:p>
          <a:p>
            <a:pPr lvl="1"/>
            <a:r>
              <a:rPr lang="cs-CZ" sz="2000" dirty="0"/>
              <a:t>Naskladnění pěti produktů – 120 sekund</a:t>
            </a:r>
          </a:p>
          <a:p>
            <a:pPr lvl="1"/>
            <a:r>
              <a:rPr lang="cs-CZ" sz="2000" dirty="0"/>
              <a:t>Snášení pěti produktů do jedné zákaznické objednávky – 120 sekund</a:t>
            </a:r>
          </a:p>
          <a:p>
            <a:pPr lvl="1"/>
            <a:r>
              <a:rPr lang="cs-CZ" sz="2000" dirty="0"/>
              <a:t>Expedice jedné </a:t>
            </a:r>
            <a:r>
              <a:rPr lang="cs-CZ" sz="2000" dirty="0" err="1"/>
              <a:t>pětiproduktové</a:t>
            </a:r>
            <a:r>
              <a:rPr lang="cs-CZ" sz="2000" dirty="0"/>
              <a:t> objednávky – 96 sekund</a:t>
            </a:r>
          </a:p>
          <a:p>
            <a:pPr lvl="1"/>
            <a:r>
              <a:rPr lang="cs-CZ" sz="2000" dirty="0"/>
              <a:t>Celkem – 336 sekund</a:t>
            </a:r>
          </a:p>
        </p:txBody>
      </p:sp>
    </p:spTree>
    <p:extLst>
      <p:ext uri="{BB962C8B-B14F-4D97-AF65-F5344CB8AC3E}">
        <p14:creationId xmlns:p14="http://schemas.microsoft.com/office/powerpoint/2010/main" val="100681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2573438"/>
            <a:ext cx="10668000" cy="1216025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233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obhajobě od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k Vašemu návrhu stavějí zaměstnanci skladu?</a:t>
            </a:r>
          </a:p>
        </p:txBody>
      </p:sp>
    </p:spTree>
    <p:extLst>
      <p:ext uri="{BB962C8B-B14F-4D97-AF65-F5344CB8AC3E}">
        <p14:creationId xmlns:p14="http://schemas.microsoft.com/office/powerpoint/2010/main" val="337630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obhajobě od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Vysvetlite</a:t>
            </a:r>
            <a:r>
              <a:rPr lang="cs-CZ" dirty="0"/>
              <a:t> </a:t>
            </a:r>
            <a:r>
              <a:rPr lang="cs-CZ" dirty="0" err="1"/>
              <a:t>dôvod</a:t>
            </a:r>
            <a:r>
              <a:rPr lang="cs-CZ" dirty="0"/>
              <a:t> </a:t>
            </a:r>
            <a:r>
              <a:rPr lang="cs-CZ" dirty="0" err="1"/>
              <a:t>nepoužitia</a:t>
            </a:r>
            <a:r>
              <a:rPr lang="cs-CZ" dirty="0"/>
              <a:t> SCM - Supply </a:t>
            </a:r>
            <a:r>
              <a:rPr lang="cs-CZ" dirty="0" err="1"/>
              <a:t>chain</a:t>
            </a:r>
            <a:r>
              <a:rPr lang="cs-CZ" dirty="0"/>
              <a:t> management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optimalizácii</a:t>
            </a:r>
            <a:r>
              <a:rPr lang="cs-CZ" dirty="0"/>
              <a:t> skladových </a:t>
            </a:r>
            <a:r>
              <a:rPr lang="cs-CZ" dirty="0" err="1"/>
              <a:t>operácií</a:t>
            </a:r>
            <a:r>
              <a:rPr lang="cs-CZ" dirty="0"/>
              <a:t>?</a:t>
            </a:r>
          </a:p>
          <a:p>
            <a:r>
              <a:rPr lang="cs-CZ" dirty="0" err="1"/>
              <a:t>Odôvodnite</a:t>
            </a:r>
            <a:r>
              <a:rPr lang="cs-CZ" dirty="0"/>
              <a:t> vplyv </a:t>
            </a:r>
            <a:r>
              <a:rPr lang="cs-CZ" dirty="0" err="1"/>
              <a:t>Vášho</a:t>
            </a:r>
            <a:r>
              <a:rPr lang="cs-CZ" dirty="0"/>
              <a:t> návrhu </a:t>
            </a:r>
            <a:r>
              <a:rPr lang="cs-CZ" dirty="0" err="1"/>
              <a:t>racionalizácie</a:t>
            </a:r>
            <a:r>
              <a:rPr lang="cs-CZ" dirty="0"/>
              <a:t> na strategické </a:t>
            </a:r>
            <a:r>
              <a:rPr lang="cs-CZ" dirty="0" err="1"/>
              <a:t>riadenie</a:t>
            </a:r>
            <a:r>
              <a:rPr lang="cs-CZ" dirty="0"/>
              <a:t> podniku.</a:t>
            </a:r>
          </a:p>
        </p:txBody>
      </p:sp>
    </p:spTree>
    <p:extLst>
      <p:ext uri="{BB962C8B-B14F-4D97-AF65-F5344CB8AC3E}">
        <p14:creationId xmlns:p14="http://schemas.microsoft.com/office/powerpoint/2010/main" val="116935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vybrané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 internetových obchodů</a:t>
            </a:r>
          </a:p>
          <a:p>
            <a:r>
              <a:rPr lang="cs-CZ" dirty="0"/>
              <a:t>3 kryté sklady</a:t>
            </a:r>
          </a:p>
          <a:p>
            <a:r>
              <a:rPr lang="cs-CZ" dirty="0"/>
              <a:t>Více než 60 000 druhů zboží</a:t>
            </a:r>
          </a:p>
          <a:p>
            <a:r>
              <a:rPr lang="cs-CZ" dirty="0"/>
              <a:t>Stálí zaměstnanci a brigádníci</a:t>
            </a:r>
          </a:p>
          <a:p>
            <a:pPr lvl="1"/>
            <a:r>
              <a:rPr lang="cs-CZ" dirty="0"/>
              <a:t>Vedoucí skladu</a:t>
            </a:r>
          </a:p>
          <a:p>
            <a:pPr lvl="1"/>
            <a:r>
              <a:rPr lang="cs-CZ" dirty="0" err="1"/>
              <a:t>Naskladňovači</a:t>
            </a:r>
            <a:endParaRPr lang="cs-CZ" dirty="0"/>
          </a:p>
          <a:p>
            <a:pPr lvl="1"/>
            <a:r>
              <a:rPr lang="cs-CZ" dirty="0" err="1"/>
              <a:t>Snášeči</a:t>
            </a:r>
            <a:endParaRPr lang="cs-CZ" dirty="0"/>
          </a:p>
          <a:p>
            <a:pPr lvl="1"/>
            <a:r>
              <a:rPr lang="cs-CZ" dirty="0" err="1"/>
              <a:t>Expeditéři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76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Internetový obchod</a:t>
            </a:r>
          </a:p>
          <a:p>
            <a:r>
              <a:rPr lang="cs-CZ" dirty="0"/>
              <a:t>Skladování</a:t>
            </a:r>
          </a:p>
          <a:p>
            <a:r>
              <a:rPr lang="cs-CZ" dirty="0"/>
              <a:t>Systémy skladování</a:t>
            </a:r>
          </a:p>
          <a:p>
            <a:r>
              <a:rPr lang="cs-CZ" dirty="0"/>
              <a:t>Kompletace zakázek</a:t>
            </a:r>
          </a:p>
          <a:p>
            <a:r>
              <a:rPr lang="cs-CZ" dirty="0"/>
              <a:t>Automatická identifikace</a:t>
            </a:r>
          </a:p>
        </p:txBody>
      </p:sp>
    </p:spTree>
    <p:extLst>
      <p:ext uri="{BB962C8B-B14F-4D97-AF65-F5344CB8AC3E}">
        <p14:creationId xmlns:p14="http://schemas.microsoft.com/office/powerpoint/2010/main" val="139800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/ postup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aktuálního stavu</a:t>
            </a:r>
          </a:p>
          <a:p>
            <a:r>
              <a:rPr lang="cs-CZ" dirty="0"/>
              <a:t>Návrh nových zařízení</a:t>
            </a:r>
          </a:p>
          <a:p>
            <a:r>
              <a:rPr lang="cs-CZ" dirty="0"/>
              <a:t>Návrh řešení</a:t>
            </a:r>
          </a:p>
          <a:p>
            <a:r>
              <a:rPr lang="cs-CZ" dirty="0"/>
              <a:t>Vývoj řešení</a:t>
            </a:r>
          </a:p>
          <a:p>
            <a:r>
              <a:rPr lang="cs-CZ" dirty="0"/>
              <a:t>Testování řešení</a:t>
            </a:r>
          </a:p>
          <a:p>
            <a:r>
              <a:rPr lang="cs-CZ" dirty="0"/>
              <a:t>Nasazení do ostrého provozu</a:t>
            </a:r>
          </a:p>
          <a:p>
            <a:r>
              <a:rPr lang="cs-CZ" dirty="0"/>
              <a:t>Testování a úpravy</a:t>
            </a:r>
          </a:p>
        </p:txBody>
      </p:sp>
    </p:spTree>
    <p:extLst>
      <p:ext uri="{BB962C8B-B14F-4D97-AF65-F5344CB8AC3E}">
        <p14:creationId xmlns:p14="http://schemas.microsoft.com/office/powerpoint/2010/main" val="207003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Skladový systém a skladová aplikace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Skladová aplikace</a:t>
            </a:r>
          </a:p>
          <a:p>
            <a:r>
              <a:rPr lang="cs-CZ" dirty="0"/>
              <a:t>Základní data pro skladovou aplikaci</a:t>
            </a:r>
          </a:p>
          <a:p>
            <a:pPr lvl="1"/>
            <a:r>
              <a:rPr lang="cs-CZ" dirty="0"/>
              <a:t>Rozměry</a:t>
            </a:r>
          </a:p>
          <a:p>
            <a:pPr lvl="1"/>
            <a:r>
              <a:rPr lang="cs-CZ" dirty="0"/>
              <a:t>Hmotnost</a:t>
            </a:r>
          </a:p>
          <a:p>
            <a:pPr lvl="1"/>
            <a:r>
              <a:rPr lang="cs-CZ" dirty="0"/>
              <a:t>Expirace zboží</a:t>
            </a:r>
          </a:p>
          <a:p>
            <a:pPr lvl="1"/>
            <a:r>
              <a:rPr lang="cs-CZ" dirty="0"/>
              <a:t>Vlastnosti (křehké, tekuté)</a:t>
            </a:r>
          </a:p>
          <a:p>
            <a:pPr lvl="1"/>
            <a:r>
              <a:rPr lang="cs-CZ" dirty="0"/>
              <a:t>Možnost více čárových kódů</a:t>
            </a:r>
          </a:p>
          <a:p>
            <a:pPr lvl="1"/>
            <a:r>
              <a:rPr lang="cs-CZ" dirty="0"/>
              <a:t>Interní kódy</a:t>
            </a:r>
          </a:p>
        </p:txBody>
      </p:sp>
    </p:spTree>
    <p:extLst>
      <p:ext uri="{BB962C8B-B14F-4D97-AF65-F5344CB8AC3E}">
        <p14:creationId xmlns:p14="http://schemas.microsoft.com/office/powerpoint/2010/main" val="72978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 používaná ve skladu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  <a:p>
            <a:r>
              <a:rPr lang="cs-CZ" dirty="0"/>
              <a:t>Navrhovaná zařízení pro budoucí stav</a:t>
            </a:r>
          </a:p>
          <a:p>
            <a:r>
              <a:rPr lang="cs-CZ" dirty="0"/>
              <a:t>Zařízení pro skladovou aplikaci</a:t>
            </a:r>
          </a:p>
          <a:p>
            <a:r>
              <a:rPr lang="cs-CZ" dirty="0"/>
              <a:t>Zařízení pro identifikaci zboží</a:t>
            </a:r>
          </a:p>
          <a:p>
            <a:r>
              <a:rPr lang="cs-CZ" dirty="0"/>
              <a:t>Zařízení používaná na jiných skladech</a:t>
            </a:r>
          </a:p>
        </p:txBody>
      </p:sp>
    </p:spTree>
    <p:extLst>
      <p:ext uri="{BB962C8B-B14F-4D97-AF65-F5344CB8AC3E}">
        <p14:creationId xmlns:p14="http://schemas.microsoft.com/office/powerpoint/2010/main" val="194468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X navrhovaný stav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24" y="1851949"/>
            <a:ext cx="6151862" cy="40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X navrhovaný stav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0" y="2106592"/>
            <a:ext cx="4689141" cy="31135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86" y="2106592"/>
            <a:ext cx="4689142" cy="31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9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Skladové 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Naskladnění</a:t>
            </a:r>
          </a:p>
          <a:p>
            <a:r>
              <a:rPr lang="cs-CZ" dirty="0"/>
              <a:t>Snášení (vychystávání) zboží</a:t>
            </a:r>
          </a:p>
          <a:p>
            <a:r>
              <a:rPr lang="cs-CZ" dirty="0"/>
              <a:t>Expedice zboží</a:t>
            </a:r>
          </a:p>
          <a:p>
            <a:r>
              <a:rPr lang="cs-CZ" dirty="0"/>
              <a:t>Přesuny zboží po skladu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929796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otiv Offic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Motiv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Motiv Offic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115</TotalTime>
  <Words>316</Words>
  <Application>Microsoft Office PowerPoint</Application>
  <PresentationFormat>Širokoúhlá obrazovka</PresentationFormat>
  <Paragraphs>83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Profile</vt:lpstr>
      <vt:lpstr>Optimalizace skladových  operací ve vybraném skladu</vt:lpstr>
      <vt:lpstr>Představení vybrané společnosti</vt:lpstr>
      <vt:lpstr>Teoretická východiska</vt:lpstr>
      <vt:lpstr>Cíle / postup práce</vt:lpstr>
      <vt:lpstr>Skladový systém a skladová aplikace</vt:lpstr>
      <vt:lpstr>Zařízení používaná ve skladu</vt:lpstr>
      <vt:lpstr>Aktuální stav X navrhovaný stav</vt:lpstr>
      <vt:lpstr>Aktuální stav X navrhovaný stav</vt:lpstr>
      <vt:lpstr>Skladové operace</vt:lpstr>
      <vt:lpstr>Racionalizované skladové operace</vt:lpstr>
      <vt:lpstr>Zhodnocení racionalizace v ostrém provozu</vt:lpstr>
      <vt:lpstr>Časové zhodnocení racionalizace</vt:lpstr>
      <vt:lpstr>Děkuji za pozornost</vt:lpstr>
      <vt:lpstr>Otázky k obhajobě od vedoucího práce</vt:lpstr>
      <vt:lpstr>Otázky k obhajobě od oponenta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Brabec</dc:creator>
  <cp:lastModifiedBy>Michal Brabec</cp:lastModifiedBy>
  <cp:revision>19</cp:revision>
  <cp:lastPrinted>2017-06-13T12:46:38Z</cp:lastPrinted>
  <dcterms:created xsi:type="dcterms:W3CDTF">2017-06-08T15:47:57Z</dcterms:created>
  <dcterms:modified xsi:type="dcterms:W3CDTF">2017-06-13T12:46:54Z</dcterms:modified>
</cp:coreProperties>
</file>