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1" r:id="rId5"/>
    <p:sldId id="271" r:id="rId6"/>
    <p:sldId id="272" r:id="rId7"/>
    <p:sldId id="277" r:id="rId8"/>
    <p:sldId id="273" r:id="rId9"/>
    <p:sldId id="274" r:id="rId10"/>
    <p:sldId id="278" r:id="rId11"/>
    <p:sldId id="275" r:id="rId12"/>
    <p:sldId id="276" r:id="rId13"/>
    <p:sldId id="270" r:id="rId14"/>
    <p:sldId id="279" r:id="rId15"/>
    <p:sldId id="263" r:id="rId16"/>
    <p:sldId id="280" r:id="rId17"/>
    <p:sldId id="269" r:id="rId18"/>
  </p:sldIdLst>
  <p:sldSz cx="9144000" cy="6858000" type="screen4x3"/>
  <p:notesSz cx="7102475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16438-8574-432E-9AB3-948F6EA3D28D}" type="datetimeFigureOut">
              <a:rPr lang="cs-CZ" smtClean="0"/>
              <a:t>1. 2. 2017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75CD13-3919-4948-800B-3378C88B28A3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5" y="4221088"/>
            <a:ext cx="8424936" cy="244827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diplomové práce:	   Bc. Bohumil Hrnčíř, DiS. (8317)</a:t>
            </a:r>
          </a:p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diplomové práce:	   doc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Dr. Ing. Luboš </a:t>
            </a:r>
            <a:r>
              <a:rPr 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Podolka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Konzultant diplomové 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	</a:t>
            </a:r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Ing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Blanka </a:t>
            </a:r>
            <a:r>
              <a:rPr lang="cs-CZ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Pelánková</a:t>
            </a:r>
            <a:endPara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diplomové práce:	   Ing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Jaroslav </a:t>
            </a:r>
            <a:r>
              <a:rPr 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Mikyška</a:t>
            </a:r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	   únor 2017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0951"/>
            <a:ext cx="1618129" cy="16417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39752" y="40466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latin typeface="Calibri" panose="020F0502020204030204" pitchFamily="34" charset="0"/>
              </a:rPr>
              <a:t>VYSOKÁ </a:t>
            </a:r>
            <a:r>
              <a:rPr lang="pl-PL" sz="2600" b="1" dirty="0" smtClean="0">
                <a:latin typeface="Calibri" panose="020F0502020204030204" pitchFamily="34" charset="0"/>
              </a:rPr>
              <a:t>ŠKOLA TECHNICKÁ </a:t>
            </a:r>
            <a:r>
              <a:rPr lang="pl-PL" sz="2600" b="1" dirty="0">
                <a:latin typeface="Calibri" panose="020F0502020204030204" pitchFamily="34" charset="0"/>
              </a:rPr>
              <a:t>A EKONOMICKÁ</a:t>
            </a:r>
            <a:br>
              <a:rPr lang="pl-PL" sz="2600" b="1" dirty="0">
                <a:latin typeface="Calibri" panose="020F0502020204030204" pitchFamily="34" charset="0"/>
              </a:rPr>
            </a:br>
            <a:r>
              <a:rPr lang="pl-PL" sz="2600" b="1" dirty="0">
                <a:latin typeface="Calibri" panose="020F0502020204030204" pitchFamily="34" charset="0"/>
              </a:rPr>
              <a:t>V ČESKÝCH </a:t>
            </a:r>
            <a:r>
              <a:rPr lang="pl-PL" sz="2600" b="1" dirty="0" smtClean="0">
                <a:latin typeface="Calibri" panose="020F0502020204030204" pitchFamily="34" charset="0"/>
              </a:rPr>
              <a:t>BUDĚJOVICÍCH</a:t>
            </a:r>
          </a:p>
          <a:p>
            <a:r>
              <a:rPr lang="pl-PL" sz="2800" dirty="0">
                <a:latin typeface="Calibri" panose="020F0502020204030204" pitchFamily="34" charset="0"/>
              </a:rPr>
              <a:t/>
            </a:r>
            <a:br>
              <a:rPr lang="pl-PL" sz="2800" dirty="0">
                <a:latin typeface="Calibri" panose="020F0502020204030204" pitchFamily="34" charset="0"/>
              </a:rPr>
            </a:br>
            <a:r>
              <a:rPr lang="pl-PL" sz="2600" dirty="0" smtClean="0">
                <a:latin typeface="Calibri" panose="020F0502020204030204" pitchFamily="34" charset="0"/>
              </a:rPr>
              <a:t>ÚSTAV TECHNICKO-TECHNOLOGICKÝ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234888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00" b="1" dirty="0" smtClean="0">
              <a:latin typeface="Calibri" panose="020F0502020204030204" pitchFamily="34" charset="0"/>
            </a:endParaRPr>
          </a:p>
          <a:p>
            <a:pPr algn="ctr"/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Podsklepený bytový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dům</a:t>
            </a:r>
          </a:p>
          <a:p>
            <a:pPr algn="ctr"/>
            <a:endParaRPr lang="cs-CZ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nadzemní podlaží cca 22 BJ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Půdorys 4.NP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Pohledy I.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Pohledy II.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3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Detail – zateplení soklu a 1.PP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1486"/>
            <a:ext cx="742427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19571" y="260648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Detail – řešení vstupu na terasu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909397"/>
            <a:ext cx="88677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Dosažené výsledky a přínos práce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484784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Provedení architektonicko</a:t>
            </a:r>
            <a:r>
              <a:rPr lang="cs-CZ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části  bytového domu, včetně dispozičního řešení a výpisů prvků HSV a PSV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1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využití této práce při realizaci díla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Provedenou </a:t>
            </a:r>
            <a:r>
              <a:rPr lang="cs-CZ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rací jsem si dokázal, že dokáži aplikovat znalosti ze studia na VŠTE v praxi</a:t>
            </a:r>
            <a:endParaRPr lang="cs-CZ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Otázky oponenta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4847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 Založení </a:t>
            </a:r>
            <a:r>
              <a:rPr lang="cs-CZ" sz="3200" dirty="0"/>
              <a:t>objektu bude na pilotách nebo </a:t>
            </a:r>
            <a:r>
              <a:rPr lang="cs-CZ" sz="3200" dirty="0" smtClean="0"/>
              <a:t> 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pouze </a:t>
            </a:r>
            <a:r>
              <a:rPr lang="cs-CZ" sz="3200" dirty="0"/>
              <a:t>na základové desce?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4319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Děkuji za Vaší pozornost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12241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Motivace a důvody k řešení </a:t>
            </a:r>
          </a:p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daného problému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2492896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Zkušenost s projektováním staveb</a:t>
            </a: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Současná zkušenost s realizací staveb</a:t>
            </a:r>
          </a:p>
          <a:p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poznatků v praxi</a:t>
            </a:r>
          </a:p>
        </p:txBody>
      </p:sp>
    </p:spTree>
    <p:extLst>
      <p:ext uri="{BB962C8B-B14F-4D97-AF65-F5344CB8AC3E}">
        <p14:creationId xmlns:p14="http://schemas.microsoft.com/office/powerpoint/2010/main" val="26472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Cíl práce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41277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práce je zpracování </a:t>
            </a: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 </a:t>
            </a: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bytového domu o čtyřech nadzemních podlažích a jedním podzemním podlažím, které slouží jako parkoviště. Bytový dům, by měl splňovat současné nároky na bydlení, proto jsem se soustředil na návrh dispozičního řešení, které splňuje a vyhovuje dnešnímu modernímu bydlení v návaznostech na místnosti a prostor</a:t>
            </a: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Použité metody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844824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Pozorování – sběr 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dokumentů – sběr 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– dedukce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lastní projekce</a:t>
            </a:r>
            <a:endParaRPr lang="cs-CZ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Konstrukce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556792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25"/>
              </a:spcBef>
              <a:buClr>
                <a:srgbClr val="006666"/>
              </a:buClr>
              <a:buSzPct val="70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železobetonová deska a piloty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8138" indent="-338138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GB" alt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25"/>
              </a:spcBef>
              <a:buClr>
                <a:srgbClr val="006666"/>
              </a:buClr>
              <a:buSzPct val="70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Zdivo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– železobetonový monolit 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1.PP      			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– cihelné voštinové bloky + KZS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8138" indent="-338138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GB" alt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25"/>
              </a:spcBef>
              <a:buClr>
                <a:srgbClr val="006666"/>
              </a:buClr>
              <a:buSzPct val="70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Stropy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–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železobetonové monolitické</a:t>
            </a:r>
          </a:p>
          <a:p>
            <a:pPr marL="338138" indent="-338138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cs-CZ" altLang="cs-CZ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25"/>
              </a:spcBef>
              <a:buClr>
                <a:srgbClr val="006666"/>
              </a:buClr>
              <a:buSzPct val="70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Schodiště	–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prefabrikované železobetonové</a:t>
            </a:r>
          </a:p>
          <a:p>
            <a:pPr marL="338138" indent="-338138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GB" altLang="cs-CZ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25"/>
              </a:spcBef>
              <a:buClr>
                <a:srgbClr val="006666"/>
              </a:buClr>
              <a:buSzPct val="70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Střecha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plochá s povlakovou izolací</a:t>
            </a:r>
            <a:endParaRPr lang="en-GB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Půdorys 1.PP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980728"/>
            <a:ext cx="90963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Půdorys 1.NP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Půdorys 2.NP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Půdorys 3.NP</a:t>
            </a:r>
            <a:endParaRPr lang="cs-CZ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2611</TotalTime>
  <Words>181</Words>
  <Application>Microsoft Office PowerPoint</Application>
  <PresentationFormat>Předvádění na obrazovce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Hrnčíř</dc:creator>
  <cp:lastModifiedBy>Hrnčíř</cp:lastModifiedBy>
  <cp:revision>35</cp:revision>
  <cp:lastPrinted>2017-02-01T07:42:52Z</cp:lastPrinted>
  <dcterms:created xsi:type="dcterms:W3CDTF">2015-01-20T21:58:51Z</dcterms:created>
  <dcterms:modified xsi:type="dcterms:W3CDTF">2017-02-01T16:43:14Z</dcterms:modified>
</cp:coreProperties>
</file>