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5" r:id="rId9"/>
    <p:sldId id="266" r:id="rId10"/>
    <p:sldId id="269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47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72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3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8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9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58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9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10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4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89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42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01.02.2017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9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jpe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9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Studie využitelnosti dané lokality pro výstavbu RD a rozpracování dispozice konkrétního RD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Autor:	Bc. Martin Dědič</a:t>
            </a:r>
          </a:p>
          <a:p>
            <a:pPr algn="l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Vedoucí:	doc. Ing. Jaroslav Žák, CSc.</a:t>
            </a:r>
          </a:p>
          <a:p>
            <a:pPr algn="l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Oponent:	Ing. Karolína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Škrlantová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7740352" y="6244457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Vlastní návrhy řešení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191644"/>
              </p:ext>
            </p:extLst>
          </p:nvPr>
        </p:nvGraphicFramePr>
        <p:xfrm>
          <a:off x="4834043" y="2616194"/>
          <a:ext cx="2915014" cy="4125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5667037" imgH="8019948" progId="AcroExch.Document.11">
                  <p:embed/>
                </p:oleObj>
              </mc:Choice>
              <mc:Fallback>
                <p:oleObj name="Acrobat Document" r:id="rId3" imgW="5667037" imgH="80199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4043" y="2616194"/>
                        <a:ext cx="2915014" cy="4125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obsah 1"/>
          <p:cNvSpPr txBox="1">
            <a:spLocks/>
          </p:cNvSpPr>
          <p:nvPr/>
        </p:nvSpPr>
        <p:spPr>
          <a:xfrm>
            <a:off x="457200" y="2276872"/>
            <a:ext cx="822960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cs-CZ" dirty="0" smtClean="0"/>
              <a:t>1.NP				2.NP</a:t>
            </a:r>
            <a:endParaRPr lang="cs-CZ" dirty="0"/>
          </a:p>
        </p:txBody>
      </p:sp>
      <p:pic>
        <p:nvPicPr>
          <p:cNvPr id="8" name="Picture 3" descr="C:\Users\Martin\Desktop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190359"/>
              </p:ext>
            </p:extLst>
          </p:nvPr>
        </p:nvGraphicFramePr>
        <p:xfrm>
          <a:off x="637840" y="2687473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6" imgW="5667037" imgH="8019948" progId="AcroExch.Document.11">
                  <p:embed/>
                </p:oleObj>
              </mc:Choice>
              <mc:Fallback>
                <p:oleObj name="Acrobat Document" r:id="rId6" imgW="5667037" imgH="80199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840" y="2687473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6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17250" y="170993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Závěrečné </a:t>
            </a:r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869922" y="6423021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457200" y="2947909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Návrh využití území pro výstavbu RD</a:t>
            </a:r>
          </a:p>
          <a:p>
            <a:r>
              <a:rPr lang="cs-CZ" dirty="0" smtClean="0"/>
              <a:t>Návrh rodinného domu</a:t>
            </a:r>
          </a:p>
          <a:p>
            <a:r>
              <a:rPr lang="cs-CZ" dirty="0" smtClean="0"/>
              <a:t>Cíl práce byl splněn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3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Otázky vedoucího a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3548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Popsat zásady umisťování RD na konkrétní parcelu</a:t>
            </a:r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82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3701008"/>
          </a:xfrm>
        </p:spPr>
        <p:txBody>
          <a:bodyPr/>
          <a:lstStyle/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Analýza problému</a:t>
            </a:r>
          </a:p>
          <a:p>
            <a:r>
              <a:rPr lang="cs-CZ" dirty="0" smtClean="0"/>
              <a:t>Vlastní návrhy řešení</a:t>
            </a:r>
          </a:p>
          <a:p>
            <a:r>
              <a:rPr lang="cs-CZ" dirty="0" smtClean="0"/>
              <a:t>Závěrečné shrnutí</a:t>
            </a:r>
          </a:p>
          <a:p>
            <a:r>
              <a:rPr lang="cs-CZ" dirty="0" smtClean="0"/>
              <a:t>Doplňující otázky vedoucího a oponenta</a:t>
            </a:r>
            <a:endParaRPr lang="cs-CZ" dirty="0"/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340968"/>
          </a:xfrm>
        </p:spPr>
        <p:txBody>
          <a:bodyPr/>
          <a:lstStyle/>
          <a:p>
            <a:r>
              <a:rPr lang="cs-CZ" dirty="0" smtClean="0"/>
              <a:t>Návrh </a:t>
            </a:r>
            <a:r>
              <a:rPr lang="cs-CZ" dirty="0" smtClean="0"/>
              <a:t>zastavovací studie pro výstavbu RD </a:t>
            </a:r>
          </a:p>
          <a:p>
            <a:r>
              <a:rPr lang="cs-CZ" dirty="0" smtClean="0"/>
              <a:t>Návrh studie RD na vybranou navrženou parcelu</a:t>
            </a:r>
            <a:endParaRPr lang="cs-CZ" dirty="0"/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rtin\Desktop\Ing\3dpoh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76" y="4221088"/>
            <a:ext cx="5796136" cy="23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tin\Desktop\Ing\sirsy vzta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465"/>
            <a:ext cx="9170646" cy="55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Analýza problému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36912"/>
            <a:ext cx="8147248" cy="357918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Dopravní </a:t>
            </a:r>
            <a:r>
              <a:rPr lang="cs-CZ" sz="2400" dirty="0" smtClean="0"/>
              <a:t>obsloužení navržených parcel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Respektování ochranných pásem nadzemního vedení elektrické energie a podzemního vedení vysokotlakého plynovodu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Napojení navržených parcel na inženýrské sítě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6" name="Picture 3" descr="C:\Users\Martin\Desktop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40968"/>
          </a:xfrm>
        </p:spPr>
        <p:txBody>
          <a:bodyPr/>
          <a:lstStyle/>
          <a:p>
            <a:r>
              <a:rPr lang="cs-CZ" dirty="0" smtClean="0"/>
              <a:t>Plošné uspořádání</a:t>
            </a:r>
          </a:p>
          <a:p>
            <a:pPr lvl="1"/>
            <a:r>
              <a:rPr lang="cs-CZ" dirty="0" smtClean="0"/>
              <a:t>Plochy čistého bydlení</a:t>
            </a:r>
          </a:p>
          <a:p>
            <a:pPr lvl="1"/>
            <a:r>
              <a:rPr lang="cs-CZ" dirty="0" smtClean="0"/>
              <a:t>Plochy komunikací a prostranství místního významu</a:t>
            </a:r>
          </a:p>
          <a:p>
            <a:pPr lvl="1"/>
            <a:r>
              <a:rPr lang="cs-CZ" dirty="0" smtClean="0"/>
              <a:t>Plochy ostatní městské zeleně</a:t>
            </a:r>
            <a:endParaRPr lang="cs-CZ" dirty="0"/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29000"/>
          </a:xfrm>
        </p:spPr>
        <p:txBody>
          <a:bodyPr/>
          <a:lstStyle/>
          <a:p>
            <a:r>
              <a:rPr lang="cs-CZ" dirty="0" smtClean="0"/>
              <a:t>Prostorové uspořádání</a:t>
            </a:r>
          </a:p>
          <a:p>
            <a:pPr lvl="1"/>
            <a:r>
              <a:rPr lang="cs-CZ" dirty="0" smtClean="0"/>
              <a:t>Maximální výška zástavby</a:t>
            </a:r>
            <a:endParaRPr lang="cs-CZ" dirty="0" smtClean="0"/>
          </a:p>
          <a:p>
            <a:pPr lvl="1"/>
            <a:r>
              <a:rPr lang="cs-CZ" dirty="0" smtClean="0"/>
              <a:t>Stavební čára volná</a:t>
            </a:r>
          </a:p>
          <a:p>
            <a:pPr lvl="1"/>
            <a:r>
              <a:rPr lang="cs-CZ" dirty="0" smtClean="0"/>
              <a:t>Sklon střechy</a:t>
            </a:r>
          </a:p>
          <a:p>
            <a:pPr lvl="1"/>
            <a:r>
              <a:rPr lang="cs-CZ" dirty="0" smtClean="0"/>
              <a:t>Index podlažní plochy</a:t>
            </a:r>
          </a:p>
          <a:p>
            <a:pPr lvl="1"/>
            <a:r>
              <a:rPr lang="cs-CZ" dirty="0" smtClean="0"/>
              <a:t>Koeficient zeleně na pozemku</a:t>
            </a:r>
            <a:endParaRPr lang="cs-CZ" dirty="0"/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23528" y="6237312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457200" y="2636912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Dopravní infrastruktura</a:t>
            </a:r>
          </a:p>
          <a:p>
            <a:pPr lvl="1"/>
            <a:r>
              <a:rPr lang="cs-CZ" dirty="0" smtClean="0"/>
              <a:t>Komunikace v obytné zóně</a:t>
            </a:r>
          </a:p>
          <a:p>
            <a:pPr lvl="1"/>
            <a:r>
              <a:rPr lang="cs-CZ" dirty="0" smtClean="0"/>
              <a:t>Pojízdný chodník</a:t>
            </a:r>
          </a:p>
          <a:p>
            <a:pPr lvl="1"/>
            <a:r>
              <a:rPr lang="cs-CZ" dirty="0" smtClean="0"/>
              <a:t>Vjezdy a vstupy na pozemky</a:t>
            </a:r>
          </a:p>
          <a:p>
            <a:pPr lvl="1"/>
            <a:r>
              <a:rPr lang="cs-CZ" dirty="0" smtClean="0"/>
              <a:t>Parkovací stání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9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23528" y="6237312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457200" y="2636912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Technická infrastruktura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odovod</a:t>
            </a:r>
          </a:p>
          <a:p>
            <a:pPr lvl="1"/>
            <a:r>
              <a:rPr lang="cs-CZ" dirty="0" smtClean="0"/>
              <a:t>Kanalizace</a:t>
            </a:r>
          </a:p>
          <a:p>
            <a:pPr lvl="1"/>
            <a:r>
              <a:rPr lang="cs-CZ" dirty="0" smtClean="0"/>
              <a:t>Zemní plyn</a:t>
            </a:r>
          </a:p>
          <a:p>
            <a:pPr lvl="1"/>
            <a:r>
              <a:rPr lang="cs-CZ" dirty="0" smtClean="0"/>
              <a:t>Elektrorozvody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9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7740352" y="6244457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457200" y="2276872"/>
            <a:ext cx="822960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Studie rodinného domu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8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tin\Desktop\Ing\3D final\Martin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5472608" cy="35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tin\Desktop\Ing\3D final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154792" cy="17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tin\Desktop\Ing\3D final\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3034"/>
            <a:ext cx="2154792" cy="17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188</Words>
  <Application>Microsoft Office PowerPoint</Application>
  <PresentationFormat>Předvádění na obrazovce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systému Office</vt:lpstr>
      <vt:lpstr>Adobe Acrobat Document</vt:lpstr>
      <vt:lpstr>Studie využitelnosti dané lokality pro výstavbu RD a rozpracování dispozice konkrétního RD</vt:lpstr>
      <vt:lpstr>Obsah</vt:lpstr>
      <vt:lpstr>Cíl práce</vt:lpstr>
      <vt:lpstr>Analýza problému</vt:lpstr>
      <vt:lpstr>Vlastní návrhy řešení</vt:lpstr>
      <vt:lpstr>Vlastní návrhy řešení</vt:lpstr>
      <vt:lpstr>Prezentace aplikace PowerPoint</vt:lpstr>
      <vt:lpstr>Prezentace aplikace PowerPoint</vt:lpstr>
      <vt:lpstr>Prezentace aplikace PowerPoint</vt:lpstr>
      <vt:lpstr>Prezentace aplikace PowerPoint</vt:lpstr>
      <vt:lpstr>Závěrečné shrnutí</vt:lpstr>
      <vt:lpstr>Otázky vedoucího a oponenta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Stavebně historický průzkum stavby lidové architektury</dc:title>
  <dc:creator>Martin Dědič</dc:creator>
  <cp:lastModifiedBy>Martin Dědič</cp:lastModifiedBy>
  <cp:revision>24</cp:revision>
  <dcterms:created xsi:type="dcterms:W3CDTF">2015-05-26T17:05:28Z</dcterms:created>
  <dcterms:modified xsi:type="dcterms:W3CDTF">2017-02-01T20:08:44Z</dcterms:modified>
</cp:coreProperties>
</file>