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78" r:id="rId5"/>
    <p:sldId id="277" r:id="rId6"/>
    <p:sldId id="270" r:id="rId7"/>
    <p:sldId id="262" r:id="rId8"/>
    <p:sldId id="271" r:id="rId9"/>
    <p:sldId id="272" r:id="rId10"/>
    <p:sldId id="265" r:id="rId11"/>
    <p:sldId id="266" r:id="rId12"/>
    <p:sldId id="267" r:id="rId13"/>
    <p:sldId id="268" r:id="rId14"/>
    <p:sldId id="269" r:id="rId15"/>
    <p:sldId id="275" r:id="rId16"/>
    <p:sldId id="273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7056784" cy="1336948"/>
          </a:xfrm>
        </p:spPr>
        <p:txBody>
          <a:bodyPr>
            <a:normAutofit/>
          </a:bodyPr>
          <a:lstStyle/>
          <a:p>
            <a:r>
              <a:rPr lang="cs-CZ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Vysoká škola technická a ekonomická v Českých Budějovicích</a:t>
            </a:r>
            <a:br>
              <a:rPr lang="cs-CZ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cs-CZ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cs-CZ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cs-CZ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Ústav </a:t>
            </a:r>
            <a:r>
              <a:rPr lang="cs-CZ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technicko-technologický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046"/>
            <a:ext cx="1392624" cy="14065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71600" y="220486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Návrh logistiky skladového hospodářství ve vybraném podniku</a:t>
            </a:r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1755418" y="4581128"/>
            <a:ext cx="6705600" cy="685800"/>
          </a:xfrm>
        </p:spPr>
        <p:txBody>
          <a:bodyPr>
            <a:noAutofit/>
          </a:bodyPr>
          <a:lstStyle/>
          <a:p>
            <a:r>
              <a:rPr lang="cs-CZ" sz="2000" dirty="0"/>
              <a:t>Autor: </a:t>
            </a:r>
            <a:r>
              <a:rPr lang="cs-CZ" sz="2000" dirty="0" smtClean="0"/>
              <a:t>Bc. Lucie </a:t>
            </a:r>
            <a:r>
              <a:rPr lang="cs-CZ" sz="2000" dirty="0"/>
              <a:t>Rynešová</a:t>
            </a:r>
          </a:p>
          <a:p>
            <a:r>
              <a:rPr lang="cs-CZ" sz="2000" dirty="0"/>
              <a:t>Vedoucí práce: doc. Ing. Ján </a:t>
            </a:r>
            <a:r>
              <a:rPr lang="cs-CZ" sz="2000" dirty="0" err="1"/>
              <a:t>Ližbetin</a:t>
            </a:r>
            <a:r>
              <a:rPr lang="cs-CZ" sz="2000" dirty="0"/>
              <a:t>, PhD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Oponent: Ing</a:t>
            </a:r>
            <a:r>
              <a:rPr lang="cs-CZ" sz="2000" dirty="0"/>
              <a:t>. Pavla Lejsková, </a:t>
            </a:r>
            <a:r>
              <a:rPr lang="cs-CZ" sz="2000" dirty="0" err="1"/>
              <a:t>Ph.D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97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Analýza </a:t>
            </a:r>
            <a:r>
              <a:rPr lang="pl-PL" dirty="0"/>
              <a:t>toku sklad na výrobní zónu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8068" y="1484784"/>
            <a:ext cx="8639872" cy="4611216"/>
          </a:xfrm>
        </p:spPr>
        <p:txBody>
          <a:bodyPr/>
          <a:lstStyle/>
          <a:p>
            <a:r>
              <a:rPr lang="cs-CZ" sz="2000" dirty="0" smtClean="0"/>
              <a:t>Zpracování dat</a:t>
            </a:r>
          </a:p>
          <a:p>
            <a:r>
              <a:rPr lang="cs-CZ" sz="2000" dirty="0"/>
              <a:t>Stanovení </a:t>
            </a:r>
            <a:r>
              <a:rPr lang="cs-CZ" sz="2000" dirty="0" smtClean="0"/>
              <a:t>kritérií</a:t>
            </a:r>
          </a:p>
          <a:p>
            <a:r>
              <a:rPr lang="cs-CZ" sz="2000" dirty="0" smtClean="0"/>
              <a:t>Vyhodnocení  :</a:t>
            </a:r>
            <a:r>
              <a:rPr lang="cs-CZ" sz="2000" dirty="0"/>
              <a:t>	</a:t>
            </a:r>
            <a:endParaRPr lang="cs-CZ" sz="2000" dirty="0" smtClean="0"/>
          </a:p>
          <a:p>
            <a:pPr lvl="4"/>
            <a:r>
              <a:rPr lang="cs-CZ" dirty="0" smtClean="0"/>
              <a:t>8% přesunutí na výrobní zónu 1 den od příjmu - optimum</a:t>
            </a:r>
          </a:p>
          <a:p>
            <a:pPr lvl="4"/>
            <a:r>
              <a:rPr lang="cs-CZ" dirty="0" smtClean="0"/>
              <a:t>15 </a:t>
            </a:r>
            <a:r>
              <a:rPr lang="cs-CZ" dirty="0"/>
              <a:t>% jednotek je přesunuto na výrobní zónu ve stejný den </a:t>
            </a:r>
            <a:r>
              <a:rPr lang="cs-CZ" dirty="0" smtClean="0"/>
              <a:t>- riziko</a:t>
            </a:r>
            <a:endParaRPr lang="cs-CZ" dirty="0"/>
          </a:p>
          <a:p>
            <a:pPr lvl="4"/>
            <a:endParaRPr lang="cs-CZ" dirty="0"/>
          </a:p>
          <a:p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2"/>
          <a:stretch/>
        </p:blipFill>
        <p:spPr bwMode="auto">
          <a:xfrm>
            <a:off x="1187624" y="3645024"/>
            <a:ext cx="5832301" cy="226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5275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</a:t>
            </a:r>
            <a:r>
              <a:rPr lang="cs-CZ" dirty="0"/>
              <a:t>přeskladnění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Rozdělení do skupin dle stanovených kritérií</a:t>
            </a:r>
          </a:p>
          <a:p>
            <a:r>
              <a:rPr lang="cs-CZ" sz="2000" dirty="0"/>
              <a:t>Přeskladnění, která proběhla během 1-2 </a:t>
            </a:r>
            <a:r>
              <a:rPr lang="cs-CZ" sz="2000" dirty="0" smtClean="0"/>
              <a:t>dnů – proveden výpočet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70695"/>
            <a:ext cx="2314210" cy="14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2354990" cy="9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27584" y="436510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Výpočtem bylo zjištěno, že časová ztráta činí 39,7 hod za sledované období, tj. 6 měsíců.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Měsíční časová ztráta je tedy 39,7 / 6 = 6,61 hod.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Roční ztráta v korunách tak činí (6,61 * 12) * 350 = 27 767,- Kč.</a:t>
            </a:r>
          </a:p>
        </p:txBody>
      </p:sp>
    </p:spTree>
    <p:extLst>
      <p:ext uri="{BB962C8B-B14F-4D97-AF65-F5344CB8AC3E}">
        <p14:creationId xmlns:p14="http://schemas.microsoft.com/office/powerpoint/2010/main" val="36743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16" y="1556792"/>
            <a:ext cx="4626303" cy="2783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</a:t>
            </a:r>
            <a:r>
              <a:rPr lang="cs-CZ" dirty="0"/>
              <a:t>expedice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3274" y="1412776"/>
            <a:ext cx="3860677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 smtClean="0"/>
          </a:p>
          <a:p>
            <a:r>
              <a:rPr lang="pl-PL" sz="2000" dirty="0"/>
              <a:t>10% z celkových 3074 jednotek, bylo expedováno do 1 hodiny od příjmu z výroby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680 </a:t>
            </a:r>
            <a:r>
              <a:rPr lang="pl-PL" sz="2000" dirty="0" smtClean="0"/>
              <a:t>jednotek z </a:t>
            </a:r>
            <a:r>
              <a:rPr lang="pl-PL" sz="2000" dirty="0"/>
              <a:t>celkové počtu expedovaných jednotek </a:t>
            </a:r>
            <a:r>
              <a:rPr lang="pl-PL" sz="2000" dirty="0" smtClean="0"/>
              <a:t>= vícenásobná expedice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1"/>
          <a:stretch/>
        </p:blipFill>
        <p:spPr bwMode="auto">
          <a:xfrm>
            <a:off x="251520" y="4149080"/>
            <a:ext cx="47353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220072" y="4653136"/>
            <a:ext cx="3772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l-PL" sz="2000" b="1" dirty="0">
                <a:solidFill>
                  <a:prstClr val="black"/>
                </a:solidFill>
              </a:rPr>
              <a:t>Analýzou ABC </a:t>
            </a:r>
            <a:r>
              <a:rPr lang="pl-PL" sz="2000" dirty="0">
                <a:solidFill>
                  <a:prstClr val="black"/>
                </a:solidFill>
              </a:rPr>
              <a:t>bylo provedeno zmapování vícenásobné expedice</a:t>
            </a:r>
          </a:p>
        </p:txBody>
      </p:sp>
    </p:spTree>
    <p:extLst>
      <p:ext uri="{BB962C8B-B14F-4D97-AF65-F5344CB8AC3E}">
        <p14:creationId xmlns:p14="http://schemas.microsoft.com/office/powerpoint/2010/main" val="22913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Návrh </a:t>
            </a:r>
            <a:r>
              <a:rPr lang="cs-CZ" dirty="0"/>
              <a:t>a zhodnocení navrhovaných řešení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Navýšení systému </a:t>
            </a:r>
            <a:r>
              <a:rPr lang="cs-CZ" dirty="0"/>
              <a:t>regálů o jedno </a:t>
            </a:r>
            <a:r>
              <a:rPr lang="cs-CZ" dirty="0" smtClean="0"/>
              <a:t>patro</a:t>
            </a:r>
          </a:p>
          <a:p>
            <a:r>
              <a:rPr lang="cs-CZ" dirty="0"/>
              <a:t>R</a:t>
            </a:r>
            <a:r>
              <a:rPr lang="cs-CZ" dirty="0" smtClean="0"/>
              <a:t>ozložení </a:t>
            </a:r>
            <a:r>
              <a:rPr lang="cs-CZ" dirty="0"/>
              <a:t>jednotky dle expedičních </a:t>
            </a:r>
            <a:r>
              <a:rPr lang="cs-CZ" dirty="0" smtClean="0"/>
              <a:t>termínů</a:t>
            </a:r>
          </a:p>
          <a:p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44532"/>
            <a:ext cx="5243319" cy="286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4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Výhodou – zkrácená doba manipulace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34" y="2348880"/>
            <a:ext cx="2896270" cy="165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2836203" cy="10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7504" y="4149080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Při původním součtu 340 jednotek přeskladněných 1 – 2 dny před expedicí, by se čas z původních 39,7 hod snížil na 22,7 hod.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Měsíční časová ztráta by činila 22,7 / 6 = 3,78 hod.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Roční ztráta v korunách by tak činila (3,78 * 12) * 350 = 15 876,- Kč.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 těchto výpočtů vyplývá, že ztráta by se snížila o 11 891,- Kč ročně</a:t>
            </a:r>
          </a:p>
        </p:txBody>
      </p:sp>
    </p:spTree>
    <p:extLst>
      <p:ext uri="{BB962C8B-B14F-4D97-AF65-F5344CB8AC3E}">
        <p14:creationId xmlns:p14="http://schemas.microsoft.com/office/powerpoint/2010/main" val="1454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Navýšení kapacity skladu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Původní stav</a:t>
            </a:r>
            <a:endParaRPr lang="pl-P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		8 </a:t>
            </a:r>
            <a:r>
              <a:rPr lang="cs-CZ" dirty="0"/>
              <a:t>* (5*12) = 480 paletových </a:t>
            </a:r>
            <a:r>
              <a:rPr lang="cs-CZ" dirty="0" smtClean="0"/>
              <a:t>míst</a:t>
            </a:r>
          </a:p>
          <a:p>
            <a:pPr>
              <a:lnSpc>
                <a:spcPct val="150000"/>
              </a:lnSpc>
            </a:pPr>
            <a:r>
              <a:rPr lang="cs-CZ" dirty="0"/>
              <a:t>Po navýšení </a:t>
            </a:r>
            <a:r>
              <a:rPr lang="cs-CZ" dirty="0" smtClean="0"/>
              <a:t>o120 </a:t>
            </a:r>
            <a:r>
              <a:rPr lang="cs-CZ" dirty="0"/>
              <a:t>míst </a:t>
            </a:r>
            <a:endParaRPr lang="cs-CZ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	</a:t>
            </a:r>
            <a:r>
              <a:rPr lang="cs-CZ" dirty="0" smtClean="0"/>
              <a:t>	8 </a:t>
            </a:r>
            <a:r>
              <a:rPr lang="cs-CZ" dirty="0"/>
              <a:t>* (5*15) = 600 </a:t>
            </a:r>
            <a:r>
              <a:rPr lang="cs-CZ" dirty="0" smtClean="0"/>
              <a:t>paletových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Navýšení skladu = </a:t>
            </a:r>
            <a:r>
              <a:rPr lang="cs-CZ" dirty="0"/>
              <a:t>476 400,- Kč bez DPH.</a:t>
            </a:r>
          </a:p>
        </p:txBody>
      </p:sp>
    </p:spTree>
    <p:extLst>
      <p:ext uri="{BB962C8B-B14F-4D97-AF65-F5344CB8AC3E}">
        <p14:creationId xmlns:p14="http://schemas.microsoft.com/office/powerpoint/2010/main" val="9363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76864" cy="3422104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pl-PL" dirty="0"/>
              <a:t>Ř</a:t>
            </a:r>
            <a:r>
              <a:rPr lang="pl-PL" dirty="0" smtClean="0"/>
              <a:t>ízení metodou JIT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dirty="0" smtClean="0"/>
              <a:t>Zbytečné úkony přináší </a:t>
            </a:r>
            <a:r>
              <a:rPr lang="pl-PL" dirty="0"/>
              <a:t>ztrátu 27 767,- </a:t>
            </a:r>
            <a:r>
              <a:rPr lang="pl-PL" dirty="0" smtClean="0"/>
              <a:t>Kč/rok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dirty="0" smtClean="0"/>
              <a:t>Analýza ABC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dirty="0" smtClean="0"/>
              <a:t>Navrženo </a:t>
            </a:r>
            <a:r>
              <a:rPr lang="pl-PL" dirty="0"/>
              <a:t>řešení pro snadnější a rychlejší manipulaci s </a:t>
            </a:r>
            <a:r>
              <a:rPr lang="pl-PL" dirty="0" smtClean="0"/>
              <a:t>jednotkami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pl-PL" dirty="0" smtClean="0"/>
              <a:t>Ekonomické zhodnocení</a:t>
            </a:r>
          </a:p>
          <a:p>
            <a:pPr marL="457200" indent="-457200">
              <a:buFont typeface="Wingdings" pitchFamily="2" charset="2"/>
              <a:buChar char="q"/>
            </a:pPr>
            <a:endParaRPr lang="pl-PL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6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2204864"/>
            <a:ext cx="8153400" cy="3891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Jaký názor vyjádřili zástupci podniku na Vaše návrhy</a:t>
            </a:r>
            <a:r>
              <a:rPr lang="cs-CZ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cs-CZ" dirty="0"/>
              <a:t>Bude Váš návrh realizován v praxi?</a:t>
            </a:r>
          </a:p>
        </p:txBody>
      </p:sp>
    </p:spTree>
    <p:extLst>
      <p:ext uri="{BB962C8B-B14F-4D97-AF65-F5344CB8AC3E}">
        <p14:creationId xmlns:p14="http://schemas.microsoft.com/office/powerpoint/2010/main" val="40680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128792" cy="1584176"/>
          </a:xfrm>
        </p:spPr>
        <p:txBody>
          <a:bodyPr/>
          <a:lstStyle/>
          <a:p>
            <a:pPr algn="ctr"/>
            <a:r>
              <a:rPr lang="cs-CZ" dirty="0" smtClean="0"/>
              <a:t>Děkuji za pozornost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99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Profil společnosti</a:t>
            </a:r>
          </a:p>
          <a:p>
            <a:r>
              <a:rPr lang="pl-PL" dirty="0"/>
              <a:t>Charakteristika technologie skladových operací </a:t>
            </a:r>
            <a:r>
              <a:rPr lang="pl-PL" dirty="0" smtClean="0"/>
              <a:t>podniku</a:t>
            </a:r>
          </a:p>
          <a:p>
            <a:r>
              <a:rPr lang="cs-CZ" dirty="0" smtClean="0"/>
              <a:t>Analýza materiálových toků</a:t>
            </a:r>
          </a:p>
          <a:p>
            <a:r>
              <a:rPr lang="cs-CZ" dirty="0"/>
              <a:t>Návrh a zhodnocení navrhovaných </a:t>
            </a:r>
            <a:r>
              <a:rPr lang="cs-CZ" dirty="0" smtClean="0"/>
              <a:t>řešení</a:t>
            </a:r>
          </a:p>
          <a:p>
            <a:r>
              <a:rPr lang="cs-CZ" dirty="0" smtClean="0"/>
              <a:t>Závěr</a:t>
            </a:r>
          </a:p>
          <a:p>
            <a:r>
              <a:rPr lang="cs-CZ" dirty="0" smtClean="0"/>
              <a:t>Doplňující dotazy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95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416824" cy="1008112"/>
          </a:xfrm>
        </p:spPr>
        <p:txBody>
          <a:bodyPr/>
          <a:lstStyle/>
          <a:p>
            <a:r>
              <a:rPr lang="cs-CZ" dirty="0" smtClean="0"/>
              <a:t>Cíl práce: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416824" cy="2448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Cílem práce je analýza současného stavu skladového hospodářství v podniku </a:t>
            </a:r>
            <a:r>
              <a:rPr lang="cs-CZ" sz="2000" dirty="0" smtClean="0"/>
              <a:t>a </a:t>
            </a:r>
            <a:r>
              <a:rPr lang="cs-CZ" sz="2000" dirty="0"/>
              <a:t>následný návrh opatření na zefektivnění logistiky. Součástí návrhu bude </a:t>
            </a:r>
            <a:r>
              <a:rPr lang="cs-CZ" sz="2000" dirty="0" err="1"/>
              <a:t>technicko-ekonomické</a:t>
            </a:r>
            <a:r>
              <a:rPr lang="cs-CZ" sz="2000" dirty="0"/>
              <a:t> zhodnocení </a:t>
            </a:r>
            <a:r>
              <a:rPr lang="cs-CZ" sz="2000" dirty="0" smtClean="0"/>
              <a:t>návrhu.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7336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cs-CZ" dirty="0" smtClean="0"/>
              <a:t>Sběr dat pro zpracování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dirty="0" smtClean="0"/>
              <a:t>Řízený rozhovor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dirty="0" smtClean="0"/>
              <a:t>Analýza ABC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922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464496" cy="278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79512" y="2636912"/>
            <a:ext cx="8123238" cy="32060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000" dirty="0"/>
              <a:t>Činnost v České republice zahájila v roce 1994 v Českých Budějovicích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000" dirty="0" smtClean="0"/>
              <a:t>V </a:t>
            </a:r>
            <a:r>
              <a:rPr lang="cs-CZ" sz="2000" dirty="0"/>
              <a:t>roce 2002 byla dokončena výstavba nových objektů společnosti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000" dirty="0"/>
              <a:t>Rozdělena do dvou základních divizí – výroba pružinových mechanismů a výroba lisovaných dílů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cs-CZ" sz="2000" dirty="0"/>
              <a:t>Zaměstnává téměř 400 zaměstnanců 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71600" y="1628800"/>
            <a:ext cx="7772400" cy="962000"/>
          </a:xfrm>
        </p:spPr>
        <p:txBody>
          <a:bodyPr>
            <a:noAutofit/>
          </a:bodyPr>
          <a:lstStyle/>
          <a:p>
            <a:r>
              <a:rPr lang="cs-CZ" sz="3200" dirty="0"/>
              <a:t>Profil společnosti KERN-LIEBERS CR spol. s r.o.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0648"/>
            <a:ext cx="84010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81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skladovací část </a:t>
            </a:r>
            <a:r>
              <a:rPr lang="cs-CZ" dirty="0" smtClean="0"/>
              <a:t>členěna </a:t>
            </a:r>
            <a:r>
              <a:rPr lang="cs-CZ" dirty="0"/>
              <a:t>na příjem, expedici a skladovací prostory.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Charakteristika </a:t>
            </a:r>
            <a:r>
              <a:rPr lang="pl-PL" dirty="0"/>
              <a:t>technologie skladových operací podniku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3841" r="6628" b="6043"/>
          <a:stretch/>
        </p:blipFill>
        <p:spPr bwMode="auto">
          <a:xfrm>
            <a:off x="390524" y="2628899"/>
            <a:ext cx="5261596" cy="37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3140968"/>
            <a:ext cx="249543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25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41" y="3068960"/>
            <a:ext cx="5153759" cy="368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323528" y="1700808"/>
            <a:ext cx="5328592" cy="3600400"/>
          </a:xfrm>
        </p:spPr>
        <p:txBody>
          <a:bodyPr/>
          <a:lstStyle/>
          <a:p>
            <a:r>
              <a:rPr lang="cs-CZ" dirty="0" smtClean="0"/>
              <a:t>Blokové skladování</a:t>
            </a:r>
          </a:p>
          <a:p>
            <a:r>
              <a:rPr lang="cs-CZ" dirty="0" smtClean="0"/>
              <a:t>Kontrola </a:t>
            </a:r>
            <a:r>
              <a:rPr lang="cs-CZ" dirty="0"/>
              <a:t>množství a údajů v dodacích </a:t>
            </a:r>
            <a:r>
              <a:rPr lang="cs-CZ" dirty="0" smtClean="0"/>
              <a:t>listech</a:t>
            </a:r>
          </a:p>
          <a:p>
            <a:r>
              <a:rPr lang="cs-CZ" dirty="0" smtClean="0"/>
              <a:t>Tisk průvodky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Příjem </a:t>
            </a:r>
            <a:r>
              <a:rPr lang="cs-CZ" dirty="0"/>
              <a:t>materiálu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707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 skladování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/>
              <a:t>Sklad vybaven paletovými regály</a:t>
            </a:r>
          </a:p>
          <a:p>
            <a:r>
              <a:rPr lang="cs-CZ" dirty="0"/>
              <a:t>Každá řada regálu je označena </a:t>
            </a:r>
            <a:r>
              <a:rPr lang="cs-CZ" dirty="0" smtClean="0"/>
              <a:t>písmenem, čárovým </a:t>
            </a:r>
            <a:r>
              <a:rPr lang="cs-CZ" dirty="0"/>
              <a:t>kódem a číselnou kombinací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434165" cy="30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3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Přesun </a:t>
            </a:r>
            <a:r>
              <a:rPr lang="cs-CZ" dirty="0"/>
              <a:t>materiálu – sklad/výroba/sklad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Obdržením </a:t>
            </a:r>
            <a:r>
              <a:rPr lang="cs-CZ" sz="2800" dirty="0"/>
              <a:t>objednávky </a:t>
            </a:r>
            <a:endParaRPr lang="cs-CZ" sz="2800" dirty="0" smtClean="0"/>
          </a:p>
          <a:p>
            <a:r>
              <a:rPr lang="cs-CZ" sz="2800" dirty="0"/>
              <a:t>T</a:t>
            </a:r>
            <a:r>
              <a:rPr lang="cs-CZ" sz="2800" dirty="0" smtClean="0"/>
              <a:t>isk průvodky </a:t>
            </a:r>
            <a:r>
              <a:rPr lang="cs-CZ" sz="2800" dirty="0"/>
              <a:t>výrobní </a:t>
            </a:r>
            <a:r>
              <a:rPr lang="cs-CZ" sz="2800" dirty="0" smtClean="0"/>
              <a:t>zakázky - Umístění </a:t>
            </a:r>
            <a:r>
              <a:rPr lang="cs-CZ" sz="2800" dirty="0"/>
              <a:t>na „</a:t>
            </a:r>
            <a:r>
              <a:rPr lang="cs-CZ" sz="2800" dirty="0" err="1"/>
              <a:t>Kanban</a:t>
            </a:r>
            <a:r>
              <a:rPr lang="cs-CZ" sz="2800" dirty="0"/>
              <a:t> tabuli</a:t>
            </a:r>
            <a:r>
              <a:rPr lang="cs-CZ" sz="2800" dirty="0" smtClean="0"/>
              <a:t>“</a:t>
            </a:r>
          </a:p>
          <a:p>
            <a:r>
              <a:rPr lang="cs-CZ" sz="2800" dirty="0" smtClean="0"/>
              <a:t>Přesun jednotky  </a:t>
            </a:r>
            <a:r>
              <a:rPr lang="cs-CZ" sz="2800" b="1" dirty="0" smtClean="0"/>
              <a:t>sklad	</a:t>
            </a:r>
            <a:r>
              <a:rPr lang="cs-CZ" sz="2800" dirty="0" smtClean="0"/>
              <a:t>           </a:t>
            </a:r>
            <a:r>
              <a:rPr lang="cs-CZ" sz="2800" b="1" dirty="0" smtClean="0"/>
              <a:t>výrobní zóna</a:t>
            </a:r>
          </a:p>
          <a:p>
            <a:r>
              <a:rPr lang="cs-CZ" sz="2800" dirty="0"/>
              <a:t>Vyskladnění  „Materiál u stroje“ </a:t>
            </a:r>
            <a:endParaRPr lang="cs-CZ" sz="2800" dirty="0" smtClean="0"/>
          </a:p>
          <a:p>
            <a:r>
              <a:rPr lang="cs-CZ" sz="2800" dirty="0" smtClean="0"/>
              <a:t>Zpracovaná </a:t>
            </a:r>
            <a:r>
              <a:rPr lang="cs-CZ" sz="2800" b="1" dirty="0" smtClean="0"/>
              <a:t>zakázka</a:t>
            </a:r>
            <a:r>
              <a:rPr lang="cs-CZ" sz="2800" dirty="0" smtClean="0"/>
              <a:t>       	  </a:t>
            </a:r>
            <a:r>
              <a:rPr lang="cs-CZ" sz="2800" b="1" dirty="0" smtClean="0"/>
              <a:t>kontrola</a:t>
            </a:r>
          </a:p>
          <a:p>
            <a:r>
              <a:rPr lang="cs-CZ" sz="2800" dirty="0" smtClean="0"/>
              <a:t>Jednotky </a:t>
            </a:r>
            <a:r>
              <a:rPr lang="cs-CZ" sz="2800" dirty="0"/>
              <a:t>uvolněné kontrolou </a:t>
            </a:r>
            <a:r>
              <a:rPr lang="cs-CZ" sz="2800" dirty="0" smtClean="0"/>
              <a:t>uloženy do regálu</a:t>
            </a:r>
          </a:p>
          <a:p>
            <a:r>
              <a:rPr lang="cs-CZ" sz="2800" dirty="0"/>
              <a:t>Expedice </a:t>
            </a:r>
            <a:endParaRPr lang="cs-CZ" sz="2800" dirty="0" smtClean="0"/>
          </a:p>
          <a:p>
            <a:endParaRPr lang="cs-CZ" sz="2800" dirty="0"/>
          </a:p>
        </p:txBody>
      </p:sp>
      <p:sp>
        <p:nvSpPr>
          <p:cNvPr id="5" name="Šipka doprava 4"/>
          <p:cNvSpPr/>
          <p:nvPr/>
        </p:nvSpPr>
        <p:spPr>
          <a:xfrm>
            <a:off x="4355976" y="30689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269116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4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805</TotalTime>
  <Words>473</Words>
  <Application>Microsoft Office PowerPoint</Application>
  <PresentationFormat>Předvádění na obrazovce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Medián</vt:lpstr>
      <vt:lpstr>Vysoká škola technická a ekonomická v Českých Budějovicích  Ústav technicko-technologický</vt:lpstr>
      <vt:lpstr>Osnova :</vt:lpstr>
      <vt:lpstr>Cíl práce: </vt:lpstr>
      <vt:lpstr>Použité metody</vt:lpstr>
      <vt:lpstr>Profil společnosti KERN-LIEBERS CR spol. s r.o.</vt:lpstr>
      <vt:lpstr>Charakteristika technologie skladových operací podniku</vt:lpstr>
      <vt:lpstr> Příjem materiálu </vt:lpstr>
      <vt:lpstr>Způsob skladování </vt:lpstr>
      <vt:lpstr>Přesun materiálu – sklad/výroba/sklad</vt:lpstr>
      <vt:lpstr>Analýza toku sklad na výrobní zónu</vt:lpstr>
      <vt:lpstr>Analýza přeskladnění</vt:lpstr>
      <vt:lpstr>Analýza expedice</vt:lpstr>
      <vt:lpstr>Návrh a zhodnocení navrhovaných řešení</vt:lpstr>
      <vt:lpstr>Prezentace aplikace PowerPoint</vt:lpstr>
      <vt:lpstr>Navýšení kapacity skladu </vt:lpstr>
      <vt:lpstr>Závěr</vt:lpstr>
      <vt:lpstr>Doplňující dotazy</vt:lpstr>
      <vt:lpstr>Děkuji za pozornost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 Ústav technicko-technologický</dc:title>
  <dc:creator>Lucie Rynešová</dc:creator>
  <cp:lastModifiedBy>Lucie Rynešová</cp:lastModifiedBy>
  <cp:revision>55</cp:revision>
  <dcterms:created xsi:type="dcterms:W3CDTF">2017-01-30T20:21:58Z</dcterms:created>
  <dcterms:modified xsi:type="dcterms:W3CDTF">2017-02-01T18:30:09Z</dcterms:modified>
</cp:coreProperties>
</file>