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xx\&#353;kola\logistika\4.%20semestr\diplomov&#225;%20pr&#225;ce\prezentace\Desktop\&#250;vod%20do%20syst&#233;mu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xx\&#353;kola\logistika\4.%20semestr\diplomov&#225;%20pr&#225;ce\prezentace\Desktop\p&#345;id&#225;n&#237;%20nov&#233;%20karty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836712"/>
            <a:ext cx="3456383" cy="352839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Systém správy </a:t>
            </a:r>
            <a:r>
              <a:rPr lang="cs-CZ" b="1" dirty="0" smtClean="0"/>
              <a:t>dokumentace</a:t>
            </a:r>
            <a:br>
              <a:rPr lang="cs-CZ" b="1" dirty="0" smtClean="0"/>
            </a:b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akreditované zkušební laboratoře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5085184"/>
            <a:ext cx="3309803" cy="596525"/>
          </a:xfrm>
        </p:spPr>
        <p:txBody>
          <a:bodyPr/>
          <a:lstStyle/>
          <a:p>
            <a:r>
              <a:rPr lang="cs-CZ" dirty="0" smtClean="0"/>
              <a:t>Bc.  Jan </a:t>
            </a:r>
            <a:r>
              <a:rPr lang="cs-CZ" dirty="0" err="1" smtClean="0"/>
              <a:t>Randl</a:t>
            </a:r>
            <a:r>
              <a:rPr lang="cs-CZ" dirty="0" smtClean="0"/>
              <a:t>, 4912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8056394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Otázky a odpovědi – </a:t>
            </a:r>
            <a:br>
              <a:rPr lang="cs-CZ" dirty="0" smtClean="0"/>
            </a:br>
            <a:r>
              <a:rPr lang="cs-CZ" dirty="0" smtClean="0"/>
              <a:t>vedoucí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16832"/>
            <a:ext cx="7344816" cy="4032448"/>
          </a:xfrm>
        </p:spPr>
        <p:txBody>
          <a:bodyPr>
            <a:normAutofit/>
          </a:bodyPr>
          <a:lstStyle/>
          <a:p>
            <a:r>
              <a:rPr lang="cs-CZ" dirty="0" smtClean="0"/>
              <a:t>Jak odhaduje obecně zkrácení času při navrženém systému práce s dokumenty?</a:t>
            </a:r>
          </a:p>
          <a:p>
            <a:pPr lvl="2"/>
            <a:r>
              <a:rPr lang="cs-CZ" sz="1800" dirty="0" smtClean="0"/>
              <a:t>Podle provedeného testu zabrala </a:t>
            </a:r>
            <a:r>
              <a:rPr lang="cs-CZ" sz="1800" dirty="0" smtClean="0"/>
              <a:t>testovaná </a:t>
            </a:r>
            <a:r>
              <a:rPr lang="cs-CZ" sz="1800" dirty="0" smtClean="0"/>
              <a:t>situace – zavedení nového přístroje – cca 2:30 . Zavedení při použití předchozího systému zabere 8  až 10 minut.</a:t>
            </a:r>
          </a:p>
          <a:p>
            <a:r>
              <a:rPr lang="cs-CZ" dirty="0" smtClean="0"/>
              <a:t>Dá se v budoucnosti předpokládat i zpracování externí dokumentace obdobným způsobem jako interní dokumentace?</a:t>
            </a:r>
          </a:p>
          <a:p>
            <a:pPr lvl="2"/>
            <a:r>
              <a:rPr lang="cs-CZ" sz="1800" dirty="0" smtClean="0"/>
              <a:t>Ve stávajícím stádiu je již zpracován seznam zkušebních standardů a metodických pokynů pro akreditační řízení</a:t>
            </a:r>
            <a:endParaRPr lang="en-US" sz="1800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Otázky a odpovědi – </a:t>
            </a:r>
            <a:br>
              <a:rPr lang="cs-CZ" dirty="0" smtClean="0"/>
            </a:br>
            <a:r>
              <a:rPr lang="cs-CZ" dirty="0" smtClean="0"/>
              <a:t>vedoucí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Diplomant uvádí jako nevýhodu, že systém nedokáže skladovat historii dokumentů. Není možnost zálohovat celý systém, alespoň do určité úrovně a po určitou dobu?</a:t>
            </a:r>
          </a:p>
          <a:p>
            <a:pPr lvl="2"/>
            <a:r>
              <a:rPr lang="cs-CZ" sz="1800" dirty="0" smtClean="0"/>
              <a:t>V laboratoři byl zaveden postup, že při každé registrované změně se vytvoří kopie souboru a do názvu se uvede datum a čas provedené změny. Aktuální dokument je vždy označen heslem “aktuální“.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Otázky a odpovědi – </a:t>
            </a:r>
            <a:br>
              <a:rPr lang="cs-CZ" dirty="0" smtClean="0"/>
            </a:br>
            <a:r>
              <a:rPr lang="cs-CZ" dirty="0" smtClean="0"/>
              <a:t>vedoucí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Dokázali by jste kvantifikovať ekonomický resp. iný prínos Vášho návrhu pre organizáciu (napr. úspora času v práci zamestnancov)?</a:t>
            </a:r>
          </a:p>
          <a:p>
            <a:pPr lvl="2"/>
            <a:r>
              <a:rPr lang="sl-SI" sz="1800" dirty="0" smtClean="0"/>
              <a:t>Ekonomická úspora je minimální (jedná se pouze o náklady na tisk), zásadnější je však úspora času </a:t>
            </a:r>
            <a:r>
              <a:rPr lang="sl-SI" sz="1800" dirty="0" smtClean="0"/>
              <a:t>o cca ¾ a </a:t>
            </a:r>
            <a:r>
              <a:rPr lang="sl-SI" sz="1800" dirty="0" smtClean="0"/>
              <a:t>především zavedení vyšší spolehlivosti díky propjení a snížení počtu prováděných operací.</a:t>
            </a:r>
            <a:endParaRPr lang="sl-S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Prostor pro dotazy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problematiky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Akreditace</a:t>
            </a:r>
            <a:r>
              <a:rPr lang="cs-CZ" dirty="0" smtClean="0"/>
              <a:t> = oprávnění k provádění určité činnosti („</a:t>
            </a:r>
            <a:r>
              <a:rPr lang="cs-CZ" dirty="0" err="1" smtClean="0"/>
              <a:t>Accredo</a:t>
            </a:r>
            <a:r>
              <a:rPr lang="cs-CZ" dirty="0" smtClean="0"/>
              <a:t>“)</a:t>
            </a:r>
          </a:p>
          <a:p>
            <a:r>
              <a:rPr lang="cs-CZ" b="1" dirty="0" smtClean="0"/>
              <a:t>Správa dokumentace </a:t>
            </a:r>
            <a:r>
              <a:rPr lang="cs-CZ" dirty="0" smtClean="0"/>
              <a:t>= udržení dokumentace aktuální a platné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75493434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3168470" cy="1753264"/>
          </a:xfrm>
        </p:spPr>
        <p:txBody>
          <a:bodyPr>
            <a:normAutofit/>
          </a:bodyPr>
          <a:lstStyle/>
          <a:p>
            <a:r>
              <a:rPr lang="cs-CZ" dirty="0" smtClean="0"/>
              <a:t>Schéma systému</a:t>
            </a:r>
            <a:endParaRPr lang="en-US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47525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3168470" cy="20882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Plánovaný stav  systému</a:t>
            </a:r>
            <a:br>
              <a:rPr lang="cs-CZ" dirty="0" smtClean="0"/>
            </a:br>
            <a:r>
              <a:rPr lang="cs-CZ" dirty="0" smtClean="0"/>
              <a:t>(vazby)</a:t>
            </a:r>
            <a:endParaRPr lang="en-US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3456384" cy="55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2952328" cy="20882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Plánovaný stav  systému</a:t>
            </a:r>
            <a:br>
              <a:rPr lang="cs-CZ" dirty="0" smtClean="0"/>
            </a:br>
            <a:r>
              <a:rPr lang="cs-CZ" dirty="0" smtClean="0"/>
              <a:t>(oprávnění)</a:t>
            </a:r>
            <a:endParaRPr lang="en-US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4914111" cy="56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Současná funkce systému</a:t>
            </a:r>
            <a:br>
              <a:rPr lang="cs-CZ" dirty="0" smtClean="0"/>
            </a:br>
            <a:r>
              <a:rPr lang="cs-CZ" dirty="0" smtClean="0"/>
              <a:t>SD 8 – přidání přístroje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8064896" cy="18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971600" y="4437112"/>
            <a:ext cx="7344932" cy="1368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 celkem provedeno:</a:t>
            </a:r>
          </a:p>
          <a:p>
            <a:pPr>
              <a:buNone/>
            </a:pPr>
            <a:r>
              <a:rPr lang="cs-CZ" dirty="0" smtClean="0"/>
              <a:t>4 akce (přidání přístroje), 9 akcí úpravy souvisejících dokumentů = 13 akcí.</a:t>
            </a:r>
          </a:p>
          <a:p>
            <a:pPr>
              <a:buNone/>
            </a:pPr>
            <a:r>
              <a:rPr lang="cs-CZ" b="1" dirty="0" smtClean="0"/>
              <a:t>13 akcí prováděných ručně</a:t>
            </a:r>
            <a:endParaRPr lang="cs-CZ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Plánovaná funkce systému</a:t>
            </a:r>
            <a:br>
              <a:rPr lang="cs-CZ" dirty="0" smtClean="0"/>
            </a:br>
            <a:r>
              <a:rPr lang="cs-CZ" dirty="0" smtClean="0"/>
              <a:t>SD 8 – přidání přístroje</a:t>
            </a:r>
            <a:endParaRPr lang="en-US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971600" y="4437112"/>
            <a:ext cx="7344932" cy="1368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 celkem provedeno:</a:t>
            </a:r>
          </a:p>
          <a:p>
            <a:pPr>
              <a:buNone/>
            </a:pPr>
            <a:r>
              <a:rPr lang="cs-CZ" dirty="0" smtClean="0"/>
              <a:t>5 akcí (přidání přístroje), 9 akcí úpravy souvisejících dokumentů = 13 akcí.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b="1" dirty="0" smtClean="0"/>
              <a:t>5 akcí prováděných ručně, 9 akcí prováděných automaticky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33636" y="2276872"/>
            <a:ext cx="1485900" cy="65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Plánované přidání nového přístroje</a:t>
            </a:r>
            <a:endParaRPr kumimoji="0" 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AutoShape 1"/>
          <p:cNvSpPr>
            <a:spLocks noChangeArrowheads="1"/>
          </p:cNvSpPr>
          <p:nvPr/>
        </p:nvSpPr>
        <p:spPr bwMode="auto">
          <a:xfrm rot="5400000">
            <a:off x="2227486" y="2389138"/>
            <a:ext cx="341313" cy="404813"/>
          </a:xfrm>
          <a:prstGeom prst="upArrow">
            <a:avLst>
              <a:gd name="adj1" fmla="val 50000"/>
              <a:gd name="adj2" fmla="val 296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710086" y="2276872"/>
            <a:ext cx="1485900" cy="65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Otevření souboru agendy SD8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5400000">
            <a:off x="4321398" y="2364184"/>
            <a:ext cx="341313" cy="404813"/>
          </a:xfrm>
          <a:prstGeom prst="upArrow">
            <a:avLst>
              <a:gd name="adj1" fmla="val 50000"/>
              <a:gd name="adj2" fmla="val 296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775423" y="2276872"/>
            <a:ext cx="1485900" cy="65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Kopírování karty podobného přístroje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rot="5400000">
            <a:off x="6362923" y="2364184"/>
            <a:ext cx="341313" cy="404813"/>
          </a:xfrm>
          <a:prstGeom prst="upArrow">
            <a:avLst>
              <a:gd name="adj1" fmla="val 50000"/>
              <a:gd name="adj2" fmla="val 296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04248" y="2276872"/>
            <a:ext cx="1585913" cy="65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Editace karty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5400000">
            <a:off x="998760" y="3234135"/>
            <a:ext cx="341313" cy="404812"/>
          </a:xfrm>
          <a:prstGeom prst="upArrow">
            <a:avLst>
              <a:gd name="adj1" fmla="val 50000"/>
              <a:gd name="adj2" fmla="val 29651"/>
            </a:avLst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7398" y="3086497"/>
            <a:ext cx="1585913" cy="65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Ruční aktualizace karty přehledu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6"/>
          <p:cNvSpPr>
            <a:spLocks noChangeShapeType="1"/>
          </p:cNvSpPr>
          <p:nvPr/>
        </p:nvSpPr>
        <p:spPr bwMode="auto">
          <a:xfrm>
            <a:off x="3131840" y="3356992"/>
            <a:ext cx="374650" cy="0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87961" y="3086497"/>
            <a:ext cx="490220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Automatická aktualizace pomocí makra:</a:t>
            </a:r>
            <a:endParaRPr kumimoji="0" 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Přehled pro laboratoř </a:t>
            </a: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(přidání a zařazení do seznamu)</a:t>
            </a:r>
            <a:endParaRPr kumimoji="0" 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Seznam ověření</a:t>
            </a: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(přidání jména do seznamu a jeho kontrola)</a:t>
            </a:r>
            <a:endParaRPr kumimoji="0" 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Seznam přístrojů </a:t>
            </a: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(přidání jména do seznamu a jeho kontrola)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Ukázka sytému – funkce SD8</a:t>
            </a: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úvod do systému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7888684" cy="443738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r>
              <a:rPr lang="cs-CZ" sz="3200" dirty="0" smtClean="0"/>
              <a:t>Ukázka systému – přidání postroje</a:t>
            </a:r>
            <a:endParaRPr lang="en-US" sz="3200" dirty="0"/>
          </a:p>
        </p:txBody>
      </p:sp>
      <p:pic>
        <p:nvPicPr>
          <p:cNvPr id="6" name="přidání nové kart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7936881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301</TotalTime>
  <Words>358</Words>
  <Application>Microsoft Office PowerPoint</Application>
  <PresentationFormat>Předvádění na obrazovce (4:3)</PresentationFormat>
  <Paragraphs>43</Paragraphs>
  <Slides>13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Systém správy dokumentace    akreditované zkušební laboratoře</vt:lpstr>
      <vt:lpstr>Úvod do problematiky </vt:lpstr>
      <vt:lpstr>Schéma systému</vt:lpstr>
      <vt:lpstr>Plánovaný stav  systému (vazby)</vt:lpstr>
      <vt:lpstr>Plánovaný stav  systému (oprávnění)</vt:lpstr>
      <vt:lpstr>Současná funkce systému SD 8 – přidání přístroje</vt:lpstr>
      <vt:lpstr>Plánovaná funkce systému SD 8 – přidání přístroje</vt:lpstr>
      <vt:lpstr> Ukázka sytému – funkce SD8</vt:lpstr>
      <vt:lpstr>Ukázka systému – přidání postroje</vt:lpstr>
      <vt:lpstr>Otázky a odpovědi –  vedoucí práce</vt:lpstr>
      <vt:lpstr>Otázky a odpovědi –  vedoucí práce</vt:lpstr>
      <vt:lpstr>Otázky a odpovědi –  vedoucí práce</vt:lpstr>
      <vt:lpstr>Prostor pro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správy dokumentace pro akreditovanou zkušební laboratoř (dle ISO 9001) </dc:title>
  <dc:creator>Randl Jan</dc:creator>
  <cp:lastModifiedBy>xxx</cp:lastModifiedBy>
  <cp:revision>38</cp:revision>
  <dcterms:created xsi:type="dcterms:W3CDTF">2015-12-07T12:53:49Z</dcterms:created>
  <dcterms:modified xsi:type="dcterms:W3CDTF">2016-06-08T18:49:31Z</dcterms:modified>
</cp:coreProperties>
</file>